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D8736-824E-3A17-1786-2918334C90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CF44542-45CB-4C09-FE83-D112B62B87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48211C-9406-7982-E90F-00676200B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C8C369-F54D-4C79-A5D5-DEDD6F449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6FE873-CA81-69CD-668C-45FC686D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336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F3052-A6AA-CD22-D44C-0E2BCD9809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E08FB-C9ED-EE19-1041-4B0648FE9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297297-535C-9A5F-1308-9F86850F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56D6A-B0A1-FAC3-E0D6-2FFD9A143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DBE2B0-874E-03CD-EF4F-657F13148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850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5AF63-2429-98E7-29FD-B30597FDB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0B3D3D-42B5-91B0-67C0-E439C36D66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E28AE-A2B1-AC84-1D92-0ACE3AAE4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9EE821-6B59-8B0A-3D97-06E2A3991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2F1415-DAAD-20CE-EFC7-D34B795E5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0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234C9C-0A98-42F0-0454-034ECC71A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5E12A-9C2A-0251-C212-3E57FF02B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D29BCE-712D-7C9A-8237-79801D3B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9FA0D8-0FF8-76A3-DA5D-F8B27F742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BF6CFB-A85C-7717-BB27-DD5A118FC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437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963681-AB5E-52A9-DA87-7B3985285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126A20-0824-E685-D5C4-31860F6839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F02A4-A270-4BAD-6AD1-41C0E4DBE7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03093-72A7-CDF1-4D9A-7AD5F9FE2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EB4FE7-2970-D049-E228-8E0A66C85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64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074CD0-298F-BAE9-386B-B4C9BCCEF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0273C4-238D-832E-6E29-1B8A7181CA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FF1A1C-49FF-1472-E677-30EF9CB33B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A8A002-658F-E6DB-4010-5AFE8D3F62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8AF690-A2FA-01FC-4806-A3F0E0B3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CB1AAD-43BE-4491-5905-657011628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53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041DA-1F9F-B7A6-F584-F2B820939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AEB304-478A-8888-32E0-42576C178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071C09-83AD-0E48-572F-DD61385FCE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820E72D-C4A0-296A-B076-9819281F3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C23241-DFB7-8609-3116-480189D6B7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FA6FD3-B871-6321-2D6A-7E059ACE6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3200F-967D-DA76-D676-F174AC534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1DA93D2-EC15-82E4-A54F-DADB2915A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775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1EAA0-DB09-F728-C7DD-ED4A97196F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E47182-FBAF-40BC-59F8-117EA07F9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EDF545-54DC-4C5A-A810-A1DA3141E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7529AE-2553-9A4D-7E4B-CB9BC7288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54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AF10EE-B49B-2CC3-9E4F-60014474D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1A898A2-39D8-685B-7D8D-FF1FF6C89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74F12-3EC2-599E-F7A6-45BC5BD6B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15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2CA93-4490-482F-840C-72E3BC5F5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D7FD1C-B17B-DB25-9A26-62A66A8994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2A8FA1-DD7B-3ADA-D61E-4084E36BCA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346196-C242-5B17-D8CC-C4F05DDAA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E3D49A-52B3-14A1-A58F-7B7A3B86C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738FCC-0B64-083C-FC46-00C37B47E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334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F8907-CDB9-63C1-FE0F-DE239E7E6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0E9A36A-0B03-A2DB-254F-943294C87D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D463C2-798D-C41B-C417-40BADE495F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64CE53-C05D-408F-B8EB-EED8B9F95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802D4-C44D-E055-A878-895F75976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06E8B8-EFA1-296D-F2E0-9225C2E5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953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0608F24-CB60-04DE-6A6C-7A030C585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CED26B-F580-1B7D-13C2-E16D495A30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85A118-4EB5-1630-96BA-23E45697FF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B0270-D3CA-4D35-BA68-337C9C3BB1E9}" type="datetimeFigureOut">
              <a:rPr lang="en-US" smtClean="0"/>
              <a:t>12/19/23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6E39E9-FB91-1D41-E3E2-51EA907E91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A2565-76AD-024C-837D-B39F77C967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310F81-2623-4415-B329-6E791AA25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438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00A7C-C9AA-00E6-6B10-04C891252A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Computationally efficient video complexity measure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279EB-301B-3F36-3614-B9D841BE56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Ioannis Katsavounidis (Meta, USA)</a:t>
            </a:r>
          </a:p>
          <a:p>
            <a:r>
              <a:rPr lang="en-US" dirty="0"/>
              <a:t>Hadi Amirpour (Univ. of Klagenfurt, Austria)</a:t>
            </a:r>
          </a:p>
          <a:p>
            <a:r>
              <a:rPr lang="en-US" dirty="0"/>
              <a:t>Christian </a:t>
            </a:r>
            <a:r>
              <a:rPr lang="en-US" dirty="0" err="1"/>
              <a:t>Timmerer</a:t>
            </a:r>
            <a:r>
              <a:rPr lang="en-US" dirty="0"/>
              <a:t> (Univ. of Klagenfurt, Austria)</a:t>
            </a:r>
          </a:p>
          <a:p>
            <a:r>
              <a:rPr lang="en-US" dirty="0"/>
              <a:t>Anil </a:t>
            </a:r>
            <a:r>
              <a:rPr lang="en-US" dirty="0" err="1"/>
              <a:t>Kokaram</a:t>
            </a:r>
            <a:r>
              <a:rPr lang="en-US" dirty="0"/>
              <a:t> (TCD, Ireland)</a:t>
            </a:r>
          </a:p>
        </p:txBody>
      </p:sp>
    </p:spTree>
    <p:extLst>
      <p:ext uri="{BB962C8B-B14F-4D97-AF65-F5344CB8AC3E}">
        <p14:creationId xmlns:p14="http://schemas.microsoft.com/office/powerpoint/2010/main" val="2618313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2BEB8-45FF-97BE-3D16-A92AE03D4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Grand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CAE8F-86F2-6C94-C79B-8385ECAA7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Tentative timeline(s)</a:t>
            </a:r>
          </a:p>
          <a:p>
            <a:pPr lvl="1"/>
            <a:r>
              <a:rPr lang="en-US" dirty="0"/>
              <a:t>ICIP 2024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Challenge Proposal Deadline</a:t>
            </a:r>
            <a:r>
              <a:rPr lang="en-US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: </a:t>
            </a:r>
            <a:r>
              <a:rPr lang="en-GB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December 30, 2023</a:t>
            </a:r>
            <a:endParaRPr lang="en-US" b="1" i="0" u="none" strike="noStrike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Challenge Proposal Acceptance Notification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: </a:t>
            </a:r>
            <a:r>
              <a:rPr lang="en-GB" b="1" i="0" u="none" strike="noStrike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January 12, 2024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Challenge winners will be announced by </a:t>
            </a:r>
            <a:r>
              <a:rPr lang="en-GB" b="1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6 March 2024</a:t>
            </a:r>
            <a:r>
              <a:rPr lang="en-GB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 </a:t>
            </a:r>
          </a:p>
          <a:p>
            <a:pPr lvl="2"/>
            <a:r>
              <a:rPr lang="en-GB" b="0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Challenge Paper Submission Deadline : </a:t>
            </a:r>
            <a:r>
              <a:rPr lang="en-GB" b="1" i="0" u="none" strike="noStrike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27 March 2024</a:t>
            </a:r>
            <a:endParaRPr lang="en-GB" b="0" i="0" u="none" strike="noStrike" dirty="0">
              <a:solidFill>
                <a:srgbClr val="333333"/>
              </a:solidFill>
              <a:effectLst/>
              <a:latin typeface="Open Sans" panose="020B0606030504020204" pitchFamily="34" charset="0"/>
            </a:endParaRPr>
          </a:p>
          <a:p>
            <a:pPr lvl="2"/>
            <a:endParaRPr lang="en-US" dirty="0"/>
          </a:p>
          <a:p>
            <a:pPr lvl="1"/>
            <a:r>
              <a:rPr lang="en-US" dirty="0"/>
              <a:t>VCIP 2024</a:t>
            </a:r>
          </a:p>
          <a:p>
            <a:pPr lvl="2"/>
            <a:r>
              <a:rPr lang="en-US" dirty="0"/>
              <a:t>Approximately in June 2024</a:t>
            </a:r>
          </a:p>
        </p:txBody>
      </p:sp>
    </p:spTree>
    <p:extLst>
      <p:ext uri="{BB962C8B-B14F-4D97-AF65-F5344CB8AC3E}">
        <p14:creationId xmlns:p14="http://schemas.microsoft.com/office/powerpoint/2010/main" val="3278482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3239-894D-9622-EEF2-6DA8635A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Concept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B76C-6325-1DC9-2453-0D7D011F5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Develop a video complexity measure that can predict its encoding (compression) complexity, relative to other videos of the same resolution</a:t>
            </a:r>
          </a:p>
          <a:p>
            <a:pPr algn="just"/>
            <a:r>
              <a:rPr lang="en-US" dirty="0"/>
              <a:t>Target specific quality targets (ex.: VMAF value of 80), or QP values (e.g. 32) or CRF values (e.g. 26)</a:t>
            </a:r>
          </a:p>
          <a:p>
            <a:pPr algn="just"/>
            <a:r>
              <a:rPr lang="en-US" dirty="0"/>
              <a:t>Given a certain video sequence, proposed complexity measure should predict amount of bits to encode at a given target, with a reference implementation of AVC/H.264 (e.g. x264-medium) or other codecs</a:t>
            </a:r>
          </a:p>
          <a:p>
            <a:pPr algn="just"/>
            <a:r>
              <a:rPr lang="en-US" dirty="0"/>
              <a:t>Accuracy of prediction will be evaluated against standard metrics (e.g. RMSE, SROCC, PLCC) in addition to outliers (e.g. P95)</a:t>
            </a:r>
          </a:p>
        </p:txBody>
      </p:sp>
    </p:spTree>
    <p:extLst>
      <p:ext uri="{BB962C8B-B14F-4D97-AF65-F5344CB8AC3E}">
        <p14:creationId xmlns:p14="http://schemas.microsoft.com/office/powerpoint/2010/main" val="30824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A3239-894D-9622-EEF2-6DA8635A0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DDB76C-6325-1DC9-2453-0D7D011F52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Given the already low complexity of doing an actual x264-medium encoding, only proposals that are faster than that will be considered</a:t>
            </a:r>
          </a:p>
          <a:p>
            <a:pPr algn="just"/>
            <a:r>
              <a:rPr lang="en-US" dirty="0"/>
              <a:t>All implementations will be run on a target x86 compute instance utilizing the maximum available resource; </a:t>
            </a:r>
            <a:r>
              <a:rPr lang="en-US" dirty="0" err="1"/>
              <a:t>user+system</a:t>
            </a:r>
            <a:r>
              <a:rPr lang="en-US" dirty="0"/>
              <a:t> time will be captured and recorded</a:t>
            </a:r>
          </a:p>
          <a:p>
            <a:pPr algn="just"/>
            <a:r>
              <a:rPr lang="en-US" dirty="0"/>
              <a:t>The combined (in a manner TBD) prediction accuracy, generalization (i.e. lowest number of outliers) and compute complexity proposal will be announced as winner, with optional </a:t>
            </a:r>
            <a:r>
              <a:rPr lang="en-US" dirty="0" err="1"/>
              <a:t>runner-ups</a:t>
            </a:r>
            <a:endParaRPr lang="en-US" dirty="0"/>
          </a:p>
          <a:p>
            <a:pPr algn="just"/>
            <a:r>
              <a:rPr lang="en-US" dirty="0"/>
              <a:t>Monetary prize will be awarded (amounts, sponsors TBD)</a:t>
            </a:r>
          </a:p>
        </p:txBody>
      </p:sp>
    </p:spTree>
    <p:extLst>
      <p:ext uri="{BB962C8B-B14F-4D97-AF65-F5344CB8AC3E}">
        <p14:creationId xmlns:p14="http://schemas.microsoft.com/office/powerpoint/2010/main" val="18896109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311</Words>
  <Application>Microsoft Macintosh PowerPoint</Application>
  <PresentationFormat>Widescreen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Office Theme</vt:lpstr>
      <vt:lpstr>Computationally efficient video complexity measure</vt:lpstr>
      <vt:lpstr>Grand challenge</vt:lpstr>
      <vt:lpstr>Concept</vt:lpstr>
      <vt:lpstr>Complexity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Computationally efficient video complexity measure</dc:title>
  <dc:creator>Ioannis Katsavounidis</dc:creator>
  <cp:lastModifiedBy>Amirpourazarian, Hadi</cp:lastModifiedBy>
  <cp:revision>2</cp:revision>
  <dcterms:created xsi:type="dcterms:W3CDTF">2023-12-19T09:00:08Z</dcterms:created>
  <dcterms:modified xsi:type="dcterms:W3CDTF">2023-12-19T16:17:12Z</dcterms:modified>
</cp:coreProperties>
</file>