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6" r:id="rId4"/>
    <p:sldId id="287" r:id="rId5"/>
    <p:sldId id="288" r:id="rId6"/>
    <p:sldId id="289" r:id="rId7"/>
    <p:sldId id="290" r:id="rId8"/>
    <p:sldId id="291" r:id="rId9"/>
    <p:sldId id="294" r:id="rId10"/>
    <p:sldId id="293" r:id="rId11"/>
    <p:sldId id="28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had Pakdaman" initials="FP" lastIdx="1" clrIdx="0">
    <p:extLst>
      <p:ext uri="{19B8F6BF-5375-455C-9EA6-DF929625EA0E}">
        <p15:presenceInfo xmlns:p15="http://schemas.microsoft.com/office/powerpoint/2012/main" userId="77cb968cf7d872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75950-44D9-404D-98E8-20957212AEC9}" v="32" dt="2023-06-30T12:30:22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1" autoAdjust="0"/>
    <p:restoredTop sz="94281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had Pakdaman (TAU)" userId="07309174-83d9-4c37-bfe4-59324b20c2b0" providerId="ADAL" clId="{B91934FB-CF5B-4E04-A96C-B8EB62F3BE7D}"/>
    <pc:docChg chg="custSel addSld delSld modSld">
      <pc:chgData name="Farhad Pakdaman (TAU)" userId="07309174-83d9-4c37-bfe4-59324b20c2b0" providerId="ADAL" clId="{B91934FB-CF5B-4E04-A96C-B8EB62F3BE7D}" dt="2023-04-10T10:50:08.242" v="7" actId="47"/>
      <pc:docMkLst>
        <pc:docMk/>
      </pc:docMkLst>
      <pc:sldChg chg="addSp delSp modSp mod">
        <pc:chgData name="Farhad Pakdaman (TAU)" userId="07309174-83d9-4c37-bfe4-59324b20c2b0" providerId="ADAL" clId="{B91934FB-CF5B-4E04-A96C-B8EB62F3BE7D}" dt="2023-04-10T10:49:05.224" v="3" actId="14100"/>
        <pc:sldMkLst>
          <pc:docMk/>
          <pc:sldMk cId="3216003780" sldId="256"/>
        </pc:sldMkLst>
        <pc:spChg chg="mod">
          <ac:chgData name="Farhad Pakdaman (TAU)" userId="07309174-83d9-4c37-bfe4-59324b20c2b0" providerId="ADAL" clId="{B91934FB-CF5B-4E04-A96C-B8EB62F3BE7D}" dt="2023-04-10T10:49:05.224" v="3" actId="14100"/>
          <ac:spMkLst>
            <pc:docMk/>
            <pc:sldMk cId="3216003780" sldId="256"/>
            <ac:spMk id="6" creationId="{3EA3C123-9ACC-46FD-8860-CCC8AEDFC10E}"/>
          </ac:spMkLst>
        </pc:spChg>
        <pc:picChg chg="del">
          <ac:chgData name="Farhad Pakdaman (TAU)" userId="07309174-83d9-4c37-bfe4-59324b20c2b0" providerId="ADAL" clId="{B91934FB-CF5B-4E04-A96C-B8EB62F3BE7D}" dt="2023-04-10T10:48:55.304" v="0" actId="478"/>
          <ac:picMkLst>
            <pc:docMk/>
            <pc:sldMk cId="3216003780" sldId="256"/>
            <ac:picMk id="4" creationId="{64F67483-56E7-4CDC-968D-3F4442DDAFF3}"/>
          </ac:picMkLst>
        </pc:picChg>
        <pc:picChg chg="add mod">
          <ac:chgData name="Farhad Pakdaman (TAU)" userId="07309174-83d9-4c37-bfe4-59324b20c2b0" providerId="ADAL" clId="{B91934FB-CF5B-4E04-A96C-B8EB62F3BE7D}" dt="2023-04-10T10:48:59.135" v="2" actId="1076"/>
          <ac:picMkLst>
            <pc:docMk/>
            <pc:sldMk cId="3216003780" sldId="256"/>
            <ac:picMk id="5" creationId="{D8C9F4B6-9654-2B4D-F2DA-FE69CB0EF278}"/>
          </ac:picMkLst>
        </pc:picChg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184890206" sldId="266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574861526" sldId="267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926921398" sldId="272"/>
        </pc:sldMkLst>
      </pc:sldChg>
      <pc:sldChg chg="del">
        <pc:chgData name="Farhad Pakdaman (TAU)" userId="07309174-83d9-4c37-bfe4-59324b20c2b0" providerId="ADAL" clId="{B91934FB-CF5B-4E04-A96C-B8EB62F3BE7D}" dt="2023-04-10T10:50:08.242" v="7" actId="47"/>
        <pc:sldMkLst>
          <pc:docMk/>
          <pc:sldMk cId="2377477046" sldId="275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364923821" sldId="276"/>
        </pc:sldMkLst>
      </pc:sldChg>
      <pc:sldChg chg="new">
        <pc:chgData name="Farhad Pakdaman (TAU)" userId="07309174-83d9-4c37-bfe4-59324b20c2b0" providerId="ADAL" clId="{B91934FB-CF5B-4E04-A96C-B8EB62F3BE7D}" dt="2023-04-10T10:49:53.906" v="6" actId="680"/>
        <pc:sldMkLst>
          <pc:docMk/>
          <pc:sldMk cId="2990547329" sldId="276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351360267" sldId="279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1751500518" sldId="280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503626191" sldId="281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3634265183" sldId="283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304028465" sldId="284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085530774" sldId="286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3566063572" sldId="287"/>
        </pc:sldMkLst>
      </pc:sldChg>
      <pc:sldChg chg="del">
        <pc:chgData name="Farhad Pakdaman (TAU)" userId="07309174-83d9-4c37-bfe4-59324b20c2b0" providerId="ADAL" clId="{B91934FB-CF5B-4E04-A96C-B8EB62F3BE7D}" dt="2023-04-10T10:49:51.957" v="5" actId="47"/>
        <pc:sldMkLst>
          <pc:docMk/>
          <pc:sldMk cId="1900888604" sldId="289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87349193" sldId="290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1898763891" sldId="291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699109257" sldId="292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1765449101" sldId="293"/>
        </pc:sldMkLst>
      </pc:sldChg>
      <pc:sldChg chg="del">
        <pc:chgData name="Farhad Pakdaman (TAU)" userId="07309174-83d9-4c37-bfe4-59324b20c2b0" providerId="ADAL" clId="{B91934FB-CF5B-4E04-A96C-B8EB62F3BE7D}" dt="2023-04-10T10:49:37.834" v="4" actId="47"/>
        <pc:sldMkLst>
          <pc:docMk/>
          <pc:sldMk cId="2186783001" sldId="294"/>
        </pc:sldMkLst>
      </pc:sldChg>
    </pc:docChg>
  </pc:docChgLst>
  <pc:docChgLst>
    <pc:chgData name="Farhad Pakdaman (TAU)" userId="07309174-83d9-4c37-bfe4-59324b20c2b0" providerId="ADAL" clId="{9EC90604-3C77-46B4-B87B-8887BC15875E}"/>
    <pc:docChg chg="undo redo custSel addSld delSld modSld">
      <pc:chgData name="Farhad Pakdaman (TAU)" userId="07309174-83d9-4c37-bfe4-59324b20c2b0" providerId="ADAL" clId="{9EC90604-3C77-46B4-B87B-8887BC15875E}" dt="2023-05-02T08:46:19.827" v="1725" actId="15"/>
      <pc:docMkLst>
        <pc:docMk/>
      </pc:docMkLst>
      <pc:sldChg chg="addSp modSp mod">
        <pc:chgData name="Farhad Pakdaman (TAU)" userId="07309174-83d9-4c37-bfe4-59324b20c2b0" providerId="ADAL" clId="{9EC90604-3C77-46B4-B87B-8887BC15875E}" dt="2023-04-26T11:21:52.156" v="1191" actId="14100"/>
        <pc:sldMkLst>
          <pc:docMk/>
          <pc:sldMk cId="3216003780" sldId="256"/>
        </pc:sldMkLst>
        <pc:spChg chg="mod">
          <ac:chgData name="Farhad Pakdaman (TAU)" userId="07309174-83d9-4c37-bfe4-59324b20c2b0" providerId="ADAL" clId="{9EC90604-3C77-46B4-B87B-8887BC15875E}" dt="2023-04-26T07:18:08.707" v="421" actId="1076"/>
          <ac:spMkLst>
            <pc:docMk/>
            <pc:sldMk cId="3216003780" sldId="256"/>
            <ac:spMk id="2" creationId="{83958AD3-561C-479D-8D50-F5F8753779F8}"/>
          </ac:spMkLst>
        </pc:spChg>
        <pc:spChg chg="mod">
          <ac:chgData name="Farhad Pakdaman (TAU)" userId="07309174-83d9-4c37-bfe4-59324b20c2b0" providerId="ADAL" clId="{9EC90604-3C77-46B4-B87B-8887BC15875E}" dt="2023-04-26T07:18:04.965" v="420" actId="404"/>
          <ac:spMkLst>
            <pc:docMk/>
            <pc:sldMk cId="3216003780" sldId="256"/>
            <ac:spMk id="3" creationId="{290FA5E7-660F-4F41-B81B-AD9CF3FC72B9}"/>
          </ac:spMkLst>
        </pc:spChg>
        <pc:spChg chg="mod">
          <ac:chgData name="Farhad Pakdaman (TAU)" userId="07309174-83d9-4c37-bfe4-59324b20c2b0" providerId="ADAL" clId="{9EC90604-3C77-46B4-B87B-8887BC15875E}" dt="2023-04-25T08:45:12.999" v="130" actId="404"/>
          <ac:spMkLst>
            <pc:docMk/>
            <pc:sldMk cId="3216003780" sldId="256"/>
            <ac:spMk id="6" creationId="{3EA3C123-9ACC-46FD-8860-CCC8AEDFC10E}"/>
          </ac:spMkLst>
        </pc:spChg>
        <pc:picChg chg="mod">
          <ac:chgData name="Farhad Pakdaman (TAU)" userId="07309174-83d9-4c37-bfe4-59324b20c2b0" providerId="ADAL" clId="{9EC90604-3C77-46B4-B87B-8887BC15875E}" dt="2023-04-26T11:21:40.256" v="1188" actId="1076"/>
          <ac:picMkLst>
            <pc:docMk/>
            <pc:sldMk cId="3216003780" sldId="256"/>
            <ac:picMk id="5" creationId="{D8C9F4B6-9654-2B4D-F2DA-FE69CB0EF278}"/>
          </ac:picMkLst>
        </pc:picChg>
        <pc:picChg chg="add mod">
          <ac:chgData name="Farhad Pakdaman (TAU)" userId="07309174-83d9-4c37-bfe4-59324b20c2b0" providerId="ADAL" clId="{9EC90604-3C77-46B4-B87B-8887BC15875E}" dt="2023-04-26T11:21:52.156" v="1191" actId="14100"/>
          <ac:picMkLst>
            <pc:docMk/>
            <pc:sldMk cId="3216003780" sldId="256"/>
            <ac:picMk id="7" creationId="{2F8324F1-CDA5-55FF-91A5-D20D48A242BB}"/>
          </ac:picMkLst>
        </pc:picChg>
      </pc:sldChg>
      <pc:sldChg chg="addSp delSp modSp mod modClrScheme chgLayout">
        <pc:chgData name="Farhad Pakdaman (TAU)" userId="07309174-83d9-4c37-bfe4-59324b20c2b0" providerId="ADAL" clId="{9EC90604-3C77-46B4-B87B-8887BC15875E}" dt="2023-04-26T11:36:07.558" v="1305" actId="404"/>
        <pc:sldMkLst>
          <pc:docMk/>
          <pc:sldMk cId="2990547329" sldId="276"/>
        </pc:sldMkLst>
        <pc:spChg chg="mod">
          <ac:chgData name="Farhad Pakdaman (TAU)" userId="07309174-83d9-4c37-bfe4-59324b20c2b0" providerId="ADAL" clId="{9EC90604-3C77-46B4-B87B-8887BC15875E}" dt="2023-04-25T09:03:02.737" v="152" actId="26606"/>
          <ac:spMkLst>
            <pc:docMk/>
            <pc:sldMk cId="2990547329" sldId="276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9EC90604-3C77-46B4-B87B-8887BC15875E}" dt="2023-04-25T09:03:02.737" v="152" actId="26606"/>
          <ac:spMkLst>
            <pc:docMk/>
            <pc:sldMk cId="2990547329" sldId="276"/>
            <ac:spMk id="3" creationId="{234E3CED-0D48-A504-92B9-5950C272C12A}"/>
          </ac:spMkLst>
        </pc:spChg>
        <pc:spChg chg="mod">
          <ac:chgData name="Farhad Pakdaman (TAU)" userId="07309174-83d9-4c37-bfe4-59324b20c2b0" providerId="ADAL" clId="{9EC90604-3C77-46B4-B87B-8887BC15875E}" dt="2023-04-25T09:03:02.737" v="152" actId="26606"/>
          <ac:spMkLst>
            <pc:docMk/>
            <pc:sldMk cId="2990547329" sldId="276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03:02.737" v="152" actId="26606"/>
          <ac:spMkLst>
            <pc:docMk/>
            <pc:sldMk cId="2990547329" sldId="276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03:02.737" v="152" actId="26606"/>
          <ac:spMkLst>
            <pc:docMk/>
            <pc:sldMk cId="2990547329" sldId="276"/>
            <ac:spMk id="6" creationId="{72A0EE3E-6296-5B7A-C40E-33F29CFAEE96}"/>
          </ac:spMkLst>
        </pc:spChg>
        <pc:spChg chg="add mod">
          <ac:chgData name="Farhad Pakdaman (TAU)" userId="07309174-83d9-4c37-bfe4-59324b20c2b0" providerId="ADAL" clId="{9EC90604-3C77-46B4-B87B-8887BC15875E}" dt="2023-04-26T11:36:07.558" v="1305" actId="404"/>
          <ac:spMkLst>
            <pc:docMk/>
            <pc:sldMk cId="2990547329" sldId="276"/>
            <ac:spMk id="12" creationId="{AB183307-9F84-FA72-C8E1-63D3B18A8377}"/>
          </ac:spMkLst>
        </pc:spChg>
        <pc:picChg chg="add mod ord">
          <ac:chgData name="Farhad Pakdaman (TAU)" userId="07309174-83d9-4c37-bfe4-59324b20c2b0" providerId="ADAL" clId="{9EC90604-3C77-46B4-B87B-8887BC15875E}" dt="2023-04-25T09:03:02.737" v="152" actId="26606"/>
          <ac:picMkLst>
            <pc:docMk/>
            <pc:sldMk cId="2990547329" sldId="276"/>
            <ac:picMk id="7" creationId="{F65C8434-91C1-A46C-0885-8BA27A35EB20}"/>
          </ac:picMkLst>
        </pc:picChg>
      </pc:sldChg>
      <pc:sldChg chg="addSp delSp modSp add mod modClrScheme chgLayout">
        <pc:chgData name="Farhad Pakdaman (TAU)" userId="07309174-83d9-4c37-bfe4-59324b20c2b0" providerId="ADAL" clId="{9EC90604-3C77-46B4-B87B-8887BC15875E}" dt="2023-05-02T07:52:33.810" v="1589" actId="1076"/>
        <pc:sldMkLst>
          <pc:docMk/>
          <pc:sldMk cId="507384857" sldId="277"/>
        </pc:sldMkLst>
        <pc:spChg chg="mod">
          <ac:chgData name="Farhad Pakdaman (TAU)" userId="07309174-83d9-4c37-bfe4-59324b20c2b0" providerId="ADAL" clId="{9EC90604-3C77-46B4-B87B-8887BC15875E}" dt="2023-04-26T11:36:42.648" v="1345" actId="20577"/>
          <ac:spMkLst>
            <pc:docMk/>
            <pc:sldMk cId="507384857" sldId="277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9EC90604-3C77-46B4-B87B-8887BC15875E}" dt="2023-04-25T09:23:37.546" v="328" actId="26606"/>
          <ac:spMkLst>
            <pc:docMk/>
            <pc:sldMk cId="507384857" sldId="277"/>
            <ac:spMk id="3" creationId="{234E3CED-0D48-A504-92B9-5950C272C12A}"/>
          </ac:spMkLst>
        </pc:spChg>
        <pc:spChg chg="mod ord">
          <ac:chgData name="Farhad Pakdaman (TAU)" userId="07309174-83d9-4c37-bfe4-59324b20c2b0" providerId="ADAL" clId="{9EC90604-3C77-46B4-B87B-8887BC15875E}" dt="2023-04-25T09:23:37.546" v="328" actId="26606"/>
          <ac:spMkLst>
            <pc:docMk/>
            <pc:sldMk cId="507384857" sldId="277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23:37.546" v="328" actId="26606"/>
          <ac:spMkLst>
            <pc:docMk/>
            <pc:sldMk cId="507384857" sldId="277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23:37.546" v="328" actId="26606"/>
          <ac:spMkLst>
            <pc:docMk/>
            <pc:sldMk cId="507384857" sldId="277"/>
            <ac:spMk id="6" creationId="{72A0EE3E-6296-5B7A-C40E-33F29CFAEE96}"/>
          </ac:spMkLst>
        </pc:spChg>
        <pc:spChg chg="add del mod">
          <ac:chgData name="Farhad Pakdaman (TAU)" userId="07309174-83d9-4c37-bfe4-59324b20c2b0" providerId="ADAL" clId="{9EC90604-3C77-46B4-B87B-8887BC15875E}" dt="2023-04-25T09:24:07.163" v="334" actId="478"/>
          <ac:spMkLst>
            <pc:docMk/>
            <pc:sldMk cId="507384857" sldId="277"/>
            <ac:spMk id="12" creationId="{9DAD2C03-6FD0-CEC7-FE31-58CFB10A4772}"/>
          </ac:spMkLst>
        </pc:spChg>
        <pc:spChg chg="add mod">
          <ac:chgData name="Farhad Pakdaman (TAU)" userId="07309174-83d9-4c37-bfe4-59324b20c2b0" providerId="ADAL" clId="{9EC90604-3C77-46B4-B87B-8887BC15875E}" dt="2023-05-02T07:51:51.691" v="1587" actId="20577"/>
          <ac:spMkLst>
            <pc:docMk/>
            <pc:sldMk cId="507384857" sldId="277"/>
            <ac:spMk id="14" creationId="{CCFFD687-83B3-0E38-E5C7-5FB89C763FFD}"/>
          </ac:spMkLst>
        </pc:spChg>
        <pc:spChg chg="add mod">
          <ac:chgData name="Farhad Pakdaman (TAU)" userId="07309174-83d9-4c37-bfe4-59324b20c2b0" providerId="ADAL" clId="{9EC90604-3C77-46B4-B87B-8887BC15875E}" dt="2023-05-02T07:52:33.810" v="1589" actId="1076"/>
          <ac:spMkLst>
            <pc:docMk/>
            <pc:sldMk cId="507384857" sldId="277"/>
            <ac:spMk id="16" creationId="{03026CDA-6D99-E38E-58CF-30869C8FC50B}"/>
          </ac:spMkLst>
        </pc:spChg>
        <pc:picChg chg="add mod ord">
          <ac:chgData name="Farhad Pakdaman (TAU)" userId="07309174-83d9-4c37-bfe4-59324b20c2b0" providerId="ADAL" clId="{9EC90604-3C77-46B4-B87B-8887BC15875E}" dt="2023-04-26T11:36:30.160" v="1332" actId="1038"/>
          <ac:picMkLst>
            <pc:docMk/>
            <pc:sldMk cId="507384857" sldId="277"/>
            <ac:picMk id="7" creationId="{446C623F-4D6F-408E-96E3-87604EEACA43}"/>
          </ac:picMkLst>
        </pc:picChg>
      </pc:sldChg>
      <pc:sldChg chg="new del">
        <pc:chgData name="Farhad Pakdaman (TAU)" userId="07309174-83d9-4c37-bfe4-59324b20c2b0" providerId="ADAL" clId="{9EC90604-3C77-46B4-B87B-8887BC15875E}" dt="2023-04-25T08:43:36.917" v="52" actId="680"/>
        <pc:sldMkLst>
          <pc:docMk/>
          <pc:sldMk cId="2255676219" sldId="277"/>
        </pc:sldMkLst>
      </pc:sldChg>
      <pc:sldChg chg="addSp delSp modSp add mod modClrScheme chgLayout">
        <pc:chgData name="Farhad Pakdaman (TAU)" userId="07309174-83d9-4c37-bfe4-59324b20c2b0" providerId="ADAL" clId="{9EC90604-3C77-46B4-B87B-8887BC15875E}" dt="2023-05-02T07:52:42.938" v="1592" actId="20577"/>
        <pc:sldMkLst>
          <pc:docMk/>
          <pc:sldMk cId="590153280" sldId="278"/>
        </pc:sldMkLst>
        <pc:spChg chg="mod">
          <ac:chgData name="Farhad Pakdaman (TAU)" userId="07309174-83d9-4c37-bfe4-59324b20c2b0" providerId="ADAL" clId="{9EC90604-3C77-46B4-B87B-8887BC15875E}" dt="2023-04-25T09:03:31.675" v="154" actId="26606"/>
          <ac:spMkLst>
            <pc:docMk/>
            <pc:sldMk cId="590153280" sldId="278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9EC90604-3C77-46B4-B87B-8887BC15875E}" dt="2023-04-25T09:03:31.675" v="154" actId="26606"/>
          <ac:spMkLst>
            <pc:docMk/>
            <pc:sldMk cId="590153280" sldId="278"/>
            <ac:spMk id="3" creationId="{234E3CED-0D48-A504-92B9-5950C272C12A}"/>
          </ac:spMkLst>
        </pc:spChg>
        <pc:spChg chg="mod">
          <ac:chgData name="Farhad Pakdaman (TAU)" userId="07309174-83d9-4c37-bfe4-59324b20c2b0" providerId="ADAL" clId="{9EC90604-3C77-46B4-B87B-8887BC15875E}" dt="2023-04-25T09:03:31.675" v="154" actId="26606"/>
          <ac:spMkLst>
            <pc:docMk/>
            <pc:sldMk cId="590153280" sldId="278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03:31.675" v="154" actId="26606"/>
          <ac:spMkLst>
            <pc:docMk/>
            <pc:sldMk cId="590153280" sldId="278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03:31.675" v="154" actId="26606"/>
          <ac:spMkLst>
            <pc:docMk/>
            <pc:sldMk cId="590153280" sldId="278"/>
            <ac:spMk id="6" creationId="{72A0EE3E-6296-5B7A-C40E-33F29CFAEE96}"/>
          </ac:spMkLst>
        </pc:spChg>
        <pc:spChg chg="add mod">
          <ac:chgData name="Farhad Pakdaman (TAU)" userId="07309174-83d9-4c37-bfe4-59324b20c2b0" providerId="ADAL" clId="{9EC90604-3C77-46B4-B87B-8887BC15875E}" dt="2023-05-02T07:52:42.938" v="1592" actId="20577"/>
          <ac:spMkLst>
            <pc:docMk/>
            <pc:sldMk cId="590153280" sldId="278"/>
            <ac:spMk id="12" creationId="{966734C7-A801-665B-F67F-C411F7169A3A}"/>
          </ac:spMkLst>
        </pc:spChg>
        <pc:picChg chg="add mod ord">
          <ac:chgData name="Farhad Pakdaman (TAU)" userId="07309174-83d9-4c37-bfe4-59324b20c2b0" providerId="ADAL" clId="{9EC90604-3C77-46B4-B87B-8887BC15875E}" dt="2023-04-26T11:35:49.096" v="1302" actId="1038"/>
          <ac:picMkLst>
            <pc:docMk/>
            <pc:sldMk cId="590153280" sldId="278"/>
            <ac:picMk id="7" creationId="{2597F7EE-41B3-C64A-2422-D6624168647D}"/>
          </ac:picMkLst>
        </pc:picChg>
      </pc:sldChg>
      <pc:sldChg chg="addSp delSp modSp add mod modClrScheme chgLayout">
        <pc:chgData name="Farhad Pakdaman (TAU)" userId="07309174-83d9-4c37-bfe4-59324b20c2b0" providerId="ADAL" clId="{9EC90604-3C77-46B4-B87B-8887BC15875E}" dt="2023-05-02T08:39:25.652" v="1724" actId="20577"/>
        <pc:sldMkLst>
          <pc:docMk/>
          <pc:sldMk cId="2991777959" sldId="279"/>
        </pc:sldMkLst>
        <pc:spChg chg="mod">
          <ac:chgData name="Farhad Pakdaman (TAU)" userId="07309174-83d9-4c37-bfe4-59324b20c2b0" providerId="ADAL" clId="{9EC90604-3C77-46B4-B87B-8887BC15875E}" dt="2023-05-02T08:00:54.187" v="1620" actId="1076"/>
          <ac:spMkLst>
            <pc:docMk/>
            <pc:sldMk cId="2991777959" sldId="279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9EC90604-3C77-46B4-B87B-8887BC15875E}" dt="2023-04-25T09:06:09.370" v="195" actId="26606"/>
          <ac:spMkLst>
            <pc:docMk/>
            <pc:sldMk cId="2991777959" sldId="279"/>
            <ac:spMk id="3" creationId="{234E3CED-0D48-A504-92B9-5950C272C12A}"/>
          </ac:spMkLst>
        </pc:spChg>
        <pc:spChg chg="mod ord">
          <ac:chgData name="Farhad Pakdaman (TAU)" userId="07309174-83d9-4c37-bfe4-59324b20c2b0" providerId="ADAL" clId="{9EC90604-3C77-46B4-B87B-8887BC15875E}" dt="2023-04-25T09:06:09.370" v="195" actId="26606"/>
          <ac:spMkLst>
            <pc:docMk/>
            <pc:sldMk cId="2991777959" sldId="279"/>
            <ac:spMk id="4" creationId="{2163730C-3884-D96C-0202-7BCEAE4BDE95}"/>
          </ac:spMkLst>
        </pc:spChg>
        <pc:spChg chg="mod ord">
          <ac:chgData name="Farhad Pakdaman (TAU)" userId="07309174-83d9-4c37-bfe4-59324b20c2b0" providerId="ADAL" clId="{9EC90604-3C77-46B4-B87B-8887BC15875E}" dt="2023-04-25T09:06:09.370" v="195" actId="26606"/>
          <ac:spMkLst>
            <pc:docMk/>
            <pc:sldMk cId="2991777959" sldId="279"/>
            <ac:spMk id="5" creationId="{D87911D0-6D1F-9709-B35B-BB3277468B1E}"/>
          </ac:spMkLst>
        </pc:spChg>
        <pc:spChg chg="mod ord">
          <ac:chgData name="Farhad Pakdaman (TAU)" userId="07309174-83d9-4c37-bfe4-59324b20c2b0" providerId="ADAL" clId="{9EC90604-3C77-46B4-B87B-8887BC15875E}" dt="2023-04-25T09:06:09.370" v="195" actId="26606"/>
          <ac:spMkLst>
            <pc:docMk/>
            <pc:sldMk cId="2991777959" sldId="279"/>
            <ac:spMk id="6" creationId="{72A0EE3E-6296-5B7A-C40E-33F29CFAEE96}"/>
          </ac:spMkLst>
        </pc:spChg>
        <pc:spChg chg="add del">
          <ac:chgData name="Farhad Pakdaman (TAU)" userId="07309174-83d9-4c37-bfe4-59324b20c2b0" providerId="ADAL" clId="{9EC90604-3C77-46B4-B87B-8887BC15875E}" dt="2023-04-25T09:04:46.545" v="175"/>
          <ac:spMkLst>
            <pc:docMk/>
            <pc:sldMk cId="2991777959" sldId="279"/>
            <ac:spMk id="7" creationId="{CA8A7788-062E-EC85-E4C9-CCBFA23D4A02}"/>
          </ac:spMkLst>
        </pc:spChg>
        <pc:spChg chg="add del">
          <ac:chgData name="Farhad Pakdaman (TAU)" userId="07309174-83d9-4c37-bfe4-59324b20c2b0" providerId="ADAL" clId="{9EC90604-3C77-46B4-B87B-8887BC15875E}" dt="2023-04-25T09:04:46.545" v="175"/>
          <ac:spMkLst>
            <pc:docMk/>
            <pc:sldMk cId="2991777959" sldId="279"/>
            <ac:spMk id="8" creationId="{6C0D1205-03B0-5222-5D57-FB733D500023}"/>
          </ac:spMkLst>
        </pc:spChg>
        <pc:spChg chg="add del">
          <ac:chgData name="Farhad Pakdaman (TAU)" userId="07309174-83d9-4c37-bfe4-59324b20c2b0" providerId="ADAL" clId="{9EC90604-3C77-46B4-B87B-8887BC15875E}" dt="2023-04-25T09:04:46.545" v="175"/>
          <ac:spMkLst>
            <pc:docMk/>
            <pc:sldMk cId="2991777959" sldId="279"/>
            <ac:spMk id="9" creationId="{E1C04C48-536F-2F78-05F2-7F5A61DFD8C4}"/>
          </ac:spMkLst>
        </pc:spChg>
        <pc:spChg chg="add mod">
          <ac:chgData name="Farhad Pakdaman (TAU)" userId="07309174-83d9-4c37-bfe4-59324b20c2b0" providerId="ADAL" clId="{9EC90604-3C77-46B4-B87B-8887BC15875E}" dt="2023-05-02T08:00:46.631" v="1617" actId="1076"/>
          <ac:spMkLst>
            <pc:docMk/>
            <pc:sldMk cId="2991777959" sldId="279"/>
            <ac:spMk id="13" creationId="{A1C43906-2EA1-BDEA-ED53-ED4F8A08CB94}"/>
          </ac:spMkLst>
        </pc:spChg>
        <pc:spChg chg="add mod">
          <ac:chgData name="Farhad Pakdaman (TAU)" userId="07309174-83d9-4c37-bfe4-59324b20c2b0" providerId="ADAL" clId="{9EC90604-3C77-46B4-B87B-8887BC15875E}" dt="2023-05-02T08:39:25.652" v="1724" actId="20577"/>
          <ac:spMkLst>
            <pc:docMk/>
            <pc:sldMk cId="2991777959" sldId="279"/>
            <ac:spMk id="16" creationId="{6A20086E-B659-B926-CB41-D0A1D6A3D54B}"/>
          </ac:spMkLst>
        </pc:spChg>
        <pc:spChg chg="add mod">
          <ac:chgData name="Farhad Pakdaman (TAU)" userId="07309174-83d9-4c37-bfe4-59324b20c2b0" providerId="ADAL" clId="{9EC90604-3C77-46B4-B87B-8887BC15875E}" dt="2023-05-02T08:00:36.193" v="1614" actId="1076"/>
          <ac:spMkLst>
            <pc:docMk/>
            <pc:sldMk cId="2991777959" sldId="279"/>
            <ac:spMk id="19" creationId="{BE42D020-F6D9-991C-0DDA-A2796A253790}"/>
          </ac:spMkLst>
        </pc:spChg>
        <pc:picChg chg="add mod">
          <ac:chgData name="Farhad Pakdaman (TAU)" userId="07309174-83d9-4c37-bfe4-59324b20c2b0" providerId="ADAL" clId="{9EC90604-3C77-46B4-B87B-8887BC15875E}" dt="2023-04-25T09:05:16.171" v="177"/>
          <ac:picMkLst>
            <pc:docMk/>
            <pc:sldMk cId="2991777959" sldId="279"/>
            <ac:picMk id="10" creationId="{80452209-FA3B-0E2B-5DC4-AAA9AB9D6955}"/>
          </ac:picMkLst>
        </pc:picChg>
        <pc:picChg chg="add mod">
          <ac:chgData name="Farhad Pakdaman (TAU)" userId="07309174-83d9-4c37-bfe4-59324b20c2b0" providerId="ADAL" clId="{9EC90604-3C77-46B4-B87B-8887BC15875E}" dt="2023-05-02T08:00:43.398" v="1616" actId="1076"/>
          <ac:picMkLst>
            <pc:docMk/>
            <pc:sldMk cId="2991777959" sldId="279"/>
            <ac:picMk id="11" creationId="{0BF7DBB4-3BA0-1DED-83C1-5CF0B2E345A5}"/>
          </ac:picMkLst>
        </pc:picChg>
        <pc:picChg chg="add mod">
          <ac:chgData name="Farhad Pakdaman (TAU)" userId="07309174-83d9-4c37-bfe4-59324b20c2b0" providerId="ADAL" clId="{9EC90604-3C77-46B4-B87B-8887BC15875E}" dt="2023-05-02T08:00:32.639" v="1613" actId="1076"/>
          <ac:picMkLst>
            <pc:docMk/>
            <pc:sldMk cId="2991777959" sldId="279"/>
            <ac:picMk id="14" creationId="{9E809F13-6516-1173-5AE5-1B6FA6936539}"/>
          </ac:picMkLst>
        </pc:picChg>
        <pc:picChg chg="add del">
          <ac:chgData name="Farhad Pakdaman (TAU)" userId="07309174-83d9-4c37-bfe4-59324b20c2b0" providerId="ADAL" clId="{9EC90604-3C77-46B4-B87B-8887BC15875E}" dt="2023-04-25T09:04:46.545" v="175"/>
          <ac:picMkLst>
            <pc:docMk/>
            <pc:sldMk cId="2991777959" sldId="279"/>
            <ac:picMk id="1025" creationId="{7D67C8B7-E031-B4EE-5987-29EB621564C5}"/>
          </ac:picMkLst>
        </pc:picChg>
        <pc:picChg chg="add del">
          <ac:chgData name="Farhad Pakdaman (TAU)" userId="07309174-83d9-4c37-bfe4-59324b20c2b0" providerId="ADAL" clId="{9EC90604-3C77-46B4-B87B-8887BC15875E}" dt="2023-04-25T09:04:46.545" v="175"/>
          <ac:picMkLst>
            <pc:docMk/>
            <pc:sldMk cId="2991777959" sldId="279"/>
            <ac:picMk id="1026" creationId="{B4EF367B-9509-44B7-29B1-E5AA161D951F}"/>
          </ac:picMkLst>
        </pc:picChg>
      </pc:sldChg>
      <pc:sldChg chg="addSp delSp modSp add mod">
        <pc:chgData name="Farhad Pakdaman (TAU)" userId="07309174-83d9-4c37-bfe4-59324b20c2b0" providerId="ADAL" clId="{9EC90604-3C77-46B4-B87B-8887BC15875E}" dt="2023-05-02T08:02:55.845" v="1659" actId="20577"/>
        <pc:sldMkLst>
          <pc:docMk/>
          <pc:sldMk cId="1740917533" sldId="280"/>
        </pc:sldMkLst>
        <pc:spChg chg="mod">
          <ac:chgData name="Farhad Pakdaman (TAU)" userId="07309174-83d9-4c37-bfe4-59324b20c2b0" providerId="ADAL" clId="{9EC90604-3C77-46B4-B87B-8887BC15875E}" dt="2023-05-02T08:02:06.131" v="1633" actId="404"/>
          <ac:spMkLst>
            <pc:docMk/>
            <pc:sldMk cId="1740917533" sldId="280"/>
            <ac:spMk id="2" creationId="{D2D623DE-3FC4-B78A-E403-B858A165E986}"/>
          </ac:spMkLst>
        </pc:spChg>
        <pc:spChg chg="add del mod">
          <ac:chgData name="Farhad Pakdaman (TAU)" userId="07309174-83d9-4c37-bfe4-59324b20c2b0" providerId="ADAL" clId="{9EC90604-3C77-46B4-B87B-8887BC15875E}" dt="2023-05-02T08:02:03.542" v="1632" actId="1076"/>
          <ac:spMkLst>
            <pc:docMk/>
            <pc:sldMk cId="1740917533" sldId="280"/>
            <ac:spMk id="9" creationId="{B45B0EDF-996F-7D2E-AC16-11FEB52E1AB8}"/>
          </ac:spMkLst>
        </pc:spChg>
        <pc:spChg chg="add del mod">
          <ac:chgData name="Farhad Pakdaman (TAU)" userId="07309174-83d9-4c37-bfe4-59324b20c2b0" providerId="ADAL" clId="{9EC90604-3C77-46B4-B87B-8887BC15875E}" dt="2023-04-25T09:16:54.306" v="257"/>
          <ac:spMkLst>
            <pc:docMk/>
            <pc:sldMk cId="1740917533" sldId="280"/>
            <ac:spMk id="12" creationId="{1BE73E9C-45AC-2A99-8FD8-2C1010F3ADD4}"/>
          </ac:spMkLst>
        </pc:spChg>
        <pc:spChg chg="add del mod">
          <ac:chgData name="Farhad Pakdaman (TAU)" userId="07309174-83d9-4c37-bfe4-59324b20c2b0" providerId="ADAL" clId="{9EC90604-3C77-46B4-B87B-8887BC15875E}" dt="2023-05-02T08:01:52.753" v="1630" actId="1076"/>
          <ac:spMkLst>
            <pc:docMk/>
            <pc:sldMk cId="1740917533" sldId="280"/>
            <ac:spMk id="13" creationId="{A1C43906-2EA1-BDEA-ED53-ED4F8A08CB94}"/>
          </ac:spMkLst>
        </pc:spChg>
        <pc:spChg chg="add del mod">
          <ac:chgData name="Farhad Pakdaman (TAU)" userId="07309174-83d9-4c37-bfe4-59324b20c2b0" providerId="ADAL" clId="{9EC90604-3C77-46B4-B87B-8887BC15875E}" dt="2023-04-25T09:17:15.152" v="271"/>
          <ac:spMkLst>
            <pc:docMk/>
            <pc:sldMk cId="1740917533" sldId="280"/>
            <ac:spMk id="16" creationId="{DC4CC501-CD33-BC15-0D82-E2969D60CFE2}"/>
          </ac:spMkLst>
        </pc:spChg>
        <pc:spChg chg="add del mod">
          <ac:chgData name="Farhad Pakdaman (TAU)" userId="07309174-83d9-4c37-bfe4-59324b20c2b0" providerId="ADAL" clId="{9EC90604-3C77-46B4-B87B-8887BC15875E}" dt="2023-04-25T09:17:30.946" v="274" actId="478"/>
          <ac:spMkLst>
            <pc:docMk/>
            <pc:sldMk cId="1740917533" sldId="280"/>
            <ac:spMk id="18" creationId="{9B852589-F394-5572-D61A-788532EF73CA}"/>
          </ac:spMkLst>
        </pc:spChg>
        <pc:spChg chg="del mod">
          <ac:chgData name="Farhad Pakdaman (TAU)" userId="07309174-83d9-4c37-bfe4-59324b20c2b0" providerId="ADAL" clId="{9EC90604-3C77-46B4-B87B-8887BC15875E}" dt="2023-04-25T09:14:20.392" v="227" actId="478"/>
          <ac:spMkLst>
            <pc:docMk/>
            <pc:sldMk cId="1740917533" sldId="280"/>
            <ac:spMk id="19" creationId="{BE42D020-F6D9-991C-0DDA-A2796A253790}"/>
          </ac:spMkLst>
        </pc:spChg>
        <pc:spChg chg="add mod">
          <ac:chgData name="Farhad Pakdaman (TAU)" userId="07309174-83d9-4c37-bfe4-59324b20c2b0" providerId="ADAL" clId="{9EC90604-3C77-46B4-B87B-8887BC15875E}" dt="2023-05-02T08:02:55.845" v="1659" actId="20577"/>
          <ac:spMkLst>
            <pc:docMk/>
            <pc:sldMk cId="1740917533" sldId="280"/>
            <ac:spMk id="21" creationId="{83706A96-46A7-21FA-BBE0-FC31F389E748}"/>
          </ac:spMkLst>
        </pc:spChg>
        <pc:graphicFrameChg chg="add del mod">
          <ac:chgData name="Farhad Pakdaman (TAU)" userId="07309174-83d9-4c37-bfe4-59324b20c2b0" providerId="ADAL" clId="{9EC90604-3C77-46B4-B87B-8887BC15875E}" dt="2023-04-25T09:16:54.306" v="257"/>
          <ac:graphicFrameMkLst>
            <pc:docMk/>
            <pc:sldMk cId="1740917533" sldId="280"/>
            <ac:graphicFrameMk id="10" creationId="{55C8FD12-CDFF-6726-44FA-896AB742B00A}"/>
          </ac:graphicFrameMkLst>
        </pc:graphicFrameChg>
        <pc:graphicFrameChg chg="add del mod">
          <ac:chgData name="Farhad Pakdaman (TAU)" userId="07309174-83d9-4c37-bfe4-59324b20c2b0" providerId="ADAL" clId="{9EC90604-3C77-46B4-B87B-8887BC15875E}" dt="2023-04-25T09:17:15.152" v="271"/>
          <ac:graphicFrameMkLst>
            <pc:docMk/>
            <pc:sldMk cId="1740917533" sldId="280"/>
            <ac:graphicFrameMk id="15" creationId="{A71DEFE8-80CA-C2AE-2F52-3FC894351BB9}"/>
          </ac:graphicFrameMkLst>
        </pc:graphicFrameChg>
        <pc:picChg chg="add mod">
          <ac:chgData name="Farhad Pakdaman (TAU)" userId="07309174-83d9-4c37-bfe4-59324b20c2b0" providerId="ADAL" clId="{9EC90604-3C77-46B4-B87B-8887BC15875E}" dt="2023-04-25T09:11:45.667" v="203"/>
          <ac:picMkLst>
            <pc:docMk/>
            <pc:sldMk cId="1740917533" sldId="280"/>
            <ac:picMk id="3" creationId="{6F8BE887-DB75-8380-A086-F0E9CEB27B48}"/>
          </ac:picMkLst>
        </pc:picChg>
        <pc:picChg chg="add del mod ord">
          <ac:chgData name="Farhad Pakdaman (TAU)" userId="07309174-83d9-4c37-bfe4-59324b20c2b0" providerId="ADAL" clId="{9EC90604-3C77-46B4-B87B-8887BC15875E}" dt="2023-05-02T08:01:59.670" v="1631" actId="1076"/>
          <ac:picMkLst>
            <pc:docMk/>
            <pc:sldMk cId="1740917533" sldId="280"/>
            <ac:picMk id="7" creationId="{D204E46C-BAD5-69AD-7C72-BA955073EED3}"/>
          </ac:picMkLst>
        </pc:picChg>
        <pc:picChg chg="add del mod">
          <ac:chgData name="Farhad Pakdaman (TAU)" userId="07309174-83d9-4c37-bfe4-59324b20c2b0" providerId="ADAL" clId="{9EC90604-3C77-46B4-B87B-8887BC15875E}" dt="2023-05-02T08:01:48.973" v="1629" actId="1076"/>
          <ac:picMkLst>
            <pc:docMk/>
            <pc:sldMk cId="1740917533" sldId="280"/>
            <ac:picMk id="11" creationId="{0BF7DBB4-3BA0-1DED-83C1-5CF0B2E345A5}"/>
          </ac:picMkLst>
        </pc:picChg>
        <pc:picChg chg="del mod">
          <ac:chgData name="Farhad Pakdaman (TAU)" userId="07309174-83d9-4c37-bfe4-59324b20c2b0" providerId="ADAL" clId="{9EC90604-3C77-46B4-B87B-8887BC15875E}" dt="2023-04-25T09:12:05.923" v="206" actId="478"/>
          <ac:picMkLst>
            <pc:docMk/>
            <pc:sldMk cId="1740917533" sldId="280"/>
            <ac:picMk id="14" creationId="{9E809F13-6516-1173-5AE5-1B6FA6936539}"/>
          </ac:picMkLst>
        </pc:picChg>
      </pc:sldChg>
      <pc:sldChg chg="add del">
        <pc:chgData name="Farhad Pakdaman (TAU)" userId="07309174-83d9-4c37-bfe4-59324b20c2b0" providerId="ADAL" clId="{9EC90604-3C77-46B4-B87B-8887BC15875E}" dt="2023-04-25T09:17:31.277" v="275"/>
        <pc:sldMkLst>
          <pc:docMk/>
          <pc:sldMk cId="1508955827" sldId="281"/>
        </pc:sldMkLst>
      </pc:sldChg>
      <pc:sldChg chg="addSp delSp modSp add mod modClrScheme chgLayout">
        <pc:chgData name="Farhad Pakdaman (TAU)" userId="07309174-83d9-4c37-bfe4-59324b20c2b0" providerId="ADAL" clId="{9EC90604-3C77-46B4-B87B-8887BC15875E}" dt="2023-05-02T07:59:26.044" v="1602"/>
        <pc:sldMkLst>
          <pc:docMk/>
          <pc:sldMk cId="2705719670" sldId="281"/>
        </pc:sldMkLst>
        <pc:spChg chg="mod">
          <ac:chgData name="Farhad Pakdaman (TAU)" userId="07309174-83d9-4c37-bfe4-59324b20c2b0" providerId="ADAL" clId="{9EC90604-3C77-46B4-B87B-8887BC15875E}" dt="2023-04-25T09:25:29.285" v="361" actId="20577"/>
          <ac:spMkLst>
            <pc:docMk/>
            <pc:sldMk cId="2705719670" sldId="281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9EC90604-3C77-46B4-B87B-8887BC15875E}" dt="2023-04-25T09:17:57.802" v="281"/>
          <ac:spMkLst>
            <pc:docMk/>
            <pc:sldMk cId="2705719670" sldId="281"/>
            <ac:spMk id="3" creationId="{234E3CED-0D48-A504-92B9-5950C272C12A}"/>
          </ac:spMkLst>
        </pc:spChg>
        <pc:spChg chg="mod">
          <ac:chgData name="Farhad Pakdaman (TAU)" userId="07309174-83d9-4c37-bfe4-59324b20c2b0" providerId="ADAL" clId="{9EC90604-3C77-46B4-B87B-8887BC15875E}" dt="2023-04-25T09:18:04.653" v="282" actId="26606"/>
          <ac:spMkLst>
            <pc:docMk/>
            <pc:sldMk cId="2705719670" sldId="281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18:04.653" v="282" actId="26606"/>
          <ac:spMkLst>
            <pc:docMk/>
            <pc:sldMk cId="2705719670" sldId="281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18:04.653" v="282" actId="26606"/>
          <ac:spMkLst>
            <pc:docMk/>
            <pc:sldMk cId="2705719670" sldId="281"/>
            <ac:spMk id="6" creationId="{72A0EE3E-6296-5B7A-C40E-33F29CFAEE96}"/>
          </ac:spMkLst>
        </pc:spChg>
        <pc:spChg chg="add mod ord">
          <ac:chgData name="Farhad Pakdaman (TAU)" userId="07309174-83d9-4c37-bfe4-59324b20c2b0" providerId="ADAL" clId="{9EC90604-3C77-46B4-B87B-8887BC15875E}" dt="2023-05-02T07:59:26.044" v="1602"/>
          <ac:spMkLst>
            <pc:docMk/>
            <pc:sldMk cId="2705719670" sldId="281"/>
            <ac:spMk id="8" creationId="{41090783-8099-ED54-2E94-BAD44A5DD82D}"/>
          </ac:spMkLst>
        </pc:spChg>
        <pc:spChg chg="add del mod">
          <ac:chgData name="Farhad Pakdaman (TAU)" userId="07309174-83d9-4c37-bfe4-59324b20c2b0" providerId="ADAL" clId="{9EC90604-3C77-46B4-B87B-8887BC15875E}" dt="2023-05-02T07:59:05.582" v="1600" actId="1076"/>
          <ac:spMkLst>
            <pc:docMk/>
            <pc:sldMk cId="2705719670" sldId="281"/>
            <ac:spMk id="10" creationId="{E5D8EFC5-2D26-9B79-682B-32B9568DD629}"/>
          </ac:spMkLst>
        </pc:spChg>
        <pc:spChg chg="add mod">
          <ac:chgData name="Farhad Pakdaman (TAU)" userId="07309174-83d9-4c37-bfe4-59324b20c2b0" providerId="ADAL" clId="{9EC90604-3C77-46B4-B87B-8887BC15875E}" dt="2023-04-26T11:17:17.990" v="1127"/>
          <ac:spMkLst>
            <pc:docMk/>
            <pc:sldMk cId="2705719670" sldId="281"/>
            <ac:spMk id="11" creationId="{29F8DB9D-D7F2-5068-4650-FD89597BA184}"/>
          </ac:spMkLst>
        </pc:spChg>
        <pc:graphicFrameChg chg="add mod ord modGraphic">
          <ac:chgData name="Farhad Pakdaman (TAU)" userId="07309174-83d9-4c37-bfe4-59324b20c2b0" providerId="ADAL" clId="{9EC90604-3C77-46B4-B87B-8887BC15875E}" dt="2023-05-02T07:59:00.172" v="1599" actId="1076"/>
          <ac:graphicFrameMkLst>
            <pc:docMk/>
            <pc:sldMk cId="2705719670" sldId="281"/>
            <ac:graphicFrameMk id="7" creationId="{09057AC4-505A-EEBC-B690-7F7D029C5C21}"/>
          </ac:graphicFrameMkLst>
        </pc:graphicFrameChg>
        <pc:picChg chg="add del mod">
          <ac:chgData name="Farhad Pakdaman (TAU)" userId="07309174-83d9-4c37-bfe4-59324b20c2b0" providerId="ADAL" clId="{9EC90604-3C77-46B4-B87B-8887BC15875E}" dt="2023-05-02T07:58:54.234" v="1598" actId="478"/>
          <ac:picMkLst>
            <pc:docMk/>
            <pc:sldMk cId="2705719670" sldId="281"/>
            <ac:picMk id="12" creationId="{3CEDA0D0-33C6-D50E-B701-892258B57E72}"/>
          </ac:picMkLst>
        </pc:picChg>
      </pc:sldChg>
      <pc:sldChg chg="addSp delSp modSp add mod modClrScheme chgLayout">
        <pc:chgData name="Farhad Pakdaman (TAU)" userId="07309174-83d9-4c37-bfe4-59324b20c2b0" providerId="ADAL" clId="{9EC90604-3C77-46B4-B87B-8887BC15875E}" dt="2023-05-02T08:46:19.827" v="1725" actId="15"/>
        <pc:sldMkLst>
          <pc:docMk/>
          <pc:sldMk cId="1497096328" sldId="282"/>
        </pc:sldMkLst>
        <pc:spChg chg="mod">
          <ac:chgData name="Farhad Pakdaman (TAU)" userId="07309174-83d9-4c37-bfe4-59324b20c2b0" providerId="ADAL" clId="{9EC90604-3C77-46B4-B87B-8887BC15875E}" dt="2023-04-26T11:29:06.875" v="1205" actId="20577"/>
          <ac:spMkLst>
            <pc:docMk/>
            <pc:sldMk cId="1497096328" sldId="282"/>
            <ac:spMk id="2" creationId="{D2D623DE-3FC4-B78A-E403-B858A165E986}"/>
          </ac:spMkLst>
        </pc:spChg>
        <pc:spChg chg="mod ord">
          <ac:chgData name="Farhad Pakdaman (TAU)" userId="07309174-83d9-4c37-bfe4-59324b20c2b0" providerId="ADAL" clId="{9EC90604-3C77-46B4-B87B-8887BC15875E}" dt="2023-04-25T09:21:36.413" v="313" actId="26606"/>
          <ac:spMkLst>
            <pc:docMk/>
            <pc:sldMk cId="1497096328" sldId="282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21:36.413" v="313" actId="26606"/>
          <ac:spMkLst>
            <pc:docMk/>
            <pc:sldMk cId="1497096328" sldId="282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21:36.413" v="313" actId="26606"/>
          <ac:spMkLst>
            <pc:docMk/>
            <pc:sldMk cId="1497096328" sldId="282"/>
            <ac:spMk id="6" creationId="{72A0EE3E-6296-5B7A-C40E-33F29CFAEE96}"/>
          </ac:spMkLst>
        </pc:spChg>
        <pc:spChg chg="mod ord">
          <ac:chgData name="Farhad Pakdaman (TAU)" userId="07309174-83d9-4c37-bfe4-59324b20c2b0" providerId="ADAL" clId="{9EC90604-3C77-46B4-B87B-8887BC15875E}" dt="2023-05-02T08:03:50.349" v="1671" actId="27636"/>
          <ac:spMkLst>
            <pc:docMk/>
            <pc:sldMk cId="1497096328" sldId="282"/>
            <ac:spMk id="9" creationId="{B45B0EDF-996F-7D2E-AC16-11FEB52E1AB8}"/>
          </ac:spMkLst>
        </pc:spChg>
        <pc:spChg chg="add mod">
          <ac:chgData name="Farhad Pakdaman (TAU)" userId="07309174-83d9-4c37-bfe4-59324b20c2b0" providerId="ADAL" clId="{9EC90604-3C77-46B4-B87B-8887BC15875E}" dt="2023-05-02T08:46:19.827" v="1725" actId="15"/>
          <ac:spMkLst>
            <pc:docMk/>
            <pc:sldMk cId="1497096328" sldId="282"/>
            <ac:spMk id="10" creationId="{2177393F-D9A7-E678-0CAB-18411D0A7336}"/>
          </ac:spMkLst>
        </pc:spChg>
        <pc:spChg chg="mod ord">
          <ac:chgData name="Farhad Pakdaman (TAU)" userId="07309174-83d9-4c37-bfe4-59324b20c2b0" providerId="ADAL" clId="{9EC90604-3C77-46B4-B87B-8887BC15875E}" dt="2023-05-02T08:03:30.952" v="1665" actId="1076"/>
          <ac:spMkLst>
            <pc:docMk/>
            <pc:sldMk cId="1497096328" sldId="282"/>
            <ac:spMk id="13" creationId="{A1C43906-2EA1-BDEA-ED53-ED4F8A08CB94}"/>
          </ac:spMkLst>
        </pc:spChg>
        <pc:picChg chg="add mod ord">
          <ac:chgData name="Farhad Pakdaman (TAU)" userId="07309174-83d9-4c37-bfe4-59324b20c2b0" providerId="ADAL" clId="{9EC90604-3C77-46B4-B87B-8887BC15875E}" dt="2023-05-02T08:03:41.732" v="1667" actId="1076"/>
          <ac:picMkLst>
            <pc:docMk/>
            <pc:sldMk cId="1497096328" sldId="282"/>
            <ac:picMk id="3" creationId="{185F616C-C97A-09D6-77F9-42AED61DFCC1}"/>
          </ac:picMkLst>
        </pc:picChg>
        <pc:picChg chg="del">
          <ac:chgData name="Farhad Pakdaman (TAU)" userId="07309174-83d9-4c37-bfe4-59324b20c2b0" providerId="ADAL" clId="{9EC90604-3C77-46B4-B87B-8887BC15875E}" dt="2023-04-25T09:21:30.139" v="310" actId="478"/>
          <ac:picMkLst>
            <pc:docMk/>
            <pc:sldMk cId="1497096328" sldId="282"/>
            <ac:picMk id="7" creationId="{D204E46C-BAD5-69AD-7C72-BA955073EED3}"/>
          </ac:picMkLst>
        </pc:picChg>
        <pc:picChg chg="add mod ord">
          <ac:chgData name="Farhad Pakdaman (TAU)" userId="07309174-83d9-4c37-bfe4-59324b20c2b0" providerId="ADAL" clId="{9EC90604-3C77-46B4-B87B-8887BC15875E}" dt="2023-05-02T08:03:27.522" v="1664" actId="1076"/>
          <ac:picMkLst>
            <pc:docMk/>
            <pc:sldMk cId="1497096328" sldId="282"/>
            <ac:picMk id="8" creationId="{BDD9E774-74B7-ECE0-F2A3-895D9923CD19}"/>
          </ac:picMkLst>
        </pc:picChg>
        <pc:picChg chg="del mod">
          <ac:chgData name="Farhad Pakdaman (TAU)" userId="07309174-83d9-4c37-bfe4-59324b20c2b0" providerId="ADAL" clId="{9EC90604-3C77-46B4-B87B-8887BC15875E}" dt="2023-04-25T09:21:40.396" v="315" actId="478"/>
          <ac:picMkLst>
            <pc:docMk/>
            <pc:sldMk cId="1497096328" sldId="282"/>
            <ac:picMk id="11" creationId="{0BF7DBB4-3BA0-1DED-83C1-5CF0B2E345A5}"/>
          </ac:picMkLst>
        </pc:picChg>
      </pc:sldChg>
      <pc:sldChg chg="addSp delSp modSp add mod modClrScheme chgLayout">
        <pc:chgData name="Farhad Pakdaman (TAU)" userId="07309174-83d9-4c37-bfe4-59324b20c2b0" providerId="ADAL" clId="{9EC90604-3C77-46B4-B87B-8887BC15875E}" dt="2023-05-02T08:05:16.218" v="1679" actId="1076"/>
        <pc:sldMkLst>
          <pc:docMk/>
          <pc:sldMk cId="1300240372" sldId="283"/>
        </pc:sldMkLst>
        <pc:spChg chg="mod">
          <ac:chgData name="Farhad Pakdaman (TAU)" userId="07309174-83d9-4c37-bfe4-59324b20c2b0" providerId="ADAL" clId="{9EC90604-3C77-46B4-B87B-8887BC15875E}" dt="2023-04-25T09:28:21.009" v="383" actId="26606"/>
          <ac:spMkLst>
            <pc:docMk/>
            <pc:sldMk cId="1300240372" sldId="283"/>
            <ac:spMk id="2" creationId="{D2D623DE-3FC4-B78A-E403-B858A165E986}"/>
          </ac:spMkLst>
        </pc:spChg>
        <pc:spChg chg="mod ord">
          <ac:chgData name="Farhad Pakdaman (TAU)" userId="07309174-83d9-4c37-bfe4-59324b20c2b0" providerId="ADAL" clId="{9EC90604-3C77-46B4-B87B-8887BC15875E}" dt="2023-04-25T09:28:21.009" v="383" actId="26606"/>
          <ac:spMkLst>
            <pc:docMk/>
            <pc:sldMk cId="1300240372" sldId="283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9EC90604-3C77-46B4-B87B-8887BC15875E}" dt="2023-04-25T09:28:21.009" v="383" actId="26606"/>
          <ac:spMkLst>
            <pc:docMk/>
            <pc:sldMk cId="1300240372" sldId="283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9EC90604-3C77-46B4-B87B-8887BC15875E}" dt="2023-04-25T09:28:21.009" v="383" actId="26606"/>
          <ac:spMkLst>
            <pc:docMk/>
            <pc:sldMk cId="1300240372" sldId="283"/>
            <ac:spMk id="6" creationId="{72A0EE3E-6296-5B7A-C40E-33F29CFAEE96}"/>
          </ac:spMkLst>
        </pc:spChg>
        <pc:spChg chg="del">
          <ac:chgData name="Farhad Pakdaman (TAU)" userId="07309174-83d9-4c37-bfe4-59324b20c2b0" providerId="ADAL" clId="{9EC90604-3C77-46B4-B87B-8887BC15875E}" dt="2023-04-25T09:28:04.326" v="379" actId="478"/>
          <ac:spMkLst>
            <pc:docMk/>
            <pc:sldMk cId="1300240372" sldId="283"/>
            <ac:spMk id="9" creationId="{B45B0EDF-996F-7D2E-AC16-11FEB52E1AB8}"/>
          </ac:spMkLst>
        </pc:spChg>
        <pc:spChg chg="add del mod">
          <ac:chgData name="Farhad Pakdaman (TAU)" userId="07309174-83d9-4c37-bfe4-59324b20c2b0" providerId="ADAL" clId="{9EC90604-3C77-46B4-B87B-8887BC15875E}" dt="2023-04-25T09:28:07.770" v="380" actId="478"/>
          <ac:spMkLst>
            <pc:docMk/>
            <pc:sldMk cId="1300240372" sldId="283"/>
            <ac:spMk id="10" creationId="{77E601DB-918C-EF70-5E46-1A6212ACC99F}"/>
          </ac:spMkLst>
        </pc:spChg>
        <pc:spChg chg="del">
          <ac:chgData name="Farhad Pakdaman (TAU)" userId="07309174-83d9-4c37-bfe4-59324b20c2b0" providerId="ADAL" clId="{9EC90604-3C77-46B4-B87B-8887BC15875E}" dt="2023-04-25T09:28:12.061" v="381" actId="478"/>
          <ac:spMkLst>
            <pc:docMk/>
            <pc:sldMk cId="1300240372" sldId="283"/>
            <ac:spMk id="13" creationId="{A1C43906-2EA1-BDEA-ED53-ED4F8A08CB94}"/>
          </ac:spMkLst>
        </pc:spChg>
        <pc:spChg chg="add mod">
          <ac:chgData name="Farhad Pakdaman (TAU)" userId="07309174-83d9-4c37-bfe4-59324b20c2b0" providerId="ADAL" clId="{9EC90604-3C77-46B4-B87B-8887BC15875E}" dt="2023-05-02T08:05:16.218" v="1679" actId="1076"/>
          <ac:spMkLst>
            <pc:docMk/>
            <pc:sldMk cId="1300240372" sldId="283"/>
            <ac:spMk id="14" creationId="{A51C156C-CFBB-11E1-D4FA-BF8AE8C508A0}"/>
          </ac:spMkLst>
        </pc:spChg>
        <pc:spChg chg="add mod">
          <ac:chgData name="Farhad Pakdaman (TAU)" userId="07309174-83d9-4c37-bfe4-59324b20c2b0" providerId="ADAL" clId="{9EC90604-3C77-46B4-B87B-8887BC15875E}" dt="2023-04-26T11:35:07.210" v="1282" actId="20577"/>
          <ac:spMkLst>
            <pc:docMk/>
            <pc:sldMk cId="1300240372" sldId="283"/>
            <ac:spMk id="16" creationId="{35959DAB-B40B-3FD5-34D8-4107283E179B}"/>
          </ac:spMkLst>
        </pc:spChg>
        <pc:picChg chg="del">
          <ac:chgData name="Farhad Pakdaman (TAU)" userId="07309174-83d9-4c37-bfe4-59324b20c2b0" providerId="ADAL" clId="{9EC90604-3C77-46B4-B87B-8887BC15875E}" dt="2023-04-25T09:28:01.594" v="378" actId="478"/>
          <ac:picMkLst>
            <pc:docMk/>
            <pc:sldMk cId="1300240372" sldId="283"/>
            <ac:picMk id="3" creationId="{185F616C-C97A-09D6-77F9-42AED61DFCC1}"/>
          </ac:picMkLst>
        </pc:picChg>
        <pc:picChg chg="del">
          <ac:chgData name="Farhad Pakdaman (TAU)" userId="07309174-83d9-4c37-bfe4-59324b20c2b0" providerId="ADAL" clId="{9EC90604-3C77-46B4-B87B-8887BC15875E}" dt="2023-04-25T09:28:12.061" v="381" actId="478"/>
          <ac:picMkLst>
            <pc:docMk/>
            <pc:sldMk cId="1300240372" sldId="283"/>
            <ac:picMk id="8" creationId="{BDD9E774-74B7-ECE0-F2A3-895D9923CD19}"/>
          </ac:picMkLst>
        </pc:picChg>
        <pc:picChg chg="add mod ord">
          <ac:chgData name="Farhad Pakdaman (TAU)" userId="07309174-83d9-4c37-bfe4-59324b20c2b0" providerId="ADAL" clId="{9EC90604-3C77-46B4-B87B-8887BC15875E}" dt="2023-04-26T11:34:25.616" v="1260" actId="1038"/>
          <ac:picMkLst>
            <pc:docMk/>
            <pc:sldMk cId="1300240372" sldId="283"/>
            <ac:picMk id="11" creationId="{CF66CCC3-2479-EF50-B149-48B9DA6BB6EB}"/>
          </ac:picMkLst>
        </pc:picChg>
      </pc:sldChg>
      <pc:sldChg chg="addSp delSp modSp add mod">
        <pc:chgData name="Farhad Pakdaman (TAU)" userId="07309174-83d9-4c37-bfe4-59324b20c2b0" providerId="ADAL" clId="{9EC90604-3C77-46B4-B87B-8887BC15875E}" dt="2023-05-02T08:29:22.539" v="1715" actId="14100"/>
        <pc:sldMkLst>
          <pc:docMk/>
          <pc:sldMk cId="1103431056" sldId="284"/>
        </pc:sldMkLst>
        <pc:spChg chg="mod">
          <ac:chgData name="Farhad Pakdaman (TAU)" userId="07309174-83d9-4c37-bfe4-59324b20c2b0" providerId="ADAL" clId="{9EC90604-3C77-46B4-B87B-8887BC15875E}" dt="2023-04-25T12:19:09.485" v="408" actId="1076"/>
          <ac:spMkLst>
            <pc:docMk/>
            <pc:sldMk cId="1103431056" sldId="284"/>
            <ac:spMk id="2" creationId="{D2D623DE-3FC4-B78A-E403-B858A165E986}"/>
          </ac:spMkLst>
        </pc:spChg>
        <pc:spChg chg="add del mod">
          <ac:chgData name="Farhad Pakdaman (TAU)" userId="07309174-83d9-4c37-bfe4-59324b20c2b0" providerId="ADAL" clId="{9EC90604-3C77-46B4-B87B-8887BC15875E}" dt="2023-05-02T08:29:22.054" v="1714"/>
          <ac:spMkLst>
            <pc:docMk/>
            <pc:sldMk cId="1103431056" sldId="284"/>
            <ac:spMk id="3" creationId="{FC37F9D2-9FB2-24E3-8D8E-2934A1CC5BF2}"/>
          </ac:spMkLst>
        </pc:spChg>
        <pc:spChg chg="mod">
          <ac:chgData name="Farhad Pakdaman (TAU)" userId="07309174-83d9-4c37-bfe4-59324b20c2b0" providerId="ADAL" clId="{9EC90604-3C77-46B4-B87B-8887BC15875E}" dt="2023-05-02T08:29:22.539" v="1715" actId="14100"/>
          <ac:spMkLst>
            <pc:docMk/>
            <pc:sldMk cId="1103431056" sldId="284"/>
            <ac:spMk id="12" creationId="{AB183307-9F84-FA72-C8E1-63D3B18A8377}"/>
          </ac:spMkLst>
        </pc:spChg>
        <pc:picChg chg="del">
          <ac:chgData name="Farhad Pakdaman (TAU)" userId="07309174-83d9-4c37-bfe4-59324b20c2b0" providerId="ADAL" clId="{9EC90604-3C77-46B4-B87B-8887BC15875E}" dt="2023-04-25T09:31:00.481" v="398" actId="478"/>
          <ac:picMkLst>
            <pc:docMk/>
            <pc:sldMk cId="1103431056" sldId="284"/>
            <ac:picMk id="7" creationId="{F65C8434-91C1-A46C-0885-8BA27A35EB20}"/>
          </ac:picMkLst>
        </pc:picChg>
        <pc:picChg chg="add del mod">
          <ac:chgData name="Farhad Pakdaman (TAU)" userId="07309174-83d9-4c37-bfe4-59324b20c2b0" providerId="ADAL" clId="{9EC90604-3C77-46B4-B87B-8887BC15875E}" dt="2023-05-02T08:29:22.054" v="1714"/>
          <ac:picMkLst>
            <pc:docMk/>
            <pc:sldMk cId="1103431056" sldId="284"/>
            <ac:picMk id="8" creationId="{700EC12B-04C6-CDDB-715F-E9F42A70619B}"/>
          </ac:picMkLst>
        </pc:picChg>
      </pc:sldChg>
      <pc:sldChg chg="new del">
        <pc:chgData name="Farhad Pakdaman (TAU)" userId="07309174-83d9-4c37-bfe4-59324b20c2b0" providerId="ADAL" clId="{9EC90604-3C77-46B4-B87B-8887BC15875E}" dt="2023-04-26T11:37:59.583" v="1350" actId="680"/>
        <pc:sldMkLst>
          <pc:docMk/>
          <pc:sldMk cId="61946079" sldId="285"/>
        </pc:sldMkLst>
      </pc:sldChg>
      <pc:sldChg chg="addSp delSp modSp add mod">
        <pc:chgData name="Farhad Pakdaman (TAU)" userId="07309174-83d9-4c37-bfe4-59324b20c2b0" providerId="ADAL" clId="{9EC90604-3C77-46B4-B87B-8887BC15875E}" dt="2023-05-02T08:29:27.740" v="1719" actId="313"/>
        <pc:sldMkLst>
          <pc:docMk/>
          <pc:sldMk cId="2900527320" sldId="285"/>
        </pc:sldMkLst>
        <pc:spChg chg="mod">
          <ac:chgData name="Farhad Pakdaman (TAU)" userId="07309174-83d9-4c37-bfe4-59324b20c2b0" providerId="ADAL" clId="{9EC90604-3C77-46B4-B87B-8887BC15875E}" dt="2023-04-26T11:38:20.840" v="1366" actId="20577"/>
          <ac:spMkLst>
            <pc:docMk/>
            <pc:sldMk cId="2900527320" sldId="285"/>
            <ac:spMk id="2" creationId="{D2D623DE-3FC4-B78A-E403-B858A165E986}"/>
          </ac:spMkLst>
        </pc:spChg>
        <pc:spChg chg="add del">
          <ac:chgData name="Farhad Pakdaman (TAU)" userId="07309174-83d9-4c37-bfe4-59324b20c2b0" providerId="ADAL" clId="{9EC90604-3C77-46B4-B87B-8887BC15875E}" dt="2023-04-26T11:39:34.762" v="1453" actId="22"/>
          <ac:spMkLst>
            <pc:docMk/>
            <pc:sldMk cId="2900527320" sldId="285"/>
            <ac:spMk id="7" creationId="{50D9C2A2-0859-D6AE-3582-165F076B8440}"/>
          </ac:spMkLst>
        </pc:spChg>
        <pc:spChg chg="add mod">
          <ac:chgData name="Farhad Pakdaman (TAU)" userId="07309174-83d9-4c37-bfe4-59324b20c2b0" providerId="ADAL" clId="{9EC90604-3C77-46B4-B87B-8887BC15875E}" dt="2023-04-26T11:41:03.143" v="1578" actId="1076"/>
          <ac:spMkLst>
            <pc:docMk/>
            <pc:sldMk cId="2900527320" sldId="285"/>
            <ac:spMk id="9" creationId="{88CAF18E-5F8C-E283-3033-C37B8762E408}"/>
          </ac:spMkLst>
        </pc:spChg>
        <pc:spChg chg="mod">
          <ac:chgData name="Farhad Pakdaman (TAU)" userId="07309174-83d9-4c37-bfe4-59324b20c2b0" providerId="ADAL" clId="{9EC90604-3C77-46B4-B87B-8887BC15875E}" dt="2023-05-02T08:29:27.740" v="1719" actId="313"/>
          <ac:spMkLst>
            <pc:docMk/>
            <pc:sldMk cId="2900527320" sldId="285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9EC90604-3C77-46B4-B87B-8887BC15875E}" dt="2023-04-26T11:40:01.316" v="1461" actId="1076"/>
          <ac:picMkLst>
            <pc:docMk/>
            <pc:sldMk cId="2900527320" sldId="285"/>
            <ac:picMk id="10" creationId="{94DB5B94-2C18-A250-9D8C-4A61868C5DEC}"/>
          </ac:picMkLst>
        </pc:picChg>
      </pc:sldChg>
    </pc:docChg>
  </pc:docChgLst>
  <pc:docChgLst>
    <pc:chgData name="Farhad Pakdaman (TAU)" userId="07309174-83d9-4c37-bfe4-59324b20c2b0" providerId="ADAL" clId="{C6575950-44D9-404D-98E8-20957212AEC9}"/>
    <pc:docChg chg="undo redo custSel addSld delSld modSld sldOrd">
      <pc:chgData name="Farhad Pakdaman (TAU)" userId="07309174-83d9-4c37-bfe4-59324b20c2b0" providerId="ADAL" clId="{C6575950-44D9-404D-98E8-20957212AEC9}" dt="2023-06-30T14:23:48.169" v="4520" actId="1076"/>
      <pc:docMkLst>
        <pc:docMk/>
      </pc:docMkLst>
      <pc:sldChg chg="addSp delSp modSp mod">
        <pc:chgData name="Farhad Pakdaman (TAU)" userId="07309174-83d9-4c37-bfe4-59324b20c2b0" providerId="ADAL" clId="{C6575950-44D9-404D-98E8-20957212AEC9}" dt="2023-06-30T14:07:52.892" v="4482" actId="1076"/>
        <pc:sldMkLst>
          <pc:docMk/>
          <pc:sldMk cId="3216003780" sldId="256"/>
        </pc:sldMkLst>
        <pc:spChg chg="mod">
          <ac:chgData name="Farhad Pakdaman (TAU)" userId="07309174-83d9-4c37-bfe4-59324b20c2b0" providerId="ADAL" clId="{C6575950-44D9-404D-98E8-20957212AEC9}" dt="2023-06-28T11:50:21.723" v="617" actId="1076"/>
          <ac:spMkLst>
            <pc:docMk/>
            <pc:sldMk cId="3216003780" sldId="256"/>
            <ac:spMk id="2" creationId="{83958AD3-561C-479D-8D50-F5F8753779F8}"/>
          </ac:spMkLst>
        </pc:spChg>
        <pc:spChg chg="mod">
          <ac:chgData name="Farhad Pakdaman (TAU)" userId="07309174-83d9-4c37-bfe4-59324b20c2b0" providerId="ADAL" clId="{C6575950-44D9-404D-98E8-20957212AEC9}" dt="2023-06-30T12:43:28.430" v="4377" actId="403"/>
          <ac:spMkLst>
            <pc:docMk/>
            <pc:sldMk cId="3216003780" sldId="256"/>
            <ac:spMk id="3" creationId="{290FA5E7-660F-4F41-B81B-AD9CF3FC72B9}"/>
          </ac:spMkLst>
        </pc:spChg>
        <pc:spChg chg="add mod">
          <ac:chgData name="Farhad Pakdaman (TAU)" userId="07309174-83d9-4c37-bfe4-59324b20c2b0" providerId="ADAL" clId="{C6575950-44D9-404D-98E8-20957212AEC9}" dt="2023-06-30T14:07:52.892" v="4482" actId="1076"/>
          <ac:spMkLst>
            <pc:docMk/>
            <pc:sldMk cId="3216003780" sldId="256"/>
            <ac:spMk id="4" creationId="{6C0A0944-CB38-13CE-F37A-3635D3118AE7}"/>
          </ac:spMkLst>
        </pc:spChg>
        <pc:spChg chg="mod">
          <ac:chgData name="Farhad Pakdaman (TAU)" userId="07309174-83d9-4c37-bfe4-59324b20c2b0" providerId="ADAL" clId="{C6575950-44D9-404D-98E8-20957212AEC9}" dt="2023-06-28T11:28:08" v="66" actId="14100"/>
          <ac:spMkLst>
            <pc:docMk/>
            <pc:sldMk cId="3216003780" sldId="256"/>
            <ac:spMk id="6" creationId="{3EA3C123-9ACC-46FD-8860-CCC8AEDFC10E}"/>
          </ac:spMkLst>
        </pc:spChg>
        <pc:picChg chg="mod">
          <ac:chgData name="Farhad Pakdaman (TAU)" userId="07309174-83d9-4c37-bfe4-59324b20c2b0" providerId="ADAL" clId="{C6575950-44D9-404D-98E8-20957212AEC9}" dt="2023-06-28T11:25:23.374" v="25" actId="1076"/>
          <ac:picMkLst>
            <pc:docMk/>
            <pc:sldMk cId="3216003780" sldId="256"/>
            <ac:picMk id="5" creationId="{D8C9F4B6-9654-2B4D-F2DA-FE69CB0EF278}"/>
          </ac:picMkLst>
        </pc:picChg>
        <pc:picChg chg="del">
          <ac:chgData name="Farhad Pakdaman (TAU)" userId="07309174-83d9-4c37-bfe4-59324b20c2b0" providerId="ADAL" clId="{C6575950-44D9-404D-98E8-20957212AEC9}" dt="2023-06-28T11:25:07.326" v="22" actId="478"/>
          <ac:picMkLst>
            <pc:docMk/>
            <pc:sldMk cId="3216003780" sldId="256"/>
            <ac:picMk id="7" creationId="{2F8324F1-CDA5-55FF-91A5-D20D48A242BB}"/>
          </ac:picMkLst>
        </pc:picChg>
      </pc:sldChg>
      <pc:sldChg chg="addSp delSp modSp mod">
        <pc:chgData name="Farhad Pakdaman (TAU)" userId="07309174-83d9-4c37-bfe4-59324b20c2b0" providerId="ADAL" clId="{C6575950-44D9-404D-98E8-20957212AEC9}" dt="2023-06-30T13:44:46.936" v="4453" actId="20577"/>
        <pc:sldMkLst>
          <pc:docMk/>
          <pc:sldMk cId="2990547329" sldId="276"/>
        </pc:sldMkLst>
        <pc:spChg chg="mod">
          <ac:chgData name="Farhad Pakdaman (TAU)" userId="07309174-83d9-4c37-bfe4-59324b20c2b0" providerId="ADAL" clId="{C6575950-44D9-404D-98E8-20957212AEC9}" dt="2023-06-30T13:21:16.930" v="4411" actId="404"/>
          <ac:spMkLst>
            <pc:docMk/>
            <pc:sldMk cId="2990547329" sldId="276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28T11:34:35.022" v="242" actId="27636"/>
          <ac:spMkLst>
            <pc:docMk/>
            <pc:sldMk cId="2990547329" sldId="276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C6575950-44D9-404D-98E8-20957212AEC9}" dt="2023-06-30T13:21:54.098" v="4445" actId="20577"/>
          <ac:spMkLst>
            <pc:docMk/>
            <pc:sldMk cId="2990547329" sldId="276"/>
            <ac:spMk id="12" creationId="{AB183307-9F84-FA72-C8E1-63D3B18A8377}"/>
          </ac:spMkLst>
        </pc:spChg>
        <pc:graphicFrameChg chg="add del mod">
          <ac:chgData name="Farhad Pakdaman (TAU)" userId="07309174-83d9-4c37-bfe4-59324b20c2b0" providerId="ADAL" clId="{C6575950-44D9-404D-98E8-20957212AEC9}" dt="2023-06-30T12:03:50.807" v="4025" actId="3680"/>
          <ac:graphicFrameMkLst>
            <pc:docMk/>
            <pc:sldMk cId="2990547329" sldId="276"/>
            <ac:graphicFrameMk id="3" creationId="{9981C47D-7C9C-6900-9E7D-5D11E6CD19D8}"/>
          </ac:graphicFrameMkLst>
        </pc:graphicFrameChg>
        <pc:graphicFrameChg chg="add mod modGraphic">
          <ac:chgData name="Farhad Pakdaman (TAU)" userId="07309174-83d9-4c37-bfe4-59324b20c2b0" providerId="ADAL" clId="{C6575950-44D9-404D-98E8-20957212AEC9}" dt="2023-06-30T13:44:46.936" v="4453" actId="20577"/>
          <ac:graphicFrameMkLst>
            <pc:docMk/>
            <pc:sldMk cId="2990547329" sldId="276"/>
            <ac:graphicFrameMk id="8" creationId="{6D9D2CE7-7B27-1697-8D8F-2FCA92D2638E}"/>
          </ac:graphicFrameMkLst>
        </pc:graphicFrameChg>
        <pc:graphicFrameChg chg="add del mod">
          <ac:chgData name="Farhad Pakdaman (TAU)" userId="07309174-83d9-4c37-bfe4-59324b20c2b0" providerId="ADAL" clId="{C6575950-44D9-404D-98E8-20957212AEC9}" dt="2023-06-30T12:28:39.402" v="4292" actId="3680"/>
          <ac:graphicFrameMkLst>
            <pc:docMk/>
            <pc:sldMk cId="2990547329" sldId="276"/>
            <ac:graphicFrameMk id="9" creationId="{E6C6246A-28BA-73CF-AA45-8FA7D3664356}"/>
          </ac:graphicFrameMkLst>
        </pc:graphicFrameChg>
        <pc:graphicFrameChg chg="add del">
          <ac:chgData name="Farhad Pakdaman (TAU)" userId="07309174-83d9-4c37-bfe4-59324b20c2b0" providerId="ADAL" clId="{C6575950-44D9-404D-98E8-20957212AEC9}" dt="2023-06-30T12:28:47.997" v="4294" actId="3680"/>
          <ac:graphicFrameMkLst>
            <pc:docMk/>
            <pc:sldMk cId="2990547329" sldId="276"/>
            <ac:graphicFrameMk id="10" creationId="{EBDA5F06-207B-047D-9507-72B026F4A3FD}"/>
          </ac:graphicFrameMkLst>
        </pc:graphicFrameChg>
        <pc:graphicFrameChg chg="add del mod modGraphic">
          <ac:chgData name="Farhad Pakdaman (TAU)" userId="07309174-83d9-4c37-bfe4-59324b20c2b0" providerId="ADAL" clId="{C6575950-44D9-404D-98E8-20957212AEC9}" dt="2023-06-30T12:30:46.871" v="4305" actId="478"/>
          <ac:graphicFrameMkLst>
            <pc:docMk/>
            <pc:sldMk cId="2990547329" sldId="276"/>
            <ac:graphicFrameMk id="11" creationId="{36272D9C-BE66-336D-A182-CB2F97F505FB}"/>
          </ac:graphicFrameMkLst>
        </pc:graphicFrameChg>
        <pc:picChg chg="del">
          <ac:chgData name="Farhad Pakdaman (TAU)" userId="07309174-83d9-4c37-bfe4-59324b20c2b0" providerId="ADAL" clId="{C6575950-44D9-404D-98E8-20957212AEC9}" dt="2023-06-28T11:35:15.292" v="243" actId="478"/>
          <ac:picMkLst>
            <pc:docMk/>
            <pc:sldMk cId="2990547329" sldId="276"/>
            <ac:picMk id="7" creationId="{F65C8434-91C1-A46C-0885-8BA27A35EB20}"/>
          </ac:picMkLst>
        </pc:picChg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507384857" sldId="277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590153280" sldId="278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2991777959" sldId="279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1740917533" sldId="280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2705719670" sldId="281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1497096328" sldId="282"/>
        </pc:sldMkLst>
      </pc:sldChg>
      <pc:sldChg chg="del">
        <pc:chgData name="Farhad Pakdaman (TAU)" userId="07309174-83d9-4c37-bfe4-59324b20c2b0" providerId="ADAL" clId="{C6575950-44D9-404D-98E8-20957212AEC9}" dt="2023-06-28T11:33:55.617" v="194" actId="47"/>
        <pc:sldMkLst>
          <pc:docMk/>
          <pc:sldMk cId="1300240372" sldId="283"/>
        </pc:sldMkLst>
      </pc:sldChg>
      <pc:sldChg chg="addSp modSp mod">
        <pc:chgData name="Farhad Pakdaman (TAU)" userId="07309174-83d9-4c37-bfe4-59324b20c2b0" providerId="ADAL" clId="{C6575950-44D9-404D-98E8-20957212AEC9}" dt="2023-06-30T11:07:51.183" v="3818" actId="1076"/>
        <pc:sldMkLst>
          <pc:docMk/>
          <pc:sldMk cId="1103431056" sldId="284"/>
        </pc:sldMkLst>
        <pc:spChg chg="add mod">
          <ac:chgData name="Farhad Pakdaman (TAU)" userId="07309174-83d9-4c37-bfe4-59324b20c2b0" providerId="ADAL" clId="{C6575950-44D9-404D-98E8-20957212AEC9}" dt="2023-06-30T11:07:39.078" v="3817" actId="20577"/>
          <ac:spMkLst>
            <pc:docMk/>
            <pc:sldMk cId="1103431056" sldId="284"/>
            <ac:spMk id="3" creationId="{598E1438-0313-3C7B-3E0F-671857DAFE62}"/>
          </ac:spMkLst>
        </pc:spChg>
        <pc:spChg chg="mod">
          <ac:chgData name="Farhad Pakdaman (TAU)" userId="07309174-83d9-4c37-bfe4-59324b20c2b0" providerId="ADAL" clId="{C6575950-44D9-404D-98E8-20957212AEC9}" dt="2023-06-30T11:06:23.082" v="3758" actId="14100"/>
          <ac:spMkLst>
            <pc:docMk/>
            <pc:sldMk cId="1103431056" sldId="284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30T11:07:51.183" v="3818" actId="1076"/>
          <ac:picMkLst>
            <pc:docMk/>
            <pc:sldMk cId="1103431056" sldId="284"/>
            <ac:picMk id="7" creationId="{B14308DA-20DA-7B5C-615A-3A2E57219C3C}"/>
          </ac:picMkLst>
        </pc:picChg>
      </pc:sldChg>
      <pc:sldChg chg="addSp delSp modSp del mod">
        <pc:chgData name="Farhad Pakdaman (TAU)" userId="07309174-83d9-4c37-bfe4-59324b20c2b0" providerId="ADAL" clId="{C6575950-44D9-404D-98E8-20957212AEC9}" dt="2023-06-29T14:25:25.625" v="2938" actId="47"/>
        <pc:sldMkLst>
          <pc:docMk/>
          <pc:sldMk cId="2900527320" sldId="285"/>
        </pc:sldMkLst>
        <pc:spChg chg="mod">
          <ac:chgData name="Farhad Pakdaman (TAU)" userId="07309174-83d9-4c37-bfe4-59324b20c2b0" providerId="ADAL" clId="{C6575950-44D9-404D-98E8-20957212AEC9}" dt="2023-06-28T13:13:09.994" v="1140" actId="14100"/>
          <ac:spMkLst>
            <pc:docMk/>
            <pc:sldMk cId="2900527320" sldId="285"/>
            <ac:spMk id="9" creationId="{88CAF18E-5F8C-E283-3033-C37B8762E408}"/>
          </ac:spMkLst>
        </pc:spChg>
        <pc:spChg chg="mod">
          <ac:chgData name="Farhad Pakdaman (TAU)" userId="07309174-83d9-4c37-bfe4-59324b20c2b0" providerId="ADAL" clId="{C6575950-44D9-404D-98E8-20957212AEC9}" dt="2023-06-28T13:15:10" v="1170" actId="20577"/>
          <ac:spMkLst>
            <pc:docMk/>
            <pc:sldMk cId="2900527320" sldId="285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28T13:14:20.824" v="1148" actId="1076"/>
          <ac:picMkLst>
            <pc:docMk/>
            <pc:sldMk cId="2900527320" sldId="285"/>
            <ac:picMk id="7" creationId="{9D7DA94A-17BF-A9D3-A3FD-AA95B9B5381A}"/>
          </ac:picMkLst>
        </pc:picChg>
        <pc:picChg chg="del">
          <ac:chgData name="Farhad Pakdaman (TAU)" userId="07309174-83d9-4c37-bfe4-59324b20c2b0" providerId="ADAL" clId="{C6575950-44D9-404D-98E8-20957212AEC9}" dt="2023-06-28T13:13:56.668" v="1141" actId="478"/>
          <ac:picMkLst>
            <pc:docMk/>
            <pc:sldMk cId="2900527320" sldId="285"/>
            <ac:picMk id="10" creationId="{94DB5B94-2C18-A250-9D8C-4A61868C5DEC}"/>
          </ac:picMkLst>
        </pc:picChg>
      </pc:sldChg>
      <pc:sldChg chg="addSp modSp add mod modShow">
        <pc:chgData name="Farhad Pakdaman (TAU)" userId="07309174-83d9-4c37-bfe4-59324b20c2b0" providerId="ADAL" clId="{C6575950-44D9-404D-98E8-20957212AEC9}" dt="2023-06-30T12:59:08.496" v="4378" actId="20577"/>
        <pc:sldMkLst>
          <pc:docMk/>
          <pc:sldMk cId="2837431087" sldId="286"/>
        </pc:sldMkLst>
        <pc:spChg chg="mod">
          <ac:chgData name="Farhad Pakdaman (TAU)" userId="07309174-83d9-4c37-bfe4-59324b20c2b0" providerId="ADAL" clId="{C6575950-44D9-404D-98E8-20957212AEC9}" dt="2023-06-30T12:59:08.496" v="4378" actId="20577"/>
          <ac:spMkLst>
            <pc:docMk/>
            <pc:sldMk cId="2837431087" sldId="286"/>
            <ac:spMk id="2" creationId="{D2D623DE-3FC4-B78A-E403-B858A165E986}"/>
          </ac:spMkLst>
        </pc:spChg>
        <pc:spChg chg="add mod">
          <ac:chgData name="Farhad Pakdaman (TAU)" userId="07309174-83d9-4c37-bfe4-59324b20c2b0" providerId="ADAL" clId="{C6575950-44D9-404D-98E8-20957212AEC9}" dt="2023-06-30T11:57:21.424" v="4017" actId="1076"/>
          <ac:spMkLst>
            <pc:docMk/>
            <pc:sldMk cId="2837431087" sldId="286"/>
            <ac:spMk id="9" creationId="{9685CB0C-90E9-0549-A326-B18D92F01482}"/>
          </ac:spMkLst>
        </pc:spChg>
        <pc:spChg chg="mod">
          <ac:chgData name="Farhad Pakdaman (TAU)" userId="07309174-83d9-4c37-bfe4-59324b20c2b0" providerId="ADAL" clId="{C6575950-44D9-404D-98E8-20957212AEC9}" dt="2023-06-29T12:28:27.187" v="1811" actId="14100"/>
          <ac:spMkLst>
            <pc:docMk/>
            <pc:sldMk cId="2837431087" sldId="286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30T11:57:22.700" v="4018" actId="1076"/>
          <ac:picMkLst>
            <pc:docMk/>
            <pc:sldMk cId="2837431087" sldId="286"/>
            <ac:picMk id="7" creationId="{42E5E486-7D39-50E3-CAA3-4975D3F04437}"/>
          </ac:picMkLst>
        </pc:picChg>
      </pc:sldChg>
      <pc:sldChg chg="addSp modSp add mod ord modClrScheme chgLayout">
        <pc:chgData name="Farhad Pakdaman (TAU)" userId="07309174-83d9-4c37-bfe4-59324b20c2b0" providerId="ADAL" clId="{C6575950-44D9-404D-98E8-20957212AEC9}" dt="2023-06-30T14:22:03.892" v="4486" actId="20577"/>
        <pc:sldMkLst>
          <pc:docMk/>
          <pc:sldMk cId="2339481618" sldId="287"/>
        </pc:sldMkLst>
        <pc:spChg chg="mod">
          <ac:chgData name="Farhad Pakdaman (TAU)" userId="07309174-83d9-4c37-bfe4-59324b20c2b0" providerId="ADAL" clId="{C6575950-44D9-404D-98E8-20957212AEC9}" dt="2023-06-28T12:00:58.451" v="774" actId="26606"/>
          <ac:spMkLst>
            <pc:docMk/>
            <pc:sldMk cId="2339481618" sldId="287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28T12:00:58.451" v="774" actId="26606"/>
          <ac:spMkLst>
            <pc:docMk/>
            <pc:sldMk cId="2339481618" sldId="287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C6575950-44D9-404D-98E8-20957212AEC9}" dt="2023-06-28T12:00:58.451" v="774" actId="26606"/>
          <ac:spMkLst>
            <pc:docMk/>
            <pc:sldMk cId="2339481618" sldId="287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C6575950-44D9-404D-98E8-20957212AEC9}" dt="2023-06-28T12:00:58.451" v="774" actId="26606"/>
          <ac:spMkLst>
            <pc:docMk/>
            <pc:sldMk cId="2339481618" sldId="287"/>
            <ac:spMk id="6" creationId="{72A0EE3E-6296-5B7A-C40E-33F29CFAEE96}"/>
          </ac:spMkLst>
        </pc:spChg>
        <pc:spChg chg="mod">
          <ac:chgData name="Farhad Pakdaman (TAU)" userId="07309174-83d9-4c37-bfe4-59324b20c2b0" providerId="ADAL" clId="{C6575950-44D9-404D-98E8-20957212AEC9}" dt="2023-06-30T14:22:03.892" v="4486" actId="20577"/>
          <ac:spMkLst>
            <pc:docMk/>
            <pc:sldMk cId="2339481618" sldId="287"/>
            <ac:spMk id="12" creationId="{AB183307-9F84-FA72-C8E1-63D3B18A8377}"/>
          </ac:spMkLst>
        </pc:spChg>
        <pc:picChg chg="add mod ord">
          <ac:chgData name="Farhad Pakdaman (TAU)" userId="07309174-83d9-4c37-bfe4-59324b20c2b0" providerId="ADAL" clId="{C6575950-44D9-404D-98E8-20957212AEC9}" dt="2023-06-30T14:04:50.918" v="4480" actId="1076"/>
          <ac:picMkLst>
            <pc:docMk/>
            <pc:sldMk cId="2339481618" sldId="287"/>
            <ac:picMk id="7" creationId="{9084A92F-5C86-D84D-D262-0AEBDE486D35}"/>
          </ac:picMkLst>
        </pc:picChg>
      </pc:sldChg>
      <pc:sldChg chg="addSp delSp modSp add mod modClrScheme chgLayout">
        <pc:chgData name="Farhad Pakdaman (TAU)" userId="07309174-83d9-4c37-bfe4-59324b20c2b0" providerId="ADAL" clId="{C6575950-44D9-404D-98E8-20957212AEC9}" dt="2023-06-30T11:22:30.422" v="3883" actId="1036"/>
        <pc:sldMkLst>
          <pc:docMk/>
          <pc:sldMk cId="1802664749" sldId="288"/>
        </pc:sldMkLst>
        <pc:spChg chg="mod">
          <ac:chgData name="Farhad Pakdaman (TAU)" userId="07309174-83d9-4c37-bfe4-59324b20c2b0" providerId="ADAL" clId="{C6575950-44D9-404D-98E8-20957212AEC9}" dt="2023-06-29T12:32:57.293" v="2009" actId="20577"/>
          <ac:spMkLst>
            <pc:docMk/>
            <pc:sldMk cId="1802664749" sldId="288"/>
            <ac:spMk id="2" creationId="{D2D623DE-3FC4-B78A-E403-B858A165E986}"/>
          </ac:spMkLst>
        </pc:spChg>
        <pc:spChg chg="mod or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6" creationId="{72A0EE3E-6296-5B7A-C40E-33F29CFAEE96}"/>
          </ac:spMkLst>
        </pc:spChg>
        <pc:spChg chg="mod">
          <ac:chgData name="Farhad Pakdaman (TAU)" userId="07309174-83d9-4c37-bfe4-59324b20c2b0" providerId="ADAL" clId="{C6575950-44D9-404D-98E8-20957212AEC9}" dt="2023-06-29T12:52:18.707" v="2131" actId="20577"/>
          <ac:spMkLst>
            <pc:docMk/>
            <pc:sldMk cId="1802664749" sldId="288"/>
            <ac:spMk id="12" creationId="{AB183307-9F84-FA72-C8E1-63D3B18A8377}"/>
          </ac:spMkLst>
        </pc:spChg>
        <pc:spChg chg="add del mod">
          <ac:chgData name="Farhad Pakdaman (TAU)" userId="07309174-83d9-4c37-bfe4-59324b20c2b0" providerId="ADAL" clId="{C6575950-44D9-404D-98E8-20957212AEC9}" dt="2023-06-28T12:07:20.005" v="825" actId="26606"/>
          <ac:spMkLst>
            <pc:docMk/>
            <pc:sldMk cId="1802664749" sldId="288"/>
            <ac:spMk id="16" creationId="{93A4C68A-D061-9B27-B3F0-4EBB5EF128E1}"/>
          </ac:spMkLst>
        </pc:spChg>
        <pc:spChg chg="add del mo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17" creationId="{CFE8DC0C-6288-D60B-4438-A8B8187F5C61}"/>
          </ac:spMkLst>
        </pc:spChg>
        <pc:spChg chg="add del mo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18" creationId="{828525D0-2583-FD11-8E54-9EC1226F7B73}"/>
          </ac:spMkLst>
        </pc:spChg>
        <pc:spChg chg="add del mod">
          <ac:chgData name="Farhad Pakdaman (TAU)" userId="07309174-83d9-4c37-bfe4-59324b20c2b0" providerId="ADAL" clId="{C6575950-44D9-404D-98E8-20957212AEC9}" dt="2023-06-28T12:07:17.776" v="823" actId="26606"/>
          <ac:spMkLst>
            <pc:docMk/>
            <pc:sldMk cId="1802664749" sldId="288"/>
            <ac:spMk id="19" creationId="{A51C86B4-6EC2-E4DE-9BC9-0789E15ADB0B}"/>
          </ac:spMkLst>
        </pc:spChg>
        <pc:spChg chg="add del mod">
          <ac:chgData name="Farhad Pakdaman (TAU)" userId="07309174-83d9-4c37-bfe4-59324b20c2b0" providerId="ADAL" clId="{C6575950-44D9-404D-98E8-20957212AEC9}" dt="2023-06-28T12:07:21.475" v="827" actId="26606"/>
          <ac:spMkLst>
            <pc:docMk/>
            <pc:sldMk cId="1802664749" sldId="288"/>
            <ac:spMk id="20" creationId="{E2A5DE71-89B6-0FAB-B4EE-14CEAEACA56A}"/>
          </ac:spMkLst>
        </pc:spChg>
        <pc:spChg chg="add del mod">
          <ac:chgData name="Farhad Pakdaman (TAU)" userId="07309174-83d9-4c37-bfe4-59324b20c2b0" providerId="ADAL" clId="{C6575950-44D9-404D-98E8-20957212AEC9}" dt="2023-06-28T12:07:20.005" v="825" actId="26606"/>
          <ac:spMkLst>
            <pc:docMk/>
            <pc:sldMk cId="1802664749" sldId="288"/>
            <ac:spMk id="21" creationId="{0F4926BF-FA6F-2BEC-3EDB-782CCBBC98C5}"/>
          </ac:spMkLst>
        </pc:spChg>
        <pc:spChg chg="add del mod">
          <ac:chgData name="Farhad Pakdaman (TAU)" userId="07309174-83d9-4c37-bfe4-59324b20c2b0" providerId="ADAL" clId="{C6575950-44D9-404D-98E8-20957212AEC9}" dt="2023-06-28T12:07:20.005" v="825" actId="26606"/>
          <ac:spMkLst>
            <pc:docMk/>
            <pc:sldMk cId="1802664749" sldId="288"/>
            <ac:spMk id="23" creationId="{9EBC6391-7FFE-1131-F713-E49802F22BCD}"/>
          </ac:spMkLst>
        </pc:spChg>
        <pc:spChg chg="add mod">
          <ac:chgData name="Farhad Pakdaman (TAU)" userId="07309174-83d9-4c37-bfe4-59324b20c2b0" providerId="ADAL" clId="{C6575950-44D9-404D-98E8-20957212AEC9}" dt="2023-06-30T11:22:18.513" v="3878" actId="1076"/>
          <ac:spMkLst>
            <pc:docMk/>
            <pc:sldMk cId="1802664749" sldId="288"/>
            <ac:spMk id="24" creationId="{7182916B-FD65-B61B-0D6A-25F4004184D2}"/>
          </ac:spMkLst>
        </pc:spChg>
        <pc:spChg chg="add del mod">
          <ac:chgData name="Farhad Pakdaman (TAU)" userId="07309174-83d9-4c37-bfe4-59324b20c2b0" providerId="ADAL" clId="{C6575950-44D9-404D-98E8-20957212AEC9}" dt="2023-06-28T12:07:20.005" v="825" actId="26606"/>
          <ac:spMkLst>
            <pc:docMk/>
            <pc:sldMk cId="1802664749" sldId="288"/>
            <ac:spMk id="25" creationId="{58756052-2A14-F55F-FB18-97AE99FEA90E}"/>
          </ac:spMkLst>
        </pc:spChg>
        <pc:spChg chg="add del mod">
          <ac:chgData name="Farhad Pakdaman (TAU)" userId="07309174-83d9-4c37-bfe4-59324b20c2b0" providerId="ADAL" clId="{C6575950-44D9-404D-98E8-20957212AEC9}" dt="2023-06-28T12:07:20.005" v="825" actId="26606"/>
          <ac:spMkLst>
            <pc:docMk/>
            <pc:sldMk cId="1802664749" sldId="288"/>
            <ac:spMk id="27" creationId="{67CF084D-457E-1308-F3EF-F3C4FD3AAF5E}"/>
          </ac:spMkLst>
        </pc:spChg>
        <pc:picChg chg="add del mod">
          <ac:chgData name="Farhad Pakdaman (TAU)" userId="07309174-83d9-4c37-bfe4-59324b20c2b0" providerId="ADAL" clId="{C6575950-44D9-404D-98E8-20957212AEC9}" dt="2023-06-28T12:06:48.646" v="813" actId="478"/>
          <ac:picMkLst>
            <pc:docMk/>
            <pc:sldMk cId="1802664749" sldId="288"/>
            <ac:picMk id="7" creationId="{A92243AA-3FE0-87F0-A616-CDF8F8D60002}"/>
          </ac:picMkLst>
        </pc:picChg>
        <pc:picChg chg="add del mod">
          <ac:chgData name="Farhad Pakdaman (TAU)" userId="07309174-83d9-4c37-bfe4-59324b20c2b0" providerId="ADAL" clId="{C6575950-44D9-404D-98E8-20957212AEC9}" dt="2023-06-28T12:07:00.669" v="817" actId="478"/>
          <ac:picMkLst>
            <pc:docMk/>
            <pc:sldMk cId="1802664749" sldId="288"/>
            <ac:picMk id="9" creationId="{65ABA69A-909B-2AC7-6F25-D870C0B4DF13}"/>
          </ac:picMkLst>
        </pc:picChg>
        <pc:picChg chg="add mod ord">
          <ac:chgData name="Farhad Pakdaman (TAU)" userId="07309174-83d9-4c37-bfe4-59324b20c2b0" providerId="ADAL" clId="{C6575950-44D9-404D-98E8-20957212AEC9}" dt="2023-06-30T11:22:10.460" v="3876" actId="1036"/>
          <ac:picMkLst>
            <pc:docMk/>
            <pc:sldMk cId="1802664749" sldId="288"/>
            <ac:picMk id="11" creationId="{35C336EC-897A-2521-2156-554B714147FF}"/>
          </ac:picMkLst>
        </pc:picChg>
        <pc:picChg chg="add mod ord">
          <ac:chgData name="Farhad Pakdaman (TAU)" userId="07309174-83d9-4c37-bfe4-59324b20c2b0" providerId="ADAL" clId="{C6575950-44D9-404D-98E8-20957212AEC9}" dt="2023-06-30T11:22:10.460" v="3876" actId="1036"/>
          <ac:picMkLst>
            <pc:docMk/>
            <pc:sldMk cId="1802664749" sldId="288"/>
            <ac:picMk id="14" creationId="{69713315-52AA-0ADE-1795-5E76227DEB3C}"/>
          </ac:picMkLst>
        </pc:picChg>
        <pc:picChg chg="add mod">
          <ac:chgData name="Farhad Pakdaman (TAU)" userId="07309174-83d9-4c37-bfe4-59324b20c2b0" providerId="ADAL" clId="{C6575950-44D9-404D-98E8-20957212AEC9}" dt="2023-06-30T11:22:30.422" v="3883" actId="1036"/>
          <ac:picMkLst>
            <pc:docMk/>
            <pc:sldMk cId="1802664749" sldId="288"/>
            <ac:picMk id="22" creationId="{2AFDCF1A-F9DC-9B6B-A0C8-EBC2D67BCA48}"/>
          </ac:picMkLst>
        </pc:picChg>
      </pc:sldChg>
      <pc:sldChg chg="addSp delSp modSp add mod">
        <pc:chgData name="Farhad Pakdaman (TAU)" userId="07309174-83d9-4c37-bfe4-59324b20c2b0" providerId="ADAL" clId="{C6575950-44D9-404D-98E8-20957212AEC9}" dt="2023-06-30T11:06:30.865" v="3759" actId="21"/>
        <pc:sldMkLst>
          <pc:docMk/>
          <pc:sldMk cId="2738574084" sldId="289"/>
        </pc:sldMkLst>
        <pc:spChg chg="mod">
          <ac:chgData name="Farhad Pakdaman (TAU)" userId="07309174-83d9-4c37-bfe4-59324b20c2b0" providerId="ADAL" clId="{C6575950-44D9-404D-98E8-20957212AEC9}" dt="2023-06-28T12:08:40.084" v="905" actId="20577"/>
          <ac:spMkLst>
            <pc:docMk/>
            <pc:sldMk cId="2738574084" sldId="289"/>
            <ac:spMk id="2" creationId="{D2D623DE-3FC4-B78A-E403-B858A165E986}"/>
          </ac:spMkLst>
        </pc:spChg>
        <pc:spChg chg="add del mod">
          <ac:chgData name="Farhad Pakdaman (TAU)" userId="07309174-83d9-4c37-bfe4-59324b20c2b0" providerId="ADAL" clId="{C6575950-44D9-404D-98E8-20957212AEC9}" dt="2023-06-30T11:06:30.865" v="3759" actId="21"/>
          <ac:spMkLst>
            <pc:docMk/>
            <pc:sldMk cId="2738574084" sldId="289"/>
            <ac:spMk id="3" creationId="{A0336F77-55A2-12C0-9160-DA23E1FE6859}"/>
          </ac:spMkLst>
        </pc:spChg>
        <pc:spChg chg="mod">
          <ac:chgData name="Farhad Pakdaman (TAU)" userId="07309174-83d9-4c37-bfe4-59324b20c2b0" providerId="ADAL" clId="{C6575950-44D9-404D-98E8-20957212AEC9}" dt="2023-06-29T13:08:09.499" v="2474" actId="20577"/>
          <ac:spMkLst>
            <pc:docMk/>
            <pc:sldMk cId="2738574084" sldId="289"/>
            <ac:spMk id="12" creationId="{AB183307-9F84-FA72-C8E1-63D3B18A8377}"/>
          </ac:spMkLst>
        </pc:spChg>
        <pc:picChg chg="add del mod">
          <ac:chgData name="Farhad Pakdaman (TAU)" userId="07309174-83d9-4c37-bfe4-59324b20c2b0" providerId="ADAL" clId="{C6575950-44D9-404D-98E8-20957212AEC9}" dt="2023-06-30T11:06:30.865" v="3759" actId="21"/>
          <ac:picMkLst>
            <pc:docMk/>
            <pc:sldMk cId="2738574084" sldId="289"/>
            <ac:picMk id="7" creationId="{5914B83A-6571-A57F-B351-F90512B51079}"/>
          </ac:picMkLst>
        </pc:picChg>
      </pc:sldChg>
      <pc:sldChg chg="addSp delSp modSp add mod modClrScheme chgLayout">
        <pc:chgData name="Farhad Pakdaman (TAU)" userId="07309174-83d9-4c37-bfe4-59324b20c2b0" providerId="ADAL" clId="{C6575950-44D9-404D-98E8-20957212AEC9}" dt="2023-06-30T14:23:07.628" v="4512" actId="14100"/>
        <pc:sldMkLst>
          <pc:docMk/>
          <pc:sldMk cId="3795984371" sldId="290"/>
        </pc:sldMkLst>
        <pc:spChg chg="mod">
          <ac:chgData name="Farhad Pakdaman (TAU)" userId="07309174-83d9-4c37-bfe4-59324b20c2b0" providerId="ADAL" clId="{C6575950-44D9-404D-98E8-20957212AEC9}" dt="2023-06-30T07:27:17.540" v="3119" actId="1076"/>
          <ac:spMkLst>
            <pc:docMk/>
            <pc:sldMk cId="3795984371" sldId="290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28T12:13:21.247" v="1037" actId="26606"/>
          <ac:spMkLst>
            <pc:docMk/>
            <pc:sldMk cId="3795984371" sldId="290"/>
            <ac:spMk id="4" creationId="{2163730C-3884-D96C-0202-7BCEAE4BDE95}"/>
          </ac:spMkLst>
        </pc:spChg>
        <pc:spChg chg="mod">
          <ac:chgData name="Farhad Pakdaman (TAU)" userId="07309174-83d9-4c37-bfe4-59324b20c2b0" providerId="ADAL" clId="{C6575950-44D9-404D-98E8-20957212AEC9}" dt="2023-06-28T12:13:21.247" v="1037" actId="26606"/>
          <ac:spMkLst>
            <pc:docMk/>
            <pc:sldMk cId="3795984371" sldId="290"/>
            <ac:spMk id="5" creationId="{D87911D0-6D1F-9709-B35B-BB3277468B1E}"/>
          </ac:spMkLst>
        </pc:spChg>
        <pc:spChg chg="mod">
          <ac:chgData name="Farhad Pakdaman (TAU)" userId="07309174-83d9-4c37-bfe4-59324b20c2b0" providerId="ADAL" clId="{C6575950-44D9-404D-98E8-20957212AEC9}" dt="2023-06-28T12:13:21.247" v="1037" actId="26606"/>
          <ac:spMkLst>
            <pc:docMk/>
            <pc:sldMk cId="3795984371" sldId="290"/>
            <ac:spMk id="6" creationId="{72A0EE3E-6296-5B7A-C40E-33F29CFAEE96}"/>
          </ac:spMkLst>
        </pc:spChg>
        <pc:spChg chg="mod">
          <ac:chgData name="Farhad Pakdaman (TAU)" userId="07309174-83d9-4c37-bfe4-59324b20c2b0" providerId="ADAL" clId="{C6575950-44D9-404D-98E8-20957212AEC9}" dt="2023-06-30T14:23:07.628" v="4512" actId="14100"/>
          <ac:spMkLst>
            <pc:docMk/>
            <pc:sldMk cId="3795984371" sldId="290"/>
            <ac:spMk id="12" creationId="{AB183307-9F84-FA72-C8E1-63D3B18A8377}"/>
          </ac:spMkLst>
        </pc:spChg>
        <pc:picChg chg="add mod ord">
          <ac:chgData name="Farhad Pakdaman (TAU)" userId="07309174-83d9-4c37-bfe4-59324b20c2b0" providerId="ADAL" clId="{C6575950-44D9-404D-98E8-20957212AEC9}" dt="2023-06-29T13:15:33.849" v="2704" actId="1076"/>
          <ac:picMkLst>
            <pc:docMk/>
            <pc:sldMk cId="3795984371" sldId="290"/>
            <ac:picMk id="7" creationId="{1DB8AD13-4CBF-A70B-2EBB-054460E3EA47}"/>
          </ac:picMkLst>
        </pc:picChg>
        <pc:picChg chg="add del mod">
          <ac:chgData name="Farhad Pakdaman (TAU)" userId="07309174-83d9-4c37-bfe4-59324b20c2b0" providerId="ADAL" clId="{C6575950-44D9-404D-98E8-20957212AEC9}" dt="2023-06-28T12:13:18.682" v="1035" actId="22"/>
          <ac:picMkLst>
            <pc:docMk/>
            <pc:sldMk cId="3795984371" sldId="290"/>
            <ac:picMk id="9" creationId="{63808E78-32A6-1F0B-9D09-3F85873CE8F1}"/>
          </ac:picMkLst>
        </pc:picChg>
        <pc:picChg chg="add del mod">
          <ac:chgData name="Farhad Pakdaman (TAU)" userId="07309174-83d9-4c37-bfe4-59324b20c2b0" providerId="ADAL" clId="{C6575950-44D9-404D-98E8-20957212AEC9}" dt="2023-06-29T13:10:25.607" v="2476" actId="478"/>
          <ac:picMkLst>
            <pc:docMk/>
            <pc:sldMk cId="3795984371" sldId="290"/>
            <ac:picMk id="11" creationId="{3205E846-8EE0-BA88-691F-85C12796164C}"/>
          </ac:picMkLst>
        </pc:picChg>
        <pc:picChg chg="add del mod">
          <ac:chgData name="Farhad Pakdaman (TAU)" userId="07309174-83d9-4c37-bfe4-59324b20c2b0" providerId="ADAL" clId="{C6575950-44D9-404D-98E8-20957212AEC9}" dt="2023-06-29T13:15:21.978" v="2700"/>
          <ac:picMkLst>
            <pc:docMk/>
            <pc:sldMk cId="3795984371" sldId="290"/>
            <ac:picMk id="13" creationId="{BD1DB454-E07F-DFEF-8E08-1F062FE417E3}"/>
          </ac:picMkLst>
        </pc:picChg>
        <pc:picChg chg="add del mod">
          <ac:chgData name="Farhad Pakdaman (TAU)" userId="07309174-83d9-4c37-bfe4-59324b20c2b0" providerId="ADAL" clId="{C6575950-44D9-404D-98E8-20957212AEC9}" dt="2023-06-29T13:15:18.711" v="2694" actId="22"/>
          <ac:picMkLst>
            <pc:docMk/>
            <pc:sldMk cId="3795984371" sldId="290"/>
            <ac:picMk id="15" creationId="{7F7B3EDE-A776-EA12-9DF4-82D8F1FB80D0}"/>
          </ac:picMkLst>
        </pc:picChg>
      </pc:sldChg>
      <pc:sldChg chg="addSp modSp add mod">
        <pc:chgData name="Farhad Pakdaman (TAU)" userId="07309174-83d9-4c37-bfe4-59324b20c2b0" providerId="ADAL" clId="{C6575950-44D9-404D-98E8-20957212AEC9}" dt="2023-06-30T14:23:42.363" v="4519" actId="1076"/>
        <pc:sldMkLst>
          <pc:docMk/>
          <pc:sldMk cId="26462398" sldId="291"/>
        </pc:sldMkLst>
        <pc:spChg chg="mod">
          <ac:chgData name="Farhad Pakdaman (TAU)" userId="07309174-83d9-4c37-bfe4-59324b20c2b0" providerId="ADAL" clId="{C6575950-44D9-404D-98E8-20957212AEC9}" dt="2023-06-28T12:14:16.748" v="1076" actId="20577"/>
          <ac:spMkLst>
            <pc:docMk/>
            <pc:sldMk cId="26462398" sldId="291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30T14:23:27.171" v="4518" actId="20577"/>
          <ac:spMkLst>
            <pc:docMk/>
            <pc:sldMk cId="26462398" sldId="291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30T14:23:42.363" v="4519" actId="1076"/>
          <ac:picMkLst>
            <pc:docMk/>
            <pc:sldMk cId="26462398" sldId="291"/>
            <ac:picMk id="7" creationId="{DD7D936D-43FA-BBFC-C532-4195AF52931C}"/>
          </ac:picMkLst>
        </pc:picChg>
      </pc:sldChg>
      <pc:sldChg chg="addSp modSp add del mod">
        <pc:chgData name="Farhad Pakdaman (TAU)" userId="07309174-83d9-4c37-bfe4-59324b20c2b0" providerId="ADAL" clId="{C6575950-44D9-404D-98E8-20957212AEC9}" dt="2023-06-29T13:45:43.798" v="2778" actId="47"/>
        <pc:sldMkLst>
          <pc:docMk/>
          <pc:sldMk cId="340703353" sldId="292"/>
        </pc:sldMkLst>
        <pc:spChg chg="mod">
          <ac:chgData name="Farhad Pakdaman (TAU)" userId="07309174-83d9-4c37-bfe4-59324b20c2b0" providerId="ADAL" clId="{C6575950-44D9-404D-98E8-20957212AEC9}" dt="2023-06-28T12:18:09.676" v="1106" actId="20577"/>
          <ac:spMkLst>
            <pc:docMk/>
            <pc:sldMk cId="340703353" sldId="292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28T12:17:05.755" v="1089" actId="20577"/>
          <ac:spMkLst>
            <pc:docMk/>
            <pc:sldMk cId="340703353" sldId="292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28T12:17:25.509" v="1092" actId="1076"/>
          <ac:picMkLst>
            <pc:docMk/>
            <pc:sldMk cId="340703353" sldId="292"/>
            <ac:picMk id="7" creationId="{884681ED-01C7-5623-8CB3-8F4BBF23B7F6}"/>
          </ac:picMkLst>
        </pc:picChg>
      </pc:sldChg>
      <pc:sldChg chg="add del">
        <pc:chgData name="Farhad Pakdaman (TAU)" userId="07309174-83d9-4c37-bfe4-59324b20c2b0" providerId="ADAL" clId="{C6575950-44D9-404D-98E8-20957212AEC9}" dt="2023-06-28T12:16:55.862" v="1085"/>
        <pc:sldMkLst>
          <pc:docMk/>
          <pc:sldMk cId="2183383139" sldId="292"/>
        </pc:sldMkLst>
      </pc:sldChg>
      <pc:sldChg chg="addSp modSp add mod">
        <pc:chgData name="Farhad Pakdaman (TAU)" userId="07309174-83d9-4c37-bfe4-59324b20c2b0" providerId="ADAL" clId="{C6575950-44D9-404D-98E8-20957212AEC9}" dt="2023-06-30T07:41:54.885" v="3149" actId="20577"/>
        <pc:sldMkLst>
          <pc:docMk/>
          <pc:sldMk cId="604892195" sldId="293"/>
        </pc:sldMkLst>
        <pc:spChg chg="mod">
          <ac:chgData name="Farhad Pakdaman (TAU)" userId="07309174-83d9-4c37-bfe4-59324b20c2b0" providerId="ADAL" clId="{C6575950-44D9-404D-98E8-20957212AEC9}" dt="2023-06-28T12:18:34.173" v="1132" actId="20577"/>
          <ac:spMkLst>
            <pc:docMk/>
            <pc:sldMk cId="604892195" sldId="293"/>
            <ac:spMk id="2" creationId="{D2D623DE-3FC4-B78A-E403-B858A165E986}"/>
          </ac:spMkLst>
        </pc:spChg>
        <pc:spChg chg="mod">
          <ac:chgData name="Farhad Pakdaman (TAU)" userId="07309174-83d9-4c37-bfe4-59324b20c2b0" providerId="ADAL" clId="{C6575950-44D9-404D-98E8-20957212AEC9}" dt="2023-06-30T07:41:54.885" v="3149" actId="20577"/>
          <ac:spMkLst>
            <pc:docMk/>
            <pc:sldMk cId="604892195" sldId="293"/>
            <ac:spMk id="12" creationId="{AB183307-9F84-FA72-C8E1-63D3B18A8377}"/>
          </ac:spMkLst>
        </pc:spChg>
        <pc:picChg chg="add mod">
          <ac:chgData name="Farhad Pakdaman (TAU)" userId="07309174-83d9-4c37-bfe4-59324b20c2b0" providerId="ADAL" clId="{C6575950-44D9-404D-98E8-20957212AEC9}" dt="2023-06-29T13:47:25.590" v="2909" actId="1076"/>
          <ac:picMkLst>
            <pc:docMk/>
            <pc:sldMk cId="604892195" sldId="293"/>
            <ac:picMk id="7" creationId="{9ED2CAD6-B920-8F66-2653-7F25F6F36540}"/>
          </ac:picMkLst>
        </pc:picChg>
      </pc:sldChg>
      <pc:sldChg chg="new del">
        <pc:chgData name="Farhad Pakdaman (TAU)" userId="07309174-83d9-4c37-bfe4-59324b20c2b0" providerId="ADAL" clId="{C6575950-44D9-404D-98E8-20957212AEC9}" dt="2023-06-29T12:22:24.309" v="1541" actId="680"/>
        <pc:sldMkLst>
          <pc:docMk/>
          <pc:sldMk cId="1159390510" sldId="294"/>
        </pc:sldMkLst>
      </pc:sldChg>
      <pc:sldChg chg="modSp add mod">
        <pc:chgData name="Farhad Pakdaman (TAU)" userId="07309174-83d9-4c37-bfe4-59324b20c2b0" providerId="ADAL" clId="{C6575950-44D9-404D-98E8-20957212AEC9}" dt="2023-06-30T14:23:48.169" v="4520" actId="1076"/>
        <pc:sldMkLst>
          <pc:docMk/>
          <pc:sldMk cId="3116885569" sldId="294"/>
        </pc:sldMkLst>
        <pc:spChg chg="mod">
          <ac:chgData name="Farhad Pakdaman (TAU)" userId="07309174-83d9-4c37-bfe4-59324b20c2b0" providerId="ADAL" clId="{C6575950-44D9-404D-98E8-20957212AEC9}" dt="2023-06-30T13:12:23.473" v="4386" actId="20577"/>
          <ac:spMkLst>
            <pc:docMk/>
            <pc:sldMk cId="3116885569" sldId="294"/>
            <ac:spMk id="12" creationId="{AB183307-9F84-FA72-C8E1-63D3B18A8377}"/>
          </ac:spMkLst>
        </pc:spChg>
        <pc:picChg chg="mod">
          <ac:chgData name="Farhad Pakdaman (TAU)" userId="07309174-83d9-4c37-bfe4-59324b20c2b0" providerId="ADAL" clId="{C6575950-44D9-404D-98E8-20957212AEC9}" dt="2023-06-30T14:23:48.169" v="4520" actId="1076"/>
          <ac:picMkLst>
            <pc:docMk/>
            <pc:sldMk cId="3116885569" sldId="294"/>
            <ac:picMk id="7" creationId="{884681ED-01C7-5623-8CB3-8F4BBF23B7F6}"/>
          </ac:picMkLst>
        </pc:picChg>
      </pc:sldChg>
      <pc:sldChg chg="delSp modSp add del mod">
        <pc:chgData name="Farhad Pakdaman (TAU)" userId="07309174-83d9-4c37-bfe4-59324b20c2b0" providerId="ADAL" clId="{C6575950-44D9-404D-98E8-20957212AEC9}" dt="2023-06-29T12:29:51.247" v="1850" actId="47"/>
        <pc:sldMkLst>
          <pc:docMk/>
          <pc:sldMk cId="3665478354" sldId="294"/>
        </pc:sldMkLst>
        <pc:spChg chg="mod">
          <ac:chgData name="Farhad Pakdaman (TAU)" userId="07309174-83d9-4c37-bfe4-59324b20c2b0" providerId="ADAL" clId="{C6575950-44D9-404D-98E8-20957212AEC9}" dt="2023-06-29T12:22:46.639" v="1581" actId="20577"/>
          <ac:spMkLst>
            <pc:docMk/>
            <pc:sldMk cId="3665478354" sldId="294"/>
            <ac:spMk id="2" creationId="{D2D623DE-3FC4-B78A-E403-B858A165E986}"/>
          </ac:spMkLst>
        </pc:spChg>
        <pc:spChg chg="del">
          <ac:chgData name="Farhad Pakdaman (TAU)" userId="07309174-83d9-4c37-bfe4-59324b20c2b0" providerId="ADAL" clId="{C6575950-44D9-404D-98E8-20957212AEC9}" dt="2023-06-29T12:22:58.803" v="1584" actId="478"/>
          <ac:spMkLst>
            <pc:docMk/>
            <pc:sldMk cId="3665478354" sldId="294"/>
            <ac:spMk id="9" creationId="{9685CB0C-90E9-0549-A326-B18D92F01482}"/>
          </ac:spMkLst>
        </pc:spChg>
        <pc:spChg chg="mod">
          <ac:chgData name="Farhad Pakdaman (TAU)" userId="07309174-83d9-4c37-bfe4-59324b20c2b0" providerId="ADAL" clId="{C6575950-44D9-404D-98E8-20957212AEC9}" dt="2023-06-29T12:23:11.182" v="1623" actId="20577"/>
          <ac:spMkLst>
            <pc:docMk/>
            <pc:sldMk cId="3665478354" sldId="294"/>
            <ac:spMk id="12" creationId="{AB183307-9F84-FA72-C8E1-63D3B18A8377}"/>
          </ac:spMkLst>
        </pc:spChg>
        <pc:picChg chg="del">
          <ac:chgData name="Farhad Pakdaman (TAU)" userId="07309174-83d9-4c37-bfe4-59324b20c2b0" providerId="ADAL" clId="{C6575950-44D9-404D-98E8-20957212AEC9}" dt="2023-06-29T12:22:55.869" v="1583" actId="478"/>
          <ac:picMkLst>
            <pc:docMk/>
            <pc:sldMk cId="3665478354" sldId="294"/>
            <ac:picMk id="7" creationId="{42E5E486-7D39-50E3-CAA3-4975D3F044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30.6.2023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30.6.2023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22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Kuva 3" descr="Tampere University.">
            <a:extLst>
              <a:ext uri="{FF2B5EF4-FFF2-40B4-BE49-F238E27FC236}">
                <a16:creationId xmlns:a16="http://schemas.microsoft.com/office/drawing/2014/main" id="{F4B581D9-6573-401D-B01B-EC70ACF7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37212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EC5D625-DBB5-4E71-95AB-3F2327CD2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9" name="Picture 2" descr="H2020-MSCA-ITN VISION">
            <a:extLst>
              <a:ext uri="{FF2B5EF4-FFF2-40B4-BE49-F238E27FC236}">
                <a16:creationId xmlns:a16="http://schemas.microsoft.com/office/drawing/2014/main" id="{F4917921-82EF-4BC8-9698-2D88397955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68B41D-1218-4BA1-B7C6-F9AE1BC5D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2510" y="6394164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B5A15F-EF75-42BD-AF4B-A5401361C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8F803E0-9C50-4B12-BF07-4CDF43E41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47" y="6045957"/>
            <a:ext cx="21101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42AE82F-2CC1-4256-8E09-79A15228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7" name="Picture 2" descr="H2020-MSCA-ITN VISION">
            <a:extLst>
              <a:ext uri="{FF2B5EF4-FFF2-40B4-BE49-F238E27FC236}">
                <a16:creationId xmlns:a16="http://schemas.microsoft.com/office/drawing/2014/main" id="{96D03190-18FE-4938-AC94-59943D799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2791A6-F6A3-446D-8761-35CE23E9F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2510" y="6394164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2E0F18-CEB6-47AF-81C6-7FADE78C2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5EF029-6A7B-42D1-B346-1956F8A6C0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47" y="6045957"/>
            <a:ext cx="21101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2F5F136F-817A-4A2E-8B02-316CA9605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10" name="Picture 2" descr="H2020-MSCA-ITN VISION">
            <a:extLst>
              <a:ext uri="{FF2B5EF4-FFF2-40B4-BE49-F238E27FC236}">
                <a16:creationId xmlns:a16="http://schemas.microsoft.com/office/drawing/2014/main" id="{52887547-5AF1-4940-8078-946E5E7BA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47136A-1967-443E-AC9A-2A9836A3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E299A95-7425-459E-AA55-03BD212F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263C4B-2EBE-4EE4-B642-CDED24FB9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47" y="6045957"/>
            <a:ext cx="21101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peruasdasdasdasdstyyl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/>
              <a:t>–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66107"/>
            <a:ext cx="11053718" cy="645616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99" y="1253330"/>
            <a:ext cx="11053719" cy="47926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2510" y="6394164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2" descr="H2020-MSCA-ITN VISION">
            <a:extLst>
              <a:ext uri="{FF2B5EF4-FFF2-40B4-BE49-F238E27FC236}">
                <a16:creationId xmlns:a16="http://schemas.microsoft.com/office/drawing/2014/main" id="{215B897A-E4B5-4630-B70A-F0846BB3D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B1888E0-BD6D-461B-BE1C-87C623844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47" y="6045957"/>
            <a:ext cx="21101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2F56937A-8401-492B-9465-2727E4923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10" name="Picture 2" descr="H2020-MSCA-ITN VISION">
            <a:extLst>
              <a:ext uri="{FF2B5EF4-FFF2-40B4-BE49-F238E27FC236}">
                <a16:creationId xmlns:a16="http://schemas.microsoft.com/office/drawing/2014/main" id="{6CFB60C4-970B-4FBF-811E-7330A7E45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1F487D2-F967-46F0-9032-DA62A3D2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5BCEDE-64FC-41C7-A94A-1D8E56A4F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76172D2-9EBF-4D05-B440-23D370C5E6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47" y="6045957"/>
            <a:ext cx="21101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816948F-2096-4B45-AE9B-55A727BCD4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12" name="Picture 2" descr="H2020-MSCA-ITN VISION">
            <a:extLst>
              <a:ext uri="{FF2B5EF4-FFF2-40B4-BE49-F238E27FC236}">
                <a16:creationId xmlns:a16="http://schemas.microsoft.com/office/drawing/2014/main" id="{F980020C-0172-4205-96E2-0D657F9A4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30.6.2023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 descr="Tampere University.">
            <a:extLst>
              <a:ext uri="{FF2B5EF4-FFF2-40B4-BE49-F238E27FC236}">
                <a16:creationId xmlns:a16="http://schemas.microsoft.com/office/drawing/2014/main" id="{37F13CCF-E858-4691-8DA5-CEDCEA21226F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26000" y="115200"/>
            <a:ext cx="1741557" cy="421200"/>
          </a:xfrm>
          <a:prstGeom prst="rect">
            <a:avLst/>
          </a:prstGeom>
        </p:spPr>
      </p:pic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A88E5A3-2867-4E2D-8215-3CC7DC8F5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FALCON - MSCA-IF Project  No. 101022466</a:t>
            </a:r>
            <a:endParaRPr lang="fi-FI" dirty="0"/>
          </a:p>
        </p:txBody>
      </p:sp>
      <p:pic>
        <p:nvPicPr>
          <p:cNvPr id="9" name="Picture 2" descr="H2020-MSCA-ITN VISION">
            <a:extLst>
              <a:ext uri="{FF2B5EF4-FFF2-40B4-BE49-F238E27FC236}">
                <a16:creationId xmlns:a16="http://schemas.microsoft.com/office/drawing/2014/main" id="{07BA70C7-FC00-4513-81F6-1EF180550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6286672"/>
            <a:ext cx="6870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31" y="2257187"/>
            <a:ext cx="11309684" cy="3381828"/>
          </a:xfrm>
        </p:spPr>
        <p:txBody>
          <a:bodyPr/>
          <a:lstStyle/>
          <a:p>
            <a:pPr algn="just"/>
            <a:r>
              <a:rPr lang="en-US" sz="3200" dirty="0"/>
              <a:t>Low complexity No-Reference Image Quality Assessment Based on Multiscale Attention Mechanism With Natural Scene Statistics</a:t>
            </a:r>
            <a:r>
              <a:rPr lang="en-US" sz="3200" baseline="30000" dirty="0"/>
              <a:t>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FA5E7-660F-4F41-B81B-AD9CF3FC72B9}"/>
              </a:ext>
            </a:extLst>
          </p:cNvPr>
          <p:cNvSpPr txBox="1">
            <a:spLocks/>
          </p:cNvSpPr>
          <p:nvPr/>
        </p:nvSpPr>
        <p:spPr>
          <a:xfrm>
            <a:off x="693431" y="4839852"/>
            <a:ext cx="11083550" cy="670008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Li Yu, </a:t>
            </a:r>
            <a:r>
              <a:rPr lang="en-US" sz="2400" dirty="0" err="1">
                <a:solidFill>
                  <a:schemeClr val="bg1"/>
                </a:solidFill>
              </a:rPr>
              <a:t>Junyang</a:t>
            </a:r>
            <a:r>
              <a:rPr lang="en-US" sz="2400" dirty="0">
                <a:solidFill>
                  <a:schemeClr val="bg1"/>
                </a:solidFill>
              </a:rPr>
              <a:t> Li, Farhad Pakdaman, </a:t>
            </a:r>
            <a:r>
              <a:rPr lang="en-US" sz="2400" dirty="0" err="1">
                <a:solidFill>
                  <a:schemeClr val="bg1"/>
                </a:solidFill>
              </a:rPr>
              <a:t>Miaogen</a:t>
            </a:r>
            <a:r>
              <a:rPr lang="en-US" sz="2400" dirty="0">
                <a:solidFill>
                  <a:schemeClr val="bg1"/>
                </a:solidFill>
              </a:rPr>
              <a:t> Ling, and Moncef Gabbouj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Nanjing University of Information Science and Technology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Tampere University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3C123-9ACC-46FD-8860-CCC8AEDFC10E}"/>
              </a:ext>
            </a:extLst>
          </p:cNvPr>
          <p:cNvSpPr txBox="1"/>
          <p:nvPr/>
        </p:nvSpPr>
        <p:spPr>
          <a:xfrm>
            <a:off x="705853" y="6050712"/>
            <a:ext cx="1021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This work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 under the Marie </a:t>
            </a:r>
            <a:r>
              <a:rPr lang="en-US" sz="1200" dirty="0" err="1">
                <a:solidFill>
                  <a:schemeClr val="bg1"/>
                </a:solidFill>
              </a:rPr>
              <a:t>Skłodowska</a:t>
            </a:r>
            <a:r>
              <a:rPr lang="en-US" sz="1200" dirty="0">
                <a:solidFill>
                  <a:schemeClr val="bg1"/>
                </a:solidFill>
              </a:rPr>
              <a:t>-Curie grant agreement No 101022466, from National Natural Science Foundation of China under Grant 62002172, and from Business Finland AMALIA-2023 under Grant 97/31/2023.</a:t>
            </a:r>
          </a:p>
        </p:txBody>
      </p:sp>
      <p:pic>
        <p:nvPicPr>
          <p:cNvPr id="5" name="Picture 2" descr="H2020-MSCA-ITN VISION">
            <a:extLst>
              <a:ext uri="{FF2B5EF4-FFF2-40B4-BE49-F238E27FC236}">
                <a16:creationId xmlns:a16="http://schemas.microsoft.com/office/drawing/2014/main" id="{D8C9F4B6-9654-2B4D-F2DA-FE69CB0E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553" y="6050712"/>
            <a:ext cx="1097700" cy="7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C0A0944-CB38-13CE-F37A-3635D3118AE7}"/>
              </a:ext>
            </a:extLst>
          </p:cNvPr>
          <p:cNvSpPr txBox="1">
            <a:spLocks/>
          </p:cNvSpPr>
          <p:nvPr/>
        </p:nvSpPr>
        <p:spPr>
          <a:xfrm>
            <a:off x="693431" y="3768632"/>
            <a:ext cx="10880060" cy="670008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chemeClr val="bg2"/>
                </a:solidFill>
              </a:rPr>
              <a:t>*</a:t>
            </a:r>
            <a:r>
              <a:rPr lang="en-US" sz="1600" baseline="300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This presentation is based on our recent paper in IEEE Signal Processing Letters, vol. 30, pp. 588-592, 2023, </a:t>
            </a:r>
            <a:r>
              <a:rPr lang="en-US" sz="1600" dirty="0" err="1">
                <a:solidFill>
                  <a:schemeClr val="bg2"/>
                </a:solidFill>
              </a:rPr>
              <a:t>doi</a:t>
            </a:r>
            <a:r>
              <a:rPr lang="en-US" sz="1600" dirty="0">
                <a:solidFill>
                  <a:schemeClr val="bg2"/>
                </a:solidFill>
              </a:rPr>
              <a:t>: 10.1109/LSP.2023.3276645.</a:t>
            </a:r>
          </a:p>
        </p:txBody>
      </p:sp>
    </p:spTree>
    <p:extLst>
      <p:ext uri="{BB962C8B-B14F-4D97-AF65-F5344CB8AC3E}">
        <p14:creationId xmlns:p14="http://schemas.microsoft.com/office/powerpoint/2010/main" val="321600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11157080" cy="4351338"/>
          </a:xfrm>
        </p:spPr>
        <p:txBody>
          <a:bodyPr/>
          <a:lstStyle/>
          <a:p>
            <a:r>
              <a:rPr lang="en-US" sz="2000" dirty="0"/>
              <a:t>35% lower complexity compared to </a:t>
            </a:r>
            <a:r>
              <a:rPr lang="en-US" sz="2000" dirty="0" err="1"/>
              <a:t>TReS</a:t>
            </a:r>
            <a:r>
              <a:rPr lang="en-US" sz="2000" dirty="0"/>
              <a:t> (Transformer-based)</a:t>
            </a:r>
          </a:p>
          <a:p>
            <a:pPr lvl="1"/>
            <a:r>
              <a:rPr lang="en-US" sz="1800" dirty="0"/>
              <a:t>But still significantly better</a:t>
            </a:r>
          </a:p>
          <a:p>
            <a:r>
              <a:rPr lang="en-US" sz="2000" dirty="0"/>
              <a:t>50% lower than </a:t>
            </a:r>
            <a:r>
              <a:rPr lang="en-US" sz="2000" dirty="0" err="1"/>
              <a:t>StairIQ</a:t>
            </a:r>
            <a:r>
              <a:rPr lang="en-US" sz="2000" dirty="0"/>
              <a:t> (CNN based)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2CAD6-B920-8F66-2653-7F25F6F3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99" y="3429000"/>
            <a:ext cx="65314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93099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Remarks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41" y="1568448"/>
            <a:ext cx="6873341" cy="4834576"/>
          </a:xfrm>
        </p:spPr>
        <p:txBody>
          <a:bodyPr/>
          <a:lstStyle/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Transformers (and perhaps other complex DNNs) can be replaced by lower complexity structures</a:t>
            </a:r>
          </a:p>
          <a:p>
            <a:pPr marL="650875" lvl="1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large convolution kernels</a:t>
            </a:r>
          </a:p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Decomposed large kernel convolution works just as good (and even better) as Transformer</a:t>
            </a:r>
          </a:p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Natural scene statistics can be successful to compensate the image info lost in cropping</a:t>
            </a:r>
          </a:p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Comprehensive Complexity Assessment of Emerging Learned Image Compression on CPU and GPU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E1438-0313-3C7B-3E0F-671857DAFE62}"/>
              </a:ext>
            </a:extLst>
          </p:cNvPr>
          <p:cNvSpPr txBox="1"/>
          <p:nvPr/>
        </p:nvSpPr>
        <p:spPr>
          <a:xfrm>
            <a:off x="8084782" y="1568448"/>
            <a:ext cx="39184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Codes available on GitHub:</a:t>
            </a:r>
          </a:p>
          <a:p>
            <a:endParaRPr lang="en-US" dirty="0"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</a:endParaRPr>
          </a:p>
          <a:p>
            <a:endParaRPr lang="en-US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https://github.com/Vencoders/MAMIQA</a:t>
            </a:r>
            <a:endParaRPr lang="en-US" dirty="0"/>
          </a:p>
        </p:txBody>
      </p:sp>
      <p:pic>
        <p:nvPicPr>
          <p:cNvPr id="7" name="Picture 6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B14308DA-20DA-7B5C-615A-3A2E5721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216" y="2048414"/>
            <a:ext cx="1534366" cy="15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3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747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sz="3600" dirty="0"/>
              <a:t>No Reference Quality Assessment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1336766"/>
            <a:ext cx="11378610" cy="4840198"/>
          </a:xfrm>
        </p:spPr>
        <p:txBody>
          <a:bodyPr/>
          <a:lstStyle/>
          <a:p>
            <a:r>
              <a:rPr lang="en-US" sz="2000" dirty="0"/>
              <a:t>Commonly used in many multimedia and vision applications</a:t>
            </a:r>
          </a:p>
          <a:p>
            <a:pPr lvl="1"/>
            <a:r>
              <a:rPr lang="en-US" sz="1600" dirty="0"/>
              <a:t>When the pristine image is not available </a:t>
            </a:r>
          </a:p>
          <a:p>
            <a:r>
              <a:rPr lang="en-US" sz="2000" dirty="0"/>
              <a:t>Deep learning-based methods are dominant. Examples are: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14325" lvl="1" indent="0">
              <a:buNone/>
            </a:pPr>
            <a:endParaRPr lang="en-US" sz="1600" dirty="0"/>
          </a:p>
          <a:p>
            <a:pPr marL="314325" lvl="1" indent="0">
              <a:buNone/>
            </a:pPr>
            <a:endParaRPr lang="en-US" sz="1600" dirty="0"/>
          </a:p>
          <a:p>
            <a:r>
              <a:rPr lang="en-US" sz="2000" dirty="0"/>
              <a:t>Complex models </a:t>
            </a:r>
            <a:r>
              <a:rPr lang="en-US" sz="2000" dirty="0">
                <a:sym typeface="Wingdings" panose="05000000000000000000" pitchFamily="2" charset="2"/>
              </a:rPr>
              <a:t> usually higher computational complexity</a:t>
            </a:r>
            <a:r>
              <a:rPr lang="en-US" sz="2000" dirty="0"/>
              <a:t> </a:t>
            </a:r>
          </a:p>
          <a:p>
            <a:r>
              <a:rPr lang="en-US" sz="2000" dirty="0"/>
              <a:t>Fixed sized input needs cropping or resizing </a:t>
            </a:r>
            <a:r>
              <a:rPr lang="en-US" sz="2000" dirty="0">
                <a:sym typeface="Wingdings" panose="05000000000000000000" pitchFamily="2" charset="2"/>
              </a:rPr>
              <a:t> loss of information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9D2CE7-7B27-1697-8D8F-2FCA92D26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27563"/>
              </p:ext>
            </p:extLst>
          </p:nvPr>
        </p:nvGraphicFramePr>
        <p:xfrm>
          <a:off x="724156" y="2595729"/>
          <a:ext cx="10469573" cy="2443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8993">
                  <a:extLst>
                    <a:ext uri="{9D8B030D-6E8A-4147-A177-3AD203B41FA5}">
                      <a16:colId xmlns:a16="http://schemas.microsoft.com/office/drawing/2014/main" val="1176796980"/>
                    </a:ext>
                  </a:extLst>
                </a:gridCol>
                <a:gridCol w="5265740">
                  <a:extLst>
                    <a:ext uri="{9D8B030D-6E8A-4147-A177-3AD203B41FA5}">
                      <a16:colId xmlns:a16="http://schemas.microsoft.com/office/drawing/2014/main" val="3744143641"/>
                    </a:ext>
                  </a:extLst>
                </a:gridCol>
                <a:gridCol w="1648133">
                  <a:extLst>
                    <a:ext uri="{9D8B030D-6E8A-4147-A177-3AD203B41FA5}">
                      <a16:colId xmlns:a16="http://schemas.microsoft.com/office/drawing/2014/main" val="3189912312"/>
                    </a:ext>
                  </a:extLst>
                </a:gridCol>
                <a:gridCol w="1266707">
                  <a:extLst>
                    <a:ext uri="{9D8B030D-6E8A-4147-A177-3AD203B41FA5}">
                      <a16:colId xmlns:a16="http://schemas.microsoft.com/office/drawing/2014/main" val="2327594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W. Sun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Blind quality assessment for in-the-wild images via hierarchical feature fusion and iterative mixed database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IEEE JSTSP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CNN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2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A. </a:t>
                      </a:r>
                      <a:r>
                        <a:rPr lang="en-US" sz="1400" b="0" dirty="0" err="1"/>
                        <a:t>Golestaneh</a:t>
                      </a:r>
                      <a:r>
                        <a:rPr lang="en-US" sz="1400" b="0" dirty="0"/>
                        <a:t>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No-reference image quality assessment via transformers, relative ranking, and self-consistency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IEEE/CVF WCACV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Transformer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2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Z. Pan,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/>
                        <a:t>VCRNet</a:t>
                      </a:r>
                      <a:r>
                        <a:rPr lang="en-US" sz="1400" b="0" dirty="0"/>
                        <a:t>: Visual compensation restoration network for no reference image quality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IEEE TIP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CNN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3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J. You,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Transformer for image quality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IEEE ICIP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Transformer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41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M. Zhu,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Saliency-guided transformer network combined with local embedding for no-reference image quality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IEEE/CVF ICCV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/>
                        <a:t>Transformer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30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4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Transformer complexity and alternatives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1540365"/>
            <a:ext cx="7438711" cy="4636598"/>
          </a:xfrm>
        </p:spPr>
        <p:txBody>
          <a:bodyPr/>
          <a:lstStyle/>
          <a:p>
            <a:r>
              <a:rPr lang="en-US" sz="2000" dirty="0"/>
              <a:t>HVS can be simulated by introducing the attention mechanism</a:t>
            </a:r>
          </a:p>
          <a:p>
            <a:r>
              <a:rPr lang="en-US" sz="2000" dirty="0"/>
              <a:t>Fixed sized input needs cropping or resizing</a:t>
            </a:r>
          </a:p>
          <a:p>
            <a:pPr lvl="1"/>
            <a:r>
              <a:rPr lang="en-US" sz="1800" dirty="0"/>
              <a:t>Loses some features of the original image</a:t>
            </a:r>
          </a:p>
          <a:p>
            <a:r>
              <a:rPr lang="en-US" sz="2000" dirty="0"/>
              <a:t>High computational complexity</a:t>
            </a:r>
          </a:p>
          <a:p>
            <a:pPr lvl="1"/>
            <a:r>
              <a:rPr lang="en-US" sz="1800" dirty="0"/>
              <a:t>1-D operation on a 2-D input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E486-7D39-50E3-CAA3-4975D3F0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11" y="2376988"/>
            <a:ext cx="4396229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85CB0C-90E9-0549-A326-B18D92F01482}"/>
              </a:ext>
            </a:extLst>
          </p:cNvPr>
          <p:cNvSpPr txBox="1"/>
          <p:nvPr/>
        </p:nvSpPr>
        <p:spPr>
          <a:xfrm>
            <a:off x="5391850" y="5646343"/>
            <a:ext cx="7185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Image source: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Dosovitskiy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"An Image is Worth 16x16 Words: Transformers for Image Recognition at Scale."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ICLR 2021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74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/>
              <a:t>Overall Framework of MAMIQA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433692"/>
            <a:ext cx="5685600" cy="4567368"/>
          </a:xfrm>
        </p:spPr>
        <p:txBody>
          <a:bodyPr/>
          <a:lstStyle/>
          <a:p>
            <a:r>
              <a:rPr lang="en-US" sz="2000" dirty="0"/>
              <a:t>Top branch: Large Kernel Convolution (LKC) for attention</a:t>
            </a:r>
          </a:p>
          <a:p>
            <a:pPr lvl="1"/>
            <a:r>
              <a:rPr lang="en-US" sz="2000" dirty="0"/>
              <a:t>Decomposed into lower complexity modules</a:t>
            </a:r>
          </a:p>
          <a:p>
            <a:r>
              <a:rPr lang="en-US" sz="2000" dirty="0"/>
              <a:t>Lower branch: Natural Scene Statistics (NSS) to compensate for resizing or cropping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4A92F-5C86-D84D-D262-0AEBDE48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97" y="3111784"/>
            <a:ext cx="93929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Attention Mechanism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812430" cy="4351338"/>
          </a:xfrm>
        </p:spPr>
        <p:txBody>
          <a:bodyPr/>
          <a:lstStyle/>
          <a:p>
            <a:r>
              <a:rPr lang="en-US" sz="2400" dirty="0"/>
              <a:t>Large kernel is costly</a:t>
            </a:r>
          </a:p>
          <a:p>
            <a:r>
              <a:rPr lang="en-US" sz="2400" dirty="0"/>
              <a:t>Decomposed LKC for low complexity</a:t>
            </a:r>
          </a:p>
          <a:p>
            <a:pPr lvl="1"/>
            <a:r>
              <a:rPr lang="en-US" sz="2000" dirty="0"/>
              <a:t>Channel-wise conv, Depth-wise conv, and Depth-wise dilation conv</a:t>
            </a:r>
          </a:p>
          <a:p>
            <a:r>
              <a:rPr lang="en-US" sz="2400" dirty="0"/>
              <a:t>HVS views images at multiple scales</a:t>
            </a:r>
          </a:p>
          <a:p>
            <a:pPr lvl="1"/>
            <a:r>
              <a:rPr lang="en-US" sz="2000" dirty="0"/>
              <a:t>Multiscale feature extraction</a:t>
            </a:r>
          </a:p>
          <a:p>
            <a:pPr lvl="1"/>
            <a:r>
              <a:rPr lang="en-US" sz="2000" dirty="0"/>
              <a:t>Feature enhancement in multiple scales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C336EC-897A-2521-2156-554B7141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73" y="149481"/>
            <a:ext cx="5919708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13315-52AA-0ADE-1795-5E76227D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40" y="2091311"/>
            <a:ext cx="5858465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FDCF1A-F9DC-9B6B-A0C8-EBC2D67B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468" y="4284487"/>
            <a:ext cx="5943600" cy="16396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182916B-FD65-B61B-0D6A-25F4004184D2}"/>
              </a:ext>
            </a:extLst>
          </p:cNvPr>
          <p:cNvSpPr txBox="1"/>
          <p:nvPr/>
        </p:nvSpPr>
        <p:spPr>
          <a:xfrm>
            <a:off x="6339431" y="5950214"/>
            <a:ext cx="66257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Image source: M.-H. Guo, et al, “Visual attention network,” 2022, arXiv:2202.09741.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266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Experimental setup and Datasets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11157080" cy="4351338"/>
          </a:xfrm>
        </p:spPr>
        <p:txBody>
          <a:bodyPr/>
          <a:lstStyle/>
          <a:p>
            <a:r>
              <a:rPr lang="en-US" sz="2000" dirty="0"/>
              <a:t>Implemented in </a:t>
            </a:r>
            <a:r>
              <a:rPr lang="en-US" sz="2000" dirty="0" err="1"/>
              <a:t>PyTorch</a:t>
            </a:r>
            <a:endParaRPr lang="en-US" sz="2000" dirty="0"/>
          </a:p>
          <a:p>
            <a:r>
              <a:rPr lang="en-US" sz="2000" dirty="0"/>
              <a:t>Tested on 5 datasets</a:t>
            </a:r>
          </a:p>
          <a:p>
            <a:pPr lvl="1"/>
            <a:r>
              <a:rPr lang="en-US" sz="1800" dirty="0"/>
              <a:t>Synthetically distorted datasets, LIVE II, TID2013, and CSIQ</a:t>
            </a:r>
          </a:p>
          <a:p>
            <a:pPr lvl="1"/>
            <a:r>
              <a:rPr lang="en-US" sz="1800" dirty="0"/>
              <a:t>Authentically distorted datasets LIVE-C, and KonIQ-10K</a:t>
            </a:r>
          </a:p>
          <a:p>
            <a:r>
              <a:rPr lang="en-US" sz="2000" dirty="0"/>
              <a:t>Training process</a:t>
            </a:r>
          </a:p>
          <a:p>
            <a:pPr lvl="1"/>
            <a:r>
              <a:rPr lang="en-US" sz="1800" dirty="0"/>
              <a:t>Random crops of 224 × 224</a:t>
            </a:r>
          </a:p>
          <a:p>
            <a:pPr lvl="1"/>
            <a:r>
              <a:rPr lang="en-US" sz="1800" dirty="0"/>
              <a:t>Batch size of 64</a:t>
            </a:r>
          </a:p>
          <a:p>
            <a:pPr lvl="1"/>
            <a:r>
              <a:rPr lang="en-US" sz="1800" dirty="0"/>
              <a:t>Adam with weight decay 5×10</a:t>
            </a:r>
            <a:r>
              <a:rPr lang="en-US" sz="1800" baseline="30000" dirty="0"/>
              <a:t>-4</a:t>
            </a:r>
          </a:p>
          <a:p>
            <a:pPr lvl="1"/>
            <a:r>
              <a:rPr lang="en-US" sz="1800" dirty="0"/>
              <a:t>Learning rate 2×10</a:t>
            </a:r>
            <a:r>
              <a:rPr lang="en-US" sz="1800" baseline="30000" dirty="0"/>
              <a:t>-5</a:t>
            </a:r>
          </a:p>
          <a:p>
            <a:r>
              <a:rPr lang="en-US" sz="2000" dirty="0"/>
              <a:t>Evaluated based on the widely used metrics</a:t>
            </a:r>
          </a:p>
          <a:p>
            <a:pPr lvl="1"/>
            <a:r>
              <a:rPr lang="en-US" sz="1800" dirty="0"/>
              <a:t>Spearman rank-order correlation coefﬁcient (SRCC)</a:t>
            </a:r>
          </a:p>
          <a:p>
            <a:pPr lvl="1"/>
            <a:r>
              <a:rPr lang="en-US" sz="1800" dirty="0"/>
              <a:t>Pearson linear correlation coefﬁcient (PLCC)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5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Overall Performance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1556386"/>
            <a:ext cx="7002991" cy="4620577"/>
          </a:xfrm>
        </p:spPr>
        <p:txBody>
          <a:bodyPr/>
          <a:lstStyle/>
          <a:p>
            <a:r>
              <a:rPr lang="en-US" sz="2000" dirty="0"/>
              <a:t>Improved performance compared to several methods, e.g. CNN based, and Transformer based methods</a:t>
            </a:r>
          </a:p>
          <a:p>
            <a:r>
              <a:rPr lang="en-US" sz="2000" dirty="0"/>
              <a:t>Best or second best in all datasets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8AD13-4CBF-A70B-2EBB-054460E3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87" y="2623534"/>
            <a:ext cx="77397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Cross Dataset Performance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11157080" cy="4351338"/>
          </a:xfrm>
        </p:spPr>
        <p:txBody>
          <a:bodyPr/>
          <a:lstStyle/>
          <a:p>
            <a:r>
              <a:rPr lang="en-US" sz="2000" dirty="0"/>
              <a:t>Trained on one dataset, tested on others</a:t>
            </a:r>
          </a:p>
          <a:p>
            <a:r>
              <a:rPr lang="en-US" sz="2000" dirty="0"/>
              <a:t>Best in 8/12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D936D-43FA-BBFC-C532-4195AF52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3" y="3527025"/>
            <a:ext cx="9144000" cy="21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3DE-3FC4-B78A-E403-B858A16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81037"/>
            <a:ext cx="10655486" cy="649288"/>
          </a:xfrm>
        </p:spPr>
        <p:txBody>
          <a:bodyPr anchor="t">
            <a:normAutofit/>
          </a:bodyPr>
          <a:lstStyle/>
          <a:p>
            <a:r>
              <a:rPr lang="en-US" dirty="0"/>
              <a:t>Ablation Study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183307-9F84-FA72-C8E1-63D3B18A8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11157080" cy="4351338"/>
          </a:xfrm>
        </p:spPr>
        <p:txBody>
          <a:bodyPr/>
          <a:lstStyle/>
          <a:p>
            <a:r>
              <a:rPr lang="en-US" sz="2000" dirty="0"/>
              <a:t>0.01 to 0.02 improvement from FEM</a:t>
            </a:r>
          </a:p>
          <a:p>
            <a:r>
              <a:rPr lang="en-US" sz="2000" dirty="0"/>
              <a:t>Up </a:t>
            </a:r>
            <a:r>
              <a:rPr lang="en-US" sz="2000"/>
              <a:t>to 0.02 </a:t>
            </a:r>
            <a:r>
              <a:rPr lang="en-US" sz="2000" dirty="0"/>
              <a:t>improvement from NSS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3730C-3884-D96C-0202-7BCEAE4B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059" y="6403024"/>
            <a:ext cx="6778800" cy="25401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Low complexity No-Reference Image Quality Assessment Based on Multiscale Attention Mechanism With Natural Scene Statistics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11D0-6D1F-9709-B35B-BB32774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2510" y="6394164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30.6.2023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E3E-6296-5B7A-C40E-33F29CF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926" y="6394164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681ED-01C7-5623-8CB3-8F4BBF23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29" y="3598426"/>
            <a:ext cx="95984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5569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10F31A3C-2E5F-4AD1-87C9-70D32A4E6885}" vid="{3DE92B88-D737-45BB-A072-5CA8C8F2A4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Tampere-teema-pp</Template>
  <TotalTime>0</TotalTime>
  <Words>825</Words>
  <Application>Microsoft Office PowerPoint</Application>
  <PresentationFormat>Widescreen</PresentationFormat>
  <Paragraphs>132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TUNI Theme</vt:lpstr>
      <vt:lpstr>Low complexity No-Reference Image Quality Assessment Based on Multiscale Attention Mechanism With Natural Scene Statistics*</vt:lpstr>
      <vt:lpstr>No Reference Quality Assessment</vt:lpstr>
      <vt:lpstr>Transformer complexity and alternatives</vt:lpstr>
      <vt:lpstr>Overall Framework of MAMIQA</vt:lpstr>
      <vt:lpstr>Attention Mechanism</vt:lpstr>
      <vt:lpstr>Experimental setup and Datasets</vt:lpstr>
      <vt:lpstr>Overall Performance</vt:lpstr>
      <vt:lpstr>Cross Dataset Performance</vt:lpstr>
      <vt:lpstr>Ablation Study</vt:lpstr>
      <vt:lpstr>Computational Complexity</vt:lpstr>
      <vt:lpstr>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</dc:creator>
  <cp:lastModifiedBy>Farhad Pakdaman (TAU)</cp:lastModifiedBy>
  <cp:revision>222</cp:revision>
  <dcterms:created xsi:type="dcterms:W3CDTF">2020-01-13T14:13:22Z</dcterms:created>
  <dcterms:modified xsi:type="dcterms:W3CDTF">2023-06-30T14:23:49Z</dcterms:modified>
</cp:coreProperties>
</file>