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bookmarkIdSeed="12">
  <p:sldMasterIdLst>
    <p:sldMasterId id="2147483980" r:id="rId1"/>
  </p:sldMasterIdLst>
  <p:notesMasterIdLst>
    <p:notesMasterId r:id="rId13"/>
  </p:notesMasterIdLst>
  <p:handoutMasterIdLst>
    <p:handoutMasterId r:id="rId14"/>
  </p:handoutMasterIdLst>
  <p:sldIdLst>
    <p:sldId id="6757" r:id="rId2"/>
    <p:sldId id="6849" r:id="rId3"/>
    <p:sldId id="6845" r:id="rId4"/>
    <p:sldId id="6833" r:id="rId5"/>
    <p:sldId id="6847" r:id="rId6"/>
    <p:sldId id="6852" r:id="rId7"/>
    <p:sldId id="6848" r:id="rId8"/>
    <p:sldId id="6850" r:id="rId9"/>
    <p:sldId id="6851" r:id="rId10"/>
    <p:sldId id="6842" r:id="rId11"/>
    <p:sldId id="6844" r:id="rId12"/>
  </p:sldIdLst>
  <p:sldSz cx="9144000" cy="6858000" type="screen4x3"/>
  <p:notesSz cx="6735763" cy="9866313"/>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2" orient="horz" pos="1163" userDrawn="1">
          <p15:clr>
            <a:srgbClr val="A4A3A4"/>
          </p15:clr>
        </p15:guide>
        <p15:guide id="13" orient="horz" pos="3521" userDrawn="1">
          <p15:clr>
            <a:srgbClr val="A4A3A4"/>
          </p15:clr>
        </p15:guide>
        <p15:guide id="14" pos="249" userDrawn="1">
          <p15:clr>
            <a:srgbClr val="A4A3A4"/>
          </p15:clr>
        </p15:guide>
        <p15:guide id="15" orient="horz" pos="230" userDrawn="1">
          <p15:clr>
            <a:srgbClr val="A4A3A4"/>
          </p15:clr>
        </p15:guide>
        <p15:guide id="16" orient="horz" pos="1495" userDrawn="1">
          <p15:clr>
            <a:srgbClr val="A4A3A4"/>
          </p15:clr>
        </p15:guide>
        <p15:guide id="17" orient="horz" pos="1933" userDrawn="1">
          <p15:clr>
            <a:srgbClr val="A4A3A4"/>
          </p15:clr>
        </p15:guide>
        <p15:guide id="18" orient="horz" pos="2160" userDrawn="1">
          <p15:clr>
            <a:srgbClr val="A4A3A4"/>
          </p15:clr>
        </p15:guide>
        <p15:guide id="19" orient="horz" pos="2523" userDrawn="1">
          <p15:clr>
            <a:srgbClr val="A4A3A4"/>
          </p15:clr>
        </p15:guide>
        <p15:guide id="20" orient="horz" pos="2825" userDrawn="1">
          <p15:clr>
            <a:srgbClr val="A4A3A4"/>
          </p15:clr>
        </p15:guide>
        <p15:guide id="21" orient="horz" pos="3219" userDrawn="1">
          <p15:clr>
            <a:srgbClr val="A4A3A4"/>
          </p15:clr>
        </p15:guide>
        <p15:guide id="22" orient="horz" pos="3913" userDrawn="1">
          <p15:clr>
            <a:srgbClr val="A4A3A4"/>
          </p15:clr>
        </p15:guide>
        <p15:guide id="23" pos="521" userDrawn="1">
          <p15:clr>
            <a:srgbClr val="A4A3A4"/>
          </p15:clr>
        </p15:guide>
        <p15:guide id="24" pos="748" userDrawn="1">
          <p15:clr>
            <a:srgbClr val="A4A3A4"/>
          </p15:clr>
        </p15:guide>
        <p15:guide id="25" pos="1043" userDrawn="1">
          <p15:clr>
            <a:srgbClr val="A4A3A4"/>
          </p15:clr>
        </p15:guide>
        <p15:guide id="26" pos="1270" userDrawn="1">
          <p15:clr>
            <a:srgbClr val="A4A3A4"/>
          </p15:clr>
        </p15:guide>
        <p15:guide id="27" pos="1542" userDrawn="1">
          <p15:clr>
            <a:srgbClr val="A4A3A4"/>
          </p15:clr>
        </p15:guide>
        <p15:guide id="28" pos="1791" userDrawn="1">
          <p15:clr>
            <a:srgbClr val="A4A3A4"/>
          </p15:clr>
        </p15:guide>
        <p15:guide id="29" pos="2064" userDrawn="1">
          <p15:clr>
            <a:srgbClr val="A4A3A4"/>
          </p15:clr>
        </p15:guide>
        <p15:guide id="30" pos="2313" userDrawn="1">
          <p15:clr>
            <a:srgbClr val="A4A3A4"/>
          </p15:clr>
        </p15:guide>
        <p15:guide id="31" pos="2608" userDrawn="1">
          <p15:clr>
            <a:srgbClr val="A4A3A4"/>
          </p15:clr>
        </p15:guide>
        <p15:guide id="33" pos="3039" userDrawn="1">
          <p15:clr>
            <a:srgbClr val="A4A3A4"/>
          </p15:clr>
        </p15:guide>
        <p15:guide id="34" pos="3243" userDrawn="1">
          <p15:clr>
            <a:srgbClr val="A4A3A4"/>
          </p15:clr>
        </p15:guide>
        <p15:guide id="35" pos="3515" userDrawn="1">
          <p15:clr>
            <a:srgbClr val="A4A3A4"/>
          </p15:clr>
        </p15:guide>
        <p15:guide id="36" pos="3719" userDrawn="1">
          <p15:clr>
            <a:srgbClr val="A4A3A4"/>
          </p15:clr>
        </p15:guide>
        <p15:guide id="37" pos="3991" userDrawn="1">
          <p15:clr>
            <a:srgbClr val="A4A3A4"/>
          </p15:clr>
        </p15:guide>
        <p15:guide id="38" pos="4218" userDrawn="1">
          <p15:clr>
            <a:srgbClr val="A4A3A4"/>
          </p15:clr>
        </p15:guide>
        <p15:guide id="39" pos="4490" userDrawn="1">
          <p15:clr>
            <a:srgbClr val="A4A3A4"/>
          </p15:clr>
        </p15:guide>
        <p15:guide id="40" pos="4717" userDrawn="1">
          <p15:clr>
            <a:srgbClr val="A4A3A4"/>
          </p15:clr>
        </p15:guide>
        <p15:guide id="41" pos="4989" userDrawn="1">
          <p15:clr>
            <a:srgbClr val="A4A3A4"/>
          </p15:clr>
        </p15:guide>
        <p15:guide id="42" pos="5216" userDrawn="1">
          <p15:clr>
            <a:srgbClr val="A4A3A4"/>
          </p15:clr>
        </p15:guide>
        <p15:guide id="43" pos="5488" userDrawn="1">
          <p15:clr>
            <a:srgbClr val="A4A3A4"/>
          </p15:clr>
        </p15:guide>
        <p15:guide id="44" pos="2767" userDrawn="1">
          <p15:clr>
            <a:srgbClr val="A4A3A4"/>
          </p15:clr>
        </p15:guide>
        <p15:guide id="45" pos="3491">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irusha Sunker (Group)" initials="T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8C8C8"/>
    <a:srgbClr val="FFFF99"/>
    <a:srgbClr val="C9C939"/>
    <a:srgbClr val="FF00FF"/>
    <a:srgbClr val="7FFDFF"/>
    <a:srgbClr val="CDF9FF"/>
    <a:srgbClr val="9ADCC6"/>
    <a:srgbClr val="9A8770"/>
    <a:srgbClr val="CDFFF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3" autoAdjust="0"/>
    <p:restoredTop sz="74353" autoAdjust="0"/>
  </p:normalViewPr>
  <p:slideViewPr>
    <p:cSldViewPr snapToGrid="0" snapToObjects="1" showGuides="1">
      <p:cViewPr varScale="1">
        <p:scale>
          <a:sx n="82" d="100"/>
          <a:sy n="82" d="100"/>
        </p:scale>
        <p:origin x="446" y="48"/>
      </p:cViewPr>
      <p:guideLst>
        <p:guide orient="horz" pos="1163"/>
        <p:guide orient="horz" pos="3521"/>
        <p:guide pos="249"/>
        <p:guide orient="horz" pos="230"/>
        <p:guide orient="horz" pos="1495"/>
        <p:guide orient="horz" pos="1933"/>
        <p:guide orient="horz" pos="2160"/>
        <p:guide orient="horz" pos="2523"/>
        <p:guide orient="horz" pos="2825"/>
        <p:guide orient="horz" pos="3219"/>
        <p:guide orient="horz" pos="3913"/>
        <p:guide pos="521"/>
        <p:guide pos="748"/>
        <p:guide pos="1043"/>
        <p:guide pos="1270"/>
        <p:guide pos="1542"/>
        <p:guide pos="1791"/>
        <p:guide pos="2064"/>
        <p:guide pos="2313"/>
        <p:guide pos="2608"/>
        <p:guide pos="3039"/>
        <p:guide pos="3243"/>
        <p:guide pos="3515"/>
        <p:guide pos="3719"/>
        <p:guide pos="3991"/>
        <p:guide pos="4218"/>
        <p:guide pos="4490"/>
        <p:guide pos="4717"/>
        <p:guide pos="4989"/>
        <p:guide pos="5216"/>
        <p:guide pos="5488"/>
        <p:guide pos="2767"/>
        <p:guide pos="3491"/>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varScale="1">
        <p:scale>
          <a:sx n="84" d="100"/>
          <a:sy n="84" d="100"/>
        </p:scale>
        <p:origin x="3828" y="10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F82E370-7CC8-4597-8DFF-95DCE69676CF}"/>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ZA"/>
          </a:p>
        </p:txBody>
      </p:sp>
      <p:sp>
        <p:nvSpPr>
          <p:cNvPr id="3" name="Date Placeholder 2">
            <a:extLst>
              <a:ext uri="{FF2B5EF4-FFF2-40B4-BE49-F238E27FC236}">
                <a16:creationId xmlns:a16="http://schemas.microsoft.com/office/drawing/2014/main" id="{5B058176-68A8-4411-89C2-EA13050B1C6B}"/>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9FD87A3A-3A46-423A-B615-D8CD489B6BAB}" type="datetimeFigureOut">
              <a:rPr lang="en-ZA" smtClean="0"/>
              <a:t>2023/06/27</a:t>
            </a:fld>
            <a:endParaRPr lang="en-ZA"/>
          </a:p>
        </p:txBody>
      </p:sp>
      <p:sp>
        <p:nvSpPr>
          <p:cNvPr id="4" name="Footer Placeholder 3">
            <a:extLst>
              <a:ext uri="{FF2B5EF4-FFF2-40B4-BE49-F238E27FC236}">
                <a16:creationId xmlns:a16="http://schemas.microsoft.com/office/drawing/2014/main" id="{5CE4B0D4-4015-4276-8DB7-52A6E7E35BA0}"/>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a:extLst>
              <a:ext uri="{FF2B5EF4-FFF2-40B4-BE49-F238E27FC236}">
                <a16:creationId xmlns:a16="http://schemas.microsoft.com/office/drawing/2014/main" id="{54833085-9199-49B6-801F-429C1CAB5F02}"/>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59EBAE09-34E9-4392-B6D6-59063056993D}" type="slidenum">
              <a:rPr lang="en-ZA" smtClean="0"/>
              <a:t>‹#›</a:t>
            </a:fld>
            <a:endParaRPr lang="en-ZA"/>
          </a:p>
        </p:txBody>
      </p:sp>
    </p:spTree>
    <p:extLst>
      <p:ext uri="{BB962C8B-B14F-4D97-AF65-F5344CB8AC3E}">
        <p14:creationId xmlns:p14="http://schemas.microsoft.com/office/powerpoint/2010/main" val="1369323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atin typeface="Arial"/>
              </a:defRPr>
            </a:lvl1pPr>
          </a:lstStyle>
          <a:p>
            <a:endParaRPr lang="en-US" dirty="0"/>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atin typeface="Arial"/>
              </a:defRPr>
            </a:lvl1pPr>
          </a:lstStyle>
          <a:p>
            <a:fld id="{F0EC178B-6532-D741-BB1D-C6F2E2FEBF52}" type="datetimeFigureOut">
              <a:rPr lang="en-US" smtClean="0"/>
              <a:pPr/>
              <a:t>6/27/2023</a:t>
            </a:fld>
            <a:endParaRPr lang="en-US"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atin typeface="Arial"/>
              </a:defRPr>
            </a:lvl1pPr>
          </a:lstStyle>
          <a:p>
            <a:endParaRPr lang="en-US" dirty="0"/>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atin typeface="Arial"/>
              </a:defRPr>
            </a:lvl1pPr>
          </a:lstStyle>
          <a:p>
            <a:fld id="{AA759650-762C-9343-8990-0901C80FC791}" type="slidenum">
              <a:rPr lang="en-US" smtClean="0"/>
              <a:pPr/>
              <a:t>‹#›</a:t>
            </a:fld>
            <a:endParaRPr lang="en-US" dirty="0"/>
          </a:p>
        </p:txBody>
      </p:sp>
    </p:spTree>
    <p:extLst>
      <p:ext uri="{BB962C8B-B14F-4D97-AF65-F5344CB8AC3E}">
        <p14:creationId xmlns:p14="http://schemas.microsoft.com/office/powerpoint/2010/main" val="14279375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AA759650-762C-9343-8990-0901C80FC791}" type="slidenum">
              <a:rPr lang="en-US" smtClean="0"/>
              <a:pPr/>
              <a:t>0</a:t>
            </a:fld>
            <a:endParaRPr lang="en-US" dirty="0"/>
          </a:p>
        </p:txBody>
      </p:sp>
    </p:spTree>
    <p:extLst>
      <p:ext uri="{BB962C8B-B14F-4D97-AF65-F5344CB8AC3E}">
        <p14:creationId xmlns:p14="http://schemas.microsoft.com/office/powerpoint/2010/main" val="353738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A759650-762C-9343-8990-0901C80FC791}" type="slidenum">
              <a:rPr lang="en-US" smtClean="0"/>
              <a:pPr/>
              <a:t>9</a:t>
            </a:fld>
            <a:endParaRPr lang="en-US" dirty="0"/>
          </a:p>
        </p:txBody>
      </p:sp>
    </p:spTree>
    <p:extLst>
      <p:ext uri="{BB962C8B-B14F-4D97-AF65-F5344CB8AC3E}">
        <p14:creationId xmlns:p14="http://schemas.microsoft.com/office/powerpoint/2010/main" val="1311764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A759650-762C-9343-8990-0901C80FC791}" type="slidenum">
              <a:rPr lang="en-US" smtClean="0"/>
              <a:pPr/>
              <a:t>10</a:t>
            </a:fld>
            <a:endParaRPr lang="en-US" dirty="0"/>
          </a:p>
        </p:txBody>
      </p:sp>
    </p:spTree>
    <p:extLst>
      <p:ext uri="{BB962C8B-B14F-4D97-AF65-F5344CB8AC3E}">
        <p14:creationId xmlns:p14="http://schemas.microsoft.com/office/powerpoint/2010/main" val="3482121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ja-JP" altLang="en-US" dirty="0"/>
          </a:p>
        </p:txBody>
      </p:sp>
      <p:sp>
        <p:nvSpPr>
          <p:cNvPr id="4" name="スライド番号プレースホルダー 3"/>
          <p:cNvSpPr>
            <a:spLocks noGrp="1"/>
          </p:cNvSpPr>
          <p:nvPr>
            <p:ph type="sldNum" sz="quarter" idx="5"/>
          </p:nvPr>
        </p:nvSpPr>
        <p:spPr/>
        <p:txBody>
          <a:bodyPr/>
          <a:lstStyle/>
          <a:p>
            <a:fld id="{AA759650-762C-9343-8990-0901C80FC791}" type="slidenum">
              <a:rPr lang="en-US" smtClean="0"/>
              <a:pPr/>
              <a:t>1</a:t>
            </a:fld>
            <a:endParaRPr lang="en-US" dirty="0"/>
          </a:p>
        </p:txBody>
      </p:sp>
    </p:spTree>
    <p:extLst>
      <p:ext uri="{BB962C8B-B14F-4D97-AF65-F5344CB8AC3E}">
        <p14:creationId xmlns:p14="http://schemas.microsoft.com/office/powerpoint/2010/main" val="1128432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defRPr/>
            </a:pPr>
            <a:endParaRPr lang="ja-JP" altLang="en-US" dirty="0"/>
          </a:p>
        </p:txBody>
      </p:sp>
      <p:sp>
        <p:nvSpPr>
          <p:cNvPr id="4" name="スライド番号プレースホルダー 3"/>
          <p:cNvSpPr>
            <a:spLocks noGrp="1"/>
          </p:cNvSpPr>
          <p:nvPr>
            <p:ph type="sldNum" sz="quarter" idx="5"/>
          </p:nvPr>
        </p:nvSpPr>
        <p:spPr/>
        <p:txBody>
          <a:bodyPr/>
          <a:lstStyle/>
          <a:p>
            <a:fld id="{AA759650-762C-9343-8990-0901C80FC791}" type="slidenum">
              <a:rPr lang="en-US" smtClean="0"/>
              <a:pPr/>
              <a:t>2</a:t>
            </a:fld>
            <a:endParaRPr lang="en-US" dirty="0"/>
          </a:p>
        </p:txBody>
      </p:sp>
    </p:spTree>
    <p:extLst>
      <p:ext uri="{BB962C8B-B14F-4D97-AF65-F5344CB8AC3E}">
        <p14:creationId xmlns:p14="http://schemas.microsoft.com/office/powerpoint/2010/main" val="4232939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AA759650-762C-9343-8990-0901C80FC791}" type="slidenum">
              <a:rPr lang="en-US" smtClean="0"/>
              <a:pPr/>
              <a:t>3</a:t>
            </a:fld>
            <a:endParaRPr lang="en-US" dirty="0"/>
          </a:p>
        </p:txBody>
      </p:sp>
    </p:spTree>
    <p:extLst>
      <p:ext uri="{BB962C8B-B14F-4D97-AF65-F5344CB8AC3E}">
        <p14:creationId xmlns:p14="http://schemas.microsoft.com/office/powerpoint/2010/main" val="490760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5"/>
          </p:nvPr>
        </p:nvSpPr>
        <p:spPr/>
        <p:txBody>
          <a:bodyPr/>
          <a:lstStyle/>
          <a:p>
            <a:fld id="{AA759650-762C-9343-8990-0901C80FC791}" type="slidenum">
              <a:rPr lang="en-US" smtClean="0"/>
              <a:pPr/>
              <a:t>4</a:t>
            </a:fld>
            <a:endParaRPr lang="en-US" dirty="0"/>
          </a:p>
        </p:txBody>
      </p:sp>
    </p:spTree>
    <p:extLst>
      <p:ext uri="{BB962C8B-B14F-4D97-AF65-F5344CB8AC3E}">
        <p14:creationId xmlns:p14="http://schemas.microsoft.com/office/powerpoint/2010/main" val="1133508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AA759650-762C-9343-8990-0901C80FC791}" type="slidenum">
              <a:rPr lang="en-US" smtClean="0"/>
              <a:pPr/>
              <a:t>5</a:t>
            </a:fld>
            <a:endParaRPr lang="en-US" dirty="0"/>
          </a:p>
        </p:txBody>
      </p:sp>
    </p:spTree>
    <p:extLst>
      <p:ext uri="{BB962C8B-B14F-4D97-AF65-F5344CB8AC3E}">
        <p14:creationId xmlns:p14="http://schemas.microsoft.com/office/powerpoint/2010/main" val="3290806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defRPr/>
            </a:pPr>
            <a:endParaRPr lang="en-US" altLang="ja-JP" dirty="0"/>
          </a:p>
        </p:txBody>
      </p:sp>
      <p:sp>
        <p:nvSpPr>
          <p:cNvPr id="4" name="スライド番号プレースホルダー 3"/>
          <p:cNvSpPr>
            <a:spLocks noGrp="1"/>
          </p:cNvSpPr>
          <p:nvPr>
            <p:ph type="sldNum" sz="quarter" idx="5"/>
          </p:nvPr>
        </p:nvSpPr>
        <p:spPr/>
        <p:txBody>
          <a:bodyPr/>
          <a:lstStyle/>
          <a:p>
            <a:fld id="{AA759650-762C-9343-8990-0901C80FC791}" type="slidenum">
              <a:rPr lang="en-US" smtClean="0"/>
              <a:pPr/>
              <a:t>6</a:t>
            </a:fld>
            <a:endParaRPr lang="en-US" dirty="0"/>
          </a:p>
        </p:txBody>
      </p:sp>
    </p:spTree>
    <p:extLst>
      <p:ext uri="{BB962C8B-B14F-4D97-AF65-F5344CB8AC3E}">
        <p14:creationId xmlns:p14="http://schemas.microsoft.com/office/powerpoint/2010/main" val="1408310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defRPr/>
            </a:pPr>
            <a:endParaRPr lang="en-US" altLang="ja-JP" dirty="0"/>
          </a:p>
        </p:txBody>
      </p:sp>
      <p:sp>
        <p:nvSpPr>
          <p:cNvPr id="4" name="スライド番号プレースホルダー 3"/>
          <p:cNvSpPr>
            <a:spLocks noGrp="1"/>
          </p:cNvSpPr>
          <p:nvPr>
            <p:ph type="sldNum" sz="quarter" idx="5"/>
          </p:nvPr>
        </p:nvSpPr>
        <p:spPr/>
        <p:txBody>
          <a:bodyPr/>
          <a:lstStyle/>
          <a:p>
            <a:fld id="{AA759650-762C-9343-8990-0901C80FC791}" type="slidenum">
              <a:rPr lang="en-US" smtClean="0"/>
              <a:pPr/>
              <a:t>7</a:t>
            </a:fld>
            <a:endParaRPr lang="en-US" dirty="0"/>
          </a:p>
        </p:txBody>
      </p:sp>
    </p:spTree>
    <p:extLst>
      <p:ext uri="{BB962C8B-B14F-4D97-AF65-F5344CB8AC3E}">
        <p14:creationId xmlns:p14="http://schemas.microsoft.com/office/powerpoint/2010/main" val="3231464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AA759650-762C-9343-8990-0901C80FC791}" type="slidenum">
              <a:rPr lang="en-US" smtClean="0"/>
              <a:pPr/>
              <a:t>8</a:t>
            </a:fld>
            <a:endParaRPr lang="en-US" dirty="0"/>
          </a:p>
        </p:txBody>
      </p:sp>
    </p:spTree>
    <p:extLst>
      <p:ext uri="{BB962C8B-B14F-4D97-AF65-F5344CB8AC3E}">
        <p14:creationId xmlns:p14="http://schemas.microsoft.com/office/powerpoint/2010/main" val="37288914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01_タイトルスライド（白）">
    <p:spTree>
      <p:nvGrpSpPr>
        <p:cNvPr id="1" name=""/>
        <p:cNvGrpSpPr/>
        <p:nvPr/>
      </p:nvGrpSpPr>
      <p:grpSpPr>
        <a:xfrm>
          <a:off x="0" y="0"/>
          <a:ext cx="0" cy="0"/>
          <a:chOff x="0" y="0"/>
          <a:chExt cx="0" cy="0"/>
        </a:xfrm>
      </p:grpSpPr>
      <p:sp>
        <p:nvSpPr>
          <p:cNvPr id="5" name="Title 7">
            <a:extLst>
              <a:ext uri="{FF2B5EF4-FFF2-40B4-BE49-F238E27FC236}">
                <a16:creationId xmlns:a16="http://schemas.microsoft.com/office/drawing/2014/main" id="{06615B56-8EB6-D241-9E0A-A4831ECD5A13}"/>
              </a:ext>
            </a:extLst>
          </p:cNvPr>
          <p:cNvSpPr>
            <a:spLocks noGrp="1"/>
          </p:cNvSpPr>
          <p:nvPr>
            <p:ph type="title" hasCustomPrompt="1"/>
          </p:nvPr>
        </p:nvSpPr>
        <p:spPr>
          <a:xfrm>
            <a:off x="543983" y="2779534"/>
            <a:ext cx="7886699" cy="2333198"/>
          </a:xfrm>
          <a:prstGeom prst="rect">
            <a:avLst/>
          </a:prstGeom>
        </p:spPr>
        <p:txBody>
          <a:bodyPr anchor="ctr"/>
          <a:lstStyle>
            <a:lvl1pPr algn="l">
              <a:lnSpc>
                <a:spcPct val="100000"/>
              </a:lnSpc>
              <a:defRPr sz="4800"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dirty="0"/>
              <a:t>表紙タイトルを入力</a:t>
            </a:r>
            <a:endParaRPr lang="en-GB" dirty="0"/>
          </a:p>
        </p:txBody>
      </p:sp>
      <p:sp>
        <p:nvSpPr>
          <p:cNvPr id="7" name="Text Placeholder 9">
            <a:extLst>
              <a:ext uri="{FF2B5EF4-FFF2-40B4-BE49-F238E27FC236}">
                <a16:creationId xmlns:a16="http://schemas.microsoft.com/office/drawing/2014/main" id="{7D3DBF62-11E1-FF4C-8D73-C5A6591EDD28}"/>
              </a:ext>
            </a:extLst>
          </p:cNvPr>
          <p:cNvSpPr>
            <a:spLocks noGrp="1"/>
          </p:cNvSpPr>
          <p:nvPr>
            <p:ph type="body" sz="quarter" idx="10" hasCustomPrompt="1"/>
          </p:nvPr>
        </p:nvSpPr>
        <p:spPr>
          <a:xfrm>
            <a:off x="543982" y="5207208"/>
            <a:ext cx="7886700" cy="547733"/>
          </a:xfrm>
          <a:prstGeom prst="rect">
            <a:avLst/>
          </a:prstGeom>
        </p:spPr>
        <p:txBody>
          <a:bodyPr anchor="ctr"/>
          <a:lstStyle>
            <a:lvl1pPr marL="0" indent="0" algn="l">
              <a:buNone/>
              <a:defRPr>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stStyle>
          <a:p>
            <a:pPr lvl="0"/>
            <a:r>
              <a:rPr lang="en-US" dirty="0" err="1"/>
              <a:t>サブタイトル</a:t>
            </a:r>
            <a:r>
              <a:rPr lang="en-US" dirty="0"/>
              <a:t> / </a:t>
            </a:r>
            <a:r>
              <a:rPr lang="en-US" dirty="0" err="1"/>
              <a:t>プレゼンター名</a:t>
            </a:r>
            <a:endParaRPr lang="en-GB" dirty="0"/>
          </a:p>
        </p:txBody>
      </p:sp>
      <p:pic>
        <p:nvPicPr>
          <p:cNvPr id="9" name="Picture 8">
            <a:extLst>
              <a:ext uri="{FF2B5EF4-FFF2-40B4-BE49-F238E27FC236}">
                <a16:creationId xmlns:a16="http://schemas.microsoft.com/office/drawing/2014/main" id="{39588678-26AD-9943-A21B-4CF3DBD8A770}"/>
              </a:ext>
            </a:extLst>
          </p:cNvPr>
          <p:cNvPicPr>
            <a:picLocks noChangeAspect="1"/>
          </p:cNvPicPr>
          <p:nvPr userDrawn="1"/>
        </p:nvPicPr>
        <p:blipFill>
          <a:blip r:embed="rId2"/>
          <a:stretch>
            <a:fillRect/>
          </a:stretch>
        </p:blipFill>
        <p:spPr>
          <a:xfrm>
            <a:off x="543982" y="614600"/>
            <a:ext cx="1842107" cy="685660"/>
          </a:xfrm>
          <a:prstGeom prst="rect">
            <a:avLst/>
          </a:prstGeom>
        </p:spPr>
      </p:pic>
    </p:spTree>
    <p:extLst>
      <p:ext uri="{BB962C8B-B14F-4D97-AF65-F5344CB8AC3E}">
        <p14:creationId xmlns:p14="http://schemas.microsoft.com/office/powerpoint/2010/main" val="400714385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453"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06-1_タイトルのみ(白)">
    <p:bg bwMode="ltGray">
      <p:bgPr>
        <a:solidFill>
          <a:schemeClr val="bg1"/>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97519" y="169334"/>
            <a:ext cx="7293842" cy="793751"/>
          </a:xfrm>
          <a:prstGeom prst="rect">
            <a:avLst/>
          </a:prstGeom>
        </p:spPr>
        <p:txBody>
          <a:bodyPr anchor="ctr"/>
          <a:lstStyle>
            <a:lvl1pPr>
              <a:defRPr sz="3200"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dirty="0"/>
              <a:t>スライドタイトルを入力</a:t>
            </a:r>
            <a:endParaRPr lang="en-ZA" dirty="0"/>
          </a:p>
        </p:txBody>
      </p:sp>
      <p:pic>
        <p:nvPicPr>
          <p:cNvPr id="5" name="Picture 4">
            <a:extLst>
              <a:ext uri="{FF2B5EF4-FFF2-40B4-BE49-F238E27FC236}">
                <a16:creationId xmlns:a16="http://schemas.microsoft.com/office/drawing/2014/main" id="{1F1C5FBA-3ECF-4B49-875C-A704CEE084A3}"/>
              </a:ext>
            </a:extLst>
          </p:cNvPr>
          <p:cNvPicPr>
            <a:picLocks noChangeAspect="1"/>
          </p:cNvPicPr>
          <p:nvPr userDrawn="1"/>
        </p:nvPicPr>
        <p:blipFill>
          <a:blip r:embed="rId2"/>
          <a:stretch>
            <a:fillRect/>
          </a:stretch>
        </p:blipFill>
        <p:spPr>
          <a:xfrm>
            <a:off x="7707331" y="387914"/>
            <a:ext cx="1040996" cy="387474"/>
          </a:xfrm>
          <a:prstGeom prst="rect">
            <a:avLst/>
          </a:prstGeom>
        </p:spPr>
      </p:pic>
      <p:sp>
        <p:nvSpPr>
          <p:cNvPr id="9" name="Slide Number Placeholder 5">
            <a:extLst>
              <a:ext uri="{FF2B5EF4-FFF2-40B4-BE49-F238E27FC236}">
                <a16:creationId xmlns:a16="http://schemas.microsoft.com/office/drawing/2014/main" id="{2A607169-5CA7-45B9-8A32-29BA86D905F3}"/>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accent2"/>
                </a:solidFill>
                <a:effectLst/>
                <a:uLnTx/>
                <a:uFillTx/>
                <a:latin typeface="Segoe UI" panose="020B0502040204020203" pitchFamily="34" charset="0"/>
                <a:ea typeface="ＭＳ Ｐゴシック" charset="0"/>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chemeClr val="accent2"/>
              </a:solidFill>
              <a:effectLst/>
              <a:uLnTx/>
              <a:uFillTx/>
              <a:latin typeface="Segoe UI" panose="020B0502040204020203" pitchFamily="34" charset="0"/>
              <a:ea typeface="ＭＳ Ｐゴシック" charset="0"/>
              <a:cs typeface="Segoe UI" panose="020B0502040204020203" pitchFamily="34" charset="0"/>
            </a:endParaRPr>
          </a:p>
        </p:txBody>
      </p:sp>
      <p:sp>
        <p:nvSpPr>
          <p:cNvPr id="6" name="テキスト ボックス 5"/>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tx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3678057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06-1_タイトルのみ(青)">
    <p:bg bwMode="ltGray">
      <p:bgPr>
        <a:solidFill>
          <a:schemeClr val="accent2"/>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97519" y="169334"/>
            <a:ext cx="7293842" cy="793751"/>
          </a:xfrm>
          <a:prstGeom prst="rect">
            <a:avLst/>
          </a:prstGeom>
        </p:spPr>
        <p:txBody>
          <a:bodyPr anchor="ctr"/>
          <a:lstStyle>
            <a:lvl1pPr>
              <a:defRPr sz="3200" b="1">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dirty="0"/>
              <a:t>スライドタイトルを入力</a:t>
            </a:r>
            <a:endParaRPr lang="en-ZA" dirty="0"/>
          </a:p>
        </p:txBody>
      </p:sp>
      <p:pic>
        <p:nvPicPr>
          <p:cNvPr id="6" name="Picture 5">
            <a:extLst>
              <a:ext uri="{FF2B5EF4-FFF2-40B4-BE49-F238E27FC236}">
                <a16:creationId xmlns:a16="http://schemas.microsoft.com/office/drawing/2014/main" id="{E05F2718-5C4C-484E-82F9-1AEFB313A273}"/>
              </a:ext>
            </a:extLst>
          </p:cNvPr>
          <p:cNvPicPr>
            <a:picLocks noChangeAspect="1"/>
          </p:cNvPicPr>
          <p:nvPr userDrawn="1"/>
        </p:nvPicPr>
        <p:blipFill>
          <a:blip r:embed="rId2">
            <a:lum bright="100000" contrast="100000"/>
          </a:blip>
          <a:stretch>
            <a:fillRect/>
          </a:stretch>
        </p:blipFill>
        <p:spPr>
          <a:xfrm>
            <a:off x="7707331" y="387914"/>
            <a:ext cx="1040996" cy="387474"/>
          </a:xfrm>
          <a:prstGeom prst="rect">
            <a:avLst/>
          </a:prstGeom>
        </p:spPr>
      </p:pic>
      <p:sp>
        <p:nvSpPr>
          <p:cNvPr id="10" name="Slide Number Placeholder 5">
            <a:extLst>
              <a:ext uri="{FF2B5EF4-FFF2-40B4-BE49-F238E27FC236}">
                <a16:creationId xmlns:a16="http://schemas.microsoft.com/office/drawing/2014/main" id="{2A607169-5CA7-45B9-8A32-29BA86D905F3}"/>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tx1"/>
                </a:solidFill>
                <a:effectLst/>
                <a:uLnTx/>
                <a:uFillTx/>
                <a:latin typeface="Segoe UI" panose="020B0502040204020203" pitchFamily="34" charset="0"/>
                <a:ea typeface="ＭＳ Ｐゴシック" charset="0"/>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chemeClr val="tx1"/>
              </a:solidFill>
              <a:effectLst/>
              <a:uLnTx/>
              <a:uFillTx/>
              <a:latin typeface="Segoe UI" panose="020B0502040204020203" pitchFamily="34" charset="0"/>
              <a:ea typeface="ＭＳ Ｐゴシック" charset="0"/>
              <a:cs typeface="Segoe UI" panose="020B0502040204020203" pitchFamily="34" charset="0"/>
            </a:endParaRPr>
          </a:p>
        </p:txBody>
      </p:sp>
      <p:sp>
        <p:nvSpPr>
          <p:cNvPr id="5" name="テキスト ボックス 4"/>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tx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254735890"/>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06-2_タイトルのみ・ページ番号なし(白)">
    <p:bg bwMode="ltGray">
      <p:bgPr>
        <a:solidFill>
          <a:schemeClr val="bg1"/>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97519" y="169334"/>
            <a:ext cx="7293842" cy="793751"/>
          </a:xfrm>
          <a:prstGeom prst="rect">
            <a:avLst/>
          </a:prstGeom>
        </p:spPr>
        <p:txBody>
          <a:bodyPr anchor="ctr"/>
          <a:lstStyle>
            <a:lvl1pPr>
              <a:defRPr sz="3200"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dirty="0"/>
              <a:t>スライドタイトルを入力</a:t>
            </a:r>
            <a:endParaRPr lang="en-ZA" dirty="0"/>
          </a:p>
        </p:txBody>
      </p:sp>
      <p:pic>
        <p:nvPicPr>
          <p:cNvPr id="5" name="Picture 4">
            <a:extLst>
              <a:ext uri="{FF2B5EF4-FFF2-40B4-BE49-F238E27FC236}">
                <a16:creationId xmlns:a16="http://schemas.microsoft.com/office/drawing/2014/main" id="{1F1C5FBA-3ECF-4B49-875C-A704CEE084A3}"/>
              </a:ext>
            </a:extLst>
          </p:cNvPr>
          <p:cNvPicPr>
            <a:picLocks noChangeAspect="1"/>
          </p:cNvPicPr>
          <p:nvPr userDrawn="1"/>
        </p:nvPicPr>
        <p:blipFill>
          <a:blip r:embed="rId2"/>
          <a:stretch>
            <a:fillRect/>
          </a:stretch>
        </p:blipFill>
        <p:spPr>
          <a:xfrm>
            <a:off x="7707331" y="387914"/>
            <a:ext cx="1040996" cy="387474"/>
          </a:xfrm>
          <a:prstGeom prst="rect">
            <a:avLst/>
          </a:prstGeom>
        </p:spPr>
      </p:pic>
      <p:sp>
        <p:nvSpPr>
          <p:cNvPr id="4" name="テキスト ボックス 3"/>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tx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366817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06-2_タイトルのみ・ページ番号なし(青)">
    <p:bg bwMode="ltGray">
      <p:bgPr>
        <a:solidFill>
          <a:schemeClr val="accent2"/>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97519" y="169334"/>
            <a:ext cx="7293842" cy="793751"/>
          </a:xfrm>
          <a:prstGeom prst="rect">
            <a:avLst/>
          </a:prstGeom>
        </p:spPr>
        <p:txBody>
          <a:bodyPr anchor="ctr"/>
          <a:lstStyle>
            <a:lvl1pPr>
              <a:defRPr sz="3200" b="1">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dirty="0"/>
              <a:t>スライドタイトルを入力</a:t>
            </a:r>
            <a:endParaRPr lang="en-ZA" dirty="0"/>
          </a:p>
        </p:txBody>
      </p:sp>
      <p:pic>
        <p:nvPicPr>
          <p:cNvPr id="6" name="Picture 5">
            <a:extLst>
              <a:ext uri="{FF2B5EF4-FFF2-40B4-BE49-F238E27FC236}">
                <a16:creationId xmlns:a16="http://schemas.microsoft.com/office/drawing/2014/main" id="{E05F2718-5C4C-484E-82F9-1AEFB313A273}"/>
              </a:ext>
            </a:extLst>
          </p:cNvPr>
          <p:cNvPicPr>
            <a:picLocks noChangeAspect="1"/>
          </p:cNvPicPr>
          <p:nvPr userDrawn="1"/>
        </p:nvPicPr>
        <p:blipFill>
          <a:blip r:embed="rId2">
            <a:lum bright="100000" contrast="100000"/>
          </a:blip>
          <a:stretch>
            <a:fillRect/>
          </a:stretch>
        </p:blipFill>
        <p:spPr>
          <a:xfrm>
            <a:off x="7707331" y="387914"/>
            <a:ext cx="1040996" cy="387474"/>
          </a:xfrm>
          <a:prstGeom prst="rect">
            <a:avLst/>
          </a:prstGeom>
        </p:spPr>
      </p:pic>
      <p:sp>
        <p:nvSpPr>
          <p:cNvPr id="4" name="テキスト ボックス 3"/>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tx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19739667"/>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07_図(白)">
    <p:spTree>
      <p:nvGrpSpPr>
        <p:cNvPr id="1" name=""/>
        <p:cNvGrpSpPr/>
        <p:nvPr/>
      </p:nvGrpSpPr>
      <p:grpSpPr>
        <a:xfrm>
          <a:off x="0" y="0"/>
          <a:ext cx="0" cy="0"/>
          <a:chOff x="0" y="0"/>
          <a:chExt cx="0" cy="0"/>
        </a:xfrm>
      </p:grpSpPr>
      <p:sp>
        <p:nvSpPr>
          <p:cNvPr id="7" name="Text Placeholder 6"/>
          <p:cNvSpPr>
            <a:spLocks noGrp="1"/>
          </p:cNvSpPr>
          <p:nvPr>
            <p:ph type="body" sz="quarter" idx="12" hasCustomPrompt="1"/>
          </p:nvPr>
        </p:nvSpPr>
        <p:spPr>
          <a:xfrm>
            <a:off x="296864" y="1211424"/>
            <a:ext cx="8532826" cy="381000"/>
          </a:xfrm>
          <a:prstGeom prst="rect">
            <a:avLst/>
          </a:prstGeom>
        </p:spPr>
        <p:txBody>
          <a:bodyPr/>
          <a:lstStyle>
            <a:lvl1pPr algn="ctr">
              <a:defRPr sz="1800" i="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120648" indent="0" algn="ctr">
              <a:buNone/>
              <a:defRPr sz="1867"/>
            </a:lvl2pPr>
          </a:lstStyle>
          <a:p>
            <a:pPr lvl="0"/>
            <a:r>
              <a:rPr lang="ja-JP" altLang="en-US"/>
              <a:t>クリックしてテキストを入力</a:t>
            </a:r>
          </a:p>
        </p:txBody>
      </p:sp>
      <p:sp>
        <p:nvSpPr>
          <p:cNvPr id="6" name="Chart Placeholder 5"/>
          <p:cNvSpPr>
            <a:spLocks noGrp="1"/>
          </p:cNvSpPr>
          <p:nvPr>
            <p:ph type="chart" sz="quarter" idx="11" hasCustomPrompt="1"/>
          </p:nvPr>
        </p:nvSpPr>
        <p:spPr>
          <a:xfrm>
            <a:off x="297521" y="1683603"/>
            <a:ext cx="8532155" cy="4108771"/>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lvl1pPr>
              <a:defRPr lang="en-ZA" i="0" dirty="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stStyle>
          <a:p>
            <a:pPr lvl="0" algn="ctr">
              <a:lnSpc>
                <a:spcPct val="110000"/>
              </a:lnSpc>
              <a:spcBef>
                <a:spcPts val="200"/>
              </a:spcBef>
              <a:spcAft>
                <a:spcPts val="200"/>
              </a:spcAft>
            </a:pPr>
            <a:r>
              <a:rPr lang="ja-JP" altLang="en-US"/>
              <a:t>グラフを追加</a:t>
            </a:r>
            <a:endParaRPr lang="en-ZA" dirty="0"/>
          </a:p>
        </p:txBody>
      </p:sp>
      <p:sp>
        <p:nvSpPr>
          <p:cNvPr id="5" name="Title 1"/>
          <p:cNvSpPr>
            <a:spLocks noGrp="1"/>
          </p:cNvSpPr>
          <p:nvPr>
            <p:ph type="title" hasCustomPrompt="1"/>
          </p:nvPr>
        </p:nvSpPr>
        <p:spPr>
          <a:xfrm>
            <a:off x="297520" y="169334"/>
            <a:ext cx="7168881" cy="793751"/>
          </a:xfrm>
          <a:prstGeom prst="rect">
            <a:avLst/>
          </a:prstGeom>
        </p:spPr>
        <p:txBody>
          <a:bodyPr anchor="ctr"/>
          <a:lstStyle>
            <a:lvl1pPr>
              <a:defRPr sz="3200" b="1" i="0">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dirty="0"/>
              <a:t>スライドタイトルを入力</a:t>
            </a:r>
            <a:endParaRPr lang="en-ZA" dirty="0"/>
          </a:p>
        </p:txBody>
      </p:sp>
      <p:pic>
        <p:nvPicPr>
          <p:cNvPr id="9" name="Picture 8">
            <a:extLst>
              <a:ext uri="{FF2B5EF4-FFF2-40B4-BE49-F238E27FC236}">
                <a16:creationId xmlns:a16="http://schemas.microsoft.com/office/drawing/2014/main" id="{B761E181-5FDC-CC41-A38E-B7FB36A86B8B}"/>
              </a:ext>
            </a:extLst>
          </p:cNvPr>
          <p:cNvPicPr>
            <a:picLocks noChangeAspect="1"/>
          </p:cNvPicPr>
          <p:nvPr userDrawn="1"/>
        </p:nvPicPr>
        <p:blipFill>
          <a:blip r:embed="rId2"/>
          <a:stretch>
            <a:fillRect/>
          </a:stretch>
        </p:blipFill>
        <p:spPr>
          <a:xfrm>
            <a:off x="7707331" y="387914"/>
            <a:ext cx="1040996" cy="387474"/>
          </a:xfrm>
          <a:prstGeom prst="rect">
            <a:avLst/>
          </a:prstGeom>
        </p:spPr>
      </p:pic>
      <p:sp>
        <p:nvSpPr>
          <p:cNvPr id="8" name="Slide Number Placeholder 5">
            <a:extLst>
              <a:ext uri="{FF2B5EF4-FFF2-40B4-BE49-F238E27FC236}">
                <a16:creationId xmlns:a16="http://schemas.microsoft.com/office/drawing/2014/main" id="{2A607169-5CA7-45B9-8A32-29BA86D905F3}"/>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accent2"/>
                </a:solidFill>
                <a:effectLst/>
                <a:uLnTx/>
                <a:uFillTx/>
                <a:latin typeface="Segoe UI" panose="020B0502040204020203" pitchFamily="34" charset="0"/>
                <a:ea typeface="メイリオ" panose="020B0604030504040204" pitchFamily="50" charset="-128"/>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chemeClr val="accent2"/>
              </a:solidFill>
              <a:effectLst/>
              <a:uLnTx/>
              <a:uFillTx/>
              <a:latin typeface="Segoe UI" panose="020B0502040204020203" pitchFamily="34" charset="0"/>
              <a:ea typeface="メイリオ" panose="020B0604030504040204" pitchFamily="50" charset="-128"/>
              <a:cs typeface="Segoe UI" panose="020B0502040204020203" pitchFamily="34" charset="0"/>
            </a:endParaRPr>
          </a:p>
        </p:txBody>
      </p:sp>
      <p:sp>
        <p:nvSpPr>
          <p:cNvPr id="10" name="テキスト ボックス 9"/>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tx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16005450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07_図(青)">
    <p:bg>
      <p:bgPr>
        <a:solidFill>
          <a:schemeClr val="accent2"/>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2" hasCustomPrompt="1"/>
          </p:nvPr>
        </p:nvSpPr>
        <p:spPr>
          <a:xfrm>
            <a:off x="296864" y="1211424"/>
            <a:ext cx="8532826" cy="381000"/>
          </a:xfrm>
          <a:prstGeom prst="rect">
            <a:avLst/>
          </a:prstGeom>
        </p:spPr>
        <p:txBody>
          <a:bodyPr/>
          <a:lstStyle>
            <a:lvl1pPr algn="ctr">
              <a:defRPr sz="1800" i="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120648" indent="0" algn="ctr">
              <a:buNone/>
              <a:defRPr sz="1867"/>
            </a:lvl2pPr>
          </a:lstStyle>
          <a:p>
            <a:pPr lvl="0"/>
            <a:r>
              <a:rPr lang="ja-JP" altLang="en-US"/>
              <a:t>テキストを入力</a:t>
            </a:r>
          </a:p>
        </p:txBody>
      </p:sp>
      <p:sp>
        <p:nvSpPr>
          <p:cNvPr id="6" name="Chart Placeholder 5"/>
          <p:cNvSpPr>
            <a:spLocks noGrp="1"/>
          </p:cNvSpPr>
          <p:nvPr>
            <p:ph type="chart" sz="quarter" idx="11" hasCustomPrompt="1"/>
          </p:nvPr>
        </p:nvSpPr>
        <p:spPr>
          <a:xfrm>
            <a:off x="297521" y="1683603"/>
            <a:ext cx="8532155" cy="4108771"/>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lvl1pPr>
              <a:defRPr lang="en-ZA" i="0" dirty="0">
                <a:solidFill>
                  <a:schemeClr val="lt1"/>
                </a:solidFill>
                <a:latin typeface="Segoe UI" panose="020B0502040204020203" pitchFamily="34" charset="0"/>
                <a:ea typeface="メイリオ" panose="020B0604030504040204" pitchFamily="50" charset="-128"/>
                <a:cs typeface="Segoe UI" panose="020B0502040204020203" pitchFamily="34" charset="0"/>
              </a:defRPr>
            </a:lvl1pPr>
          </a:lstStyle>
          <a:p>
            <a:pPr lvl="0" algn="ctr">
              <a:lnSpc>
                <a:spcPct val="110000"/>
              </a:lnSpc>
              <a:spcBef>
                <a:spcPts val="200"/>
              </a:spcBef>
              <a:spcAft>
                <a:spcPts val="200"/>
              </a:spcAft>
            </a:pPr>
            <a:r>
              <a:rPr lang="ja-JP" altLang="en-US"/>
              <a:t>グラフを追加</a:t>
            </a:r>
            <a:endParaRPr lang="en-ZA" dirty="0"/>
          </a:p>
        </p:txBody>
      </p:sp>
      <p:sp>
        <p:nvSpPr>
          <p:cNvPr id="5" name="Title 1"/>
          <p:cNvSpPr>
            <a:spLocks noGrp="1"/>
          </p:cNvSpPr>
          <p:nvPr>
            <p:ph type="title" hasCustomPrompt="1"/>
          </p:nvPr>
        </p:nvSpPr>
        <p:spPr>
          <a:xfrm>
            <a:off x="297519" y="169334"/>
            <a:ext cx="7199350" cy="793751"/>
          </a:xfrm>
          <a:prstGeom prst="rect">
            <a:avLst/>
          </a:prstGeom>
        </p:spPr>
        <p:txBody>
          <a:bodyPr anchor="ctr"/>
          <a:lstStyle>
            <a:lvl1pPr>
              <a:defRPr sz="3200" b="1" i="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dirty="0"/>
              <a:t>スライドタイトルを入力</a:t>
            </a:r>
            <a:endParaRPr lang="en-ZA" dirty="0"/>
          </a:p>
        </p:txBody>
      </p:sp>
      <p:pic>
        <p:nvPicPr>
          <p:cNvPr id="9" name="Picture 8">
            <a:extLst>
              <a:ext uri="{FF2B5EF4-FFF2-40B4-BE49-F238E27FC236}">
                <a16:creationId xmlns:a16="http://schemas.microsoft.com/office/drawing/2014/main" id="{C1F31179-EFE2-9444-A5FF-F77BCF56654E}"/>
              </a:ext>
            </a:extLst>
          </p:cNvPr>
          <p:cNvPicPr>
            <a:picLocks noChangeAspect="1"/>
          </p:cNvPicPr>
          <p:nvPr userDrawn="1"/>
        </p:nvPicPr>
        <p:blipFill>
          <a:blip r:embed="rId2">
            <a:lum bright="100000" contrast="100000"/>
          </a:blip>
          <a:stretch>
            <a:fillRect/>
          </a:stretch>
        </p:blipFill>
        <p:spPr>
          <a:xfrm>
            <a:off x="7707331" y="387914"/>
            <a:ext cx="1040996" cy="387474"/>
          </a:xfrm>
          <a:prstGeom prst="rect">
            <a:avLst/>
          </a:prstGeom>
        </p:spPr>
      </p:pic>
      <p:sp>
        <p:nvSpPr>
          <p:cNvPr id="8" name="Slide Number Placeholder 5">
            <a:extLst>
              <a:ext uri="{FF2B5EF4-FFF2-40B4-BE49-F238E27FC236}">
                <a16:creationId xmlns:a16="http://schemas.microsoft.com/office/drawing/2014/main" id="{2A607169-5CA7-45B9-8A32-29BA86D905F3}"/>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tx1"/>
                </a:solidFill>
                <a:effectLst/>
                <a:uLnTx/>
                <a:uFillTx/>
                <a:latin typeface="Segoe UI" panose="020B0502040204020203" pitchFamily="34" charset="0"/>
                <a:ea typeface="ＭＳ Ｐゴシック" charset="0"/>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chemeClr val="tx1"/>
              </a:solidFill>
              <a:effectLst/>
              <a:uLnTx/>
              <a:uFillTx/>
              <a:latin typeface="Segoe UI" panose="020B0502040204020203" pitchFamily="34" charset="0"/>
              <a:ea typeface="ＭＳ Ｐゴシック" charset="0"/>
              <a:cs typeface="Segoe UI" panose="020B0502040204020203" pitchFamily="34" charset="0"/>
            </a:endParaRPr>
          </a:p>
        </p:txBody>
      </p:sp>
      <p:sp>
        <p:nvSpPr>
          <p:cNvPr id="10" name="テキスト ボックス 9"/>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tx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3186690146"/>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08-1_ロゴ＆ページ番号あり(白)">
    <p:bg bwMode="ltGray">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F1C5FBA-3ECF-4B49-875C-A704CEE084A3}"/>
              </a:ext>
            </a:extLst>
          </p:cNvPr>
          <p:cNvPicPr>
            <a:picLocks noChangeAspect="1"/>
          </p:cNvPicPr>
          <p:nvPr userDrawn="1"/>
        </p:nvPicPr>
        <p:blipFill>
          <a:blip r:embed="rId2"/>
          <a:stretch>
            <a:fillRect/>
          </a:stretch>
        </p:blipFill>
        <p:spPr>
          <a:xfrm>
            <a:off x="7707331" y="387914"/>
            <a:ext cx="1040996" cy="387474"/>
          </a:xfrm>
          <a:prstGeom prst="rect">
            <a:avLst/>
          </a:prstGeom>
        </p:spPr>
      </p:pic>
      <p:sp>
        <p:nvSpPr>
          <p:cNvPr id="9" name="Slide Number Placeholder 5">
            <a:extLst>
              <a:ext uri="{FF2B5EF4-FFF2-40B4-BE49-F238E27FC236}">
                <a16:creationId xmlns:a16="http://schemas.microsoft.com/office/drawing/2014/main" id="{2A607169-5CA7-45B9-8A32-29BA86D905F3}"/>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accent2"/>
                </a:solidFill>
                <a:effectLst/>
                <a:uLnTx/>
                <a:uFillTx/>
                <a:latin typeface="Segoe UI" panose="020B0502040204020203" pitchFamily="34" charset="0"/>
                <a:ea typeface="ＭＳ Ｐゴシック" charset="0"/>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chemeClr val="accent2"/>
              </a:solidFill>
              <a:effectLst/>
              <a:uLnTx/>
              <a:uFillTx/>
              <a:latin typeface="Segoe UI" panose="020B0502040204020203" pitchFamily="34" charset="0"/>
              <a:ea typeface="ＭＳ Ｐゴシック" charset="0"/>
              <a:cs typeface="Segoe UI" panose="020B0502040204020203" pitchFamily="34" charset="0"/>
            </a:endParaRPr>
          </a:p>
        </p:txBody>
      </p:sp>
      <p:sp>
        <p:nvSpPr>
          <p:cNvPr id="4" name="テキスト ボックス 3"/>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tx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35380394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08-1_ロゴ＆ページ番号あり(青)">
    <p:bg bwMode="ltGray">
      <p:bgPr>
        <a:solidFill>
          <a:schemeClr val="accent2"/>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05F2718-5C4C-484E-82F9-1AEFB313A273}"/>
              </a:ext>
            </a:extLst>
          </p:cNvPr>
          <p:cNvPicPr>
            <a:picLocks noChangeAspect="1"/>
          </p:cNvPicPr>
          <p:nvPr userDrawn="1"/>
        </p:nvPicPr>
        <p:blipFill>
          <a:blip r:embed="rId2">
            <a:lum bright="100000" contrast="100000"/>
          </a:blip>
          <a:stretch>
            <a:fillRect/>
          </a:stretch>
        </p:blipFill>
        <p:spPr>
          <a:xfrm>
            <a:off x="7707331" y="387914"/>
            <a:ext cx="1040996" cy="387474"/>
          </a:xfrm>
          <a:prstGeom prst="rect">
            <a:avLst/>
          </a:prstGeom>
        </p:spPr>
      </p:pic>
      <p:sp>
        <p:nvSpPr>
          <p:cNvPr id="10" name="Slide Number Placeholder 5">
            <a:extLst>
              <a:ext uri="{FF2B5EF4-FFF2-40B4-BE49-F238E27FC236}">
                <a16:creationId xmlns:a16="http://schemas.microsoft.com/office/drawing/2014/main" id="{2A607169-5CA7-45B9-8A32-29BA86D905F3}"/>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tx1"/>
                </a:solidFill>
                <a:effectLst/>
                <a:uLnTx/>
                <a:uFillTx/>
                <a:latin typeface="Segoe UI" panose="020B0502040204020203" pitchFamily="34" charset="0"/>
                <a:ea typeface="ＭＳ Ｐゴシック" charset="0"/>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chemeClr val="tx1"/>
              </a:solidFill>
              <a:effectLst/>
              <a:uLnTx/>
              <a:uFillTx/>
              <a:latin typeface="Segoe UI" panose="020B0502040204020203" pitchFamily="34" charset="0"/>
              <a:ea typeface="ＭＳ Ｐゴシック" charset="0"/>
              <a:cs typeface="Segoe UI" panose="020B0502040204020203" pitchFamily="34" charset="0"/>
            </a:endParaRPr>
          </a:p>
        </p:txBody>
      </p:sp>
      <p:sp>
        <p:nvSpPr>
          <p:cNvPr id="4" name="テキスト ボックス 3"/>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tx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2762443214"/>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08-2_ロゴのみ-ページ番号なし(白)">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761E181-5FDC-CC41-A38E-B7FB36A86B8B}"/>
              </a:ext>
            </a:extLst>
          </p:cNvPr>
          <p:cNvPicPr>
            <a:picLocks noChangeAspect="1"/>
          </p:cNvPicPr>
          <p:nvPr userDrawn="1"/>
        </p:nvPicPr>
        <p:blipFill>
          <a:blip r:embed="rId2"/>
          <a:stretch>
            <a:fillRect/>
          </a:stretch>
        </p:blipFill>
        <p:spPr>
          <a:xfrm>
            <a:off x="7707331" y="387914"/>
            <a:ext cx="1040996" cy="387474"/>
          </a:xfrm>
          <a:prstGeom prst="rect">
            <a:avLst/>
          </a:prstGeom>
        </p:spPr>
      </p:pic>
      <p:sp>
        <p:nvSpPr>
          <p:cNvPr id="3" name="テキスト ボックス 2"/>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tx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33723694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08-2_ロゴのみ-ページ番号なし(青)">
    <p:bg>
      <p:bgPr>
        <a:solidFill>
          <a:schemeClr val="accent2"/>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1F31179-EFE2-9444-A5FF-F77BCF56654E}"/>
              </a:ext>
            </a:extLst>
          </p:cNvPr>
          <p:cNvPicPr>
            <a:picLocks noChangeAspect="1"/>
          </p:cNvPicPr>
          <p:nvPr userDrawn="1"/>
        </p:nvPicPr>
        <p:blipFill>
          <a:blip r:embed="rId2">
            <a:lum bright="100000" contrast="100000"/>
          </a:blip>
          <a:stretch>
            <a:fillRect/>
          </a:stretch>
        </p:blipFill>
        <p:spPr>
          <a:xfrm>
            <a:off x="7707331" y="387914"/>
            <a:ext cx="1040996" cy="387474"/>
          </a:xfrm>
          <a:prstGeom prst="rect">
            <a:avLst/>
          </a:prstGeom>
        </p:spPr>
      </p:pic>
      <p:sp>
        <p:nvSpPr>
          <p:cNvPr id="3" name="テキスト ボックス 2"/>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tx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986239826"/>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01_タイトルスライド（青）">
    <p:bg>
      <p:bgPr>
        <a:solidFill>
          <a:schemeClr val="accent2"/>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1505731A-65DA-A74C-B37E-86B59658CBD7}"/>
              </a:ext>
            </a:extLst>
          </p:cNvPr>
          <p:cNvSpPr>
            <a:spLocks noGrp="1"/>
          </p:cNvSpPr>
          <p:nvPr>
            <p:ph type="title" hasCustomPrompt="1"/>
          </p:nvPr>
        </p:nvSpPr>
        <p:spPr>
          <a:xfrm>
            <a:off x="543983" y="2779534"/>
            <a:ext cx="7886699" cy="2333198"/>
          </a:xfrm>
          <a:prstGeom prst="rect">
            <a:avLst/>
          </a:prstGeom>
        </p:spPr>
        <p:txBody>
          <a:bodyPr anchor="ctr"/>
          <a:lstStyle>
            <a:lvl1pPr algn="l">
              <a:lnSpc>
                <a:spcPct val="100000"/>
              </a:lnSpc>
              <a:defRPr sz="4800" b="1">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a:t>表紙タイトルを入力</a:t>
            </a:r>
            <a:endParaRPr lang="en-GB" dirty="0"/>
          </a:p>
        </p:txBody>
      </p:sp>
      <p:sp>
        <p:nvSpPr>
          <p:cNvPr id="10" name="Text Placeholder 9">
            <a:extLst>
              <a:ext uri="{FF2B5EF4-FFF2-40B4-BE49-F238E27FC236}">
                <a16:creationId xmlns:a16="http://schemas.microsoft.com/office/drawing/2014/main" id="{457BA40D-4A41-3E47-8798-80A71755463E}"/>
              </a:ext>
            </a:extLst>
          </p:cNvPr>
          <p:cNvSpPr>
            <a:spLocks noGrp="1"/>
          </p:cNvSpPr>
          <p:nvPr>
            <p:ph type="body" sz="quarter" idx="10" hasCustomPrompt="1"/>
          </p:nvPr>
        </p:nvSpPr>
        <p:spPr>
          <a:xfrm>
            <a:off x="543982" y="5207208"/>
            <a:ext cx="7886700" cy="547733"/>
          </a:xfrm>
          <a:prstGeom prst="rect">
            <a:avLst/>
          </a:prstGeom>
        </p:spPr>
        <p:txBody>
          <a:bodyPr anchor="ctr"/>
          <a:lstStyle>
            <a:lvl1pPr marL="0" indent="0" algn="l">
              <a:buNone/>
              <a:defRPr>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stStyle>
          <a:p>
            <a:pPr lvl="0"/>
            <a:r>
              <a:rPr lang="en-US" dirty="0" err="1"/>
              <a:t>サブタイトル</a:t>
            </a:r>
            <a:r>
              <a:rPr lang="en-US" dirty="0"/>
              <a:t> / </a:t>
            </a:r>
            <a:r>
              <a:rPr lang="en-US" dirty="0" err="1"/>
              <a:t>プレゼンター名</a:t>
            </a:r>
            <a:endParaRPr lang="en-GB" dirty="0"/>
          </a:p>
        </p:txBody>
      </p:sp>
      <p:pic>
        <p:nvPicPr>
          <p:cNvPr id="7" name="Picture 6">
            <a:extLst>
              <a:ext uri="{FF2B5EF4-FFF2-40B4-BE49-F238E27FC236}">
                <a16:creationId xmlns:a16="http://schemas.microsoft.com/office/drawing/2014/main" id="{D2307546-7CBF-0941-BE3B-5F376B72DDBB}"/>
              </a:ext>
            </a:extLst>
          </p:cNvPr>
          <p:cNvPicPr>
            <a:picLocks noChangeAspect="1"/>
          </p:cNvPicPr>
          <p:nvPr userDrawn="1"/>
        </p:nvPicPr>
        <p:blipFill>
          <a:blip r:embed="rId2"/>
          <a:stretch>
            <a:fillRect/>
          </a:stretch>
        </p:blipFill>
        <p:spPr>
          <a:xfrm>
            <a:off x="543983" y="636560"/>
            <a:ext cx="1842108" cy="663701"/>
          </a:xfrm>
          <a:prstGeom prst="rect">
            <a:avLst/>
          </a:prstGeom>
        </p:spPr>
      </p:pic>
    </p:spTree>
    <p:extLst>
      <p:ext uri="{BB962C8B-B14F-4D97-AF65-F5344CB8AC3E}">
        <p14:creationId xmlns:p14="http://schemas.microsoft.com/office/powerpoint/2010/main" val="242982385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guide id="3" pos="395"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09_コンテンツタイトル（青）">
    <p:bg>
      <p:bgPr>
        <a:solidFill>
          <a:schemeClr val="accent2"/>
        </a:solidFill>
        <a:effectLst/>
      </p:bgPr>
    </p:bg>
    <p:spTree>
      <p:nvGrpSpPr>
        <p:cNvPr id="1" name=""/>
        <p:cNvGrpSpPr/>
        <p:nvPr/>
      </p:nvGrpSpPr>
      <p:grpSpPr>
        <a:xfrm>
          <a:off x="0" y="0"/>
          <a:ext cx="0" cy="0"/>
          <a:chOff x="0" y="0"/>
          <a:chExt cx="0" cy="0"/>
        </a:xfrm>
      </p:grpSpPr>
      <p:sp>
        <p:nvSpPr>
          <p:cNvPr id="7" name="Title 4">
            <a:extLst>
              <a:ext uri="{FF2B5EF4-FFF2-40B4-BE49-F238E27FC236}">
                <a16:creationId xmlns:a16="http://schemas.microsoft.com/office/drawing/2014/main" id="{EADE93CD-37DF-E343-A975-1AA1C847DAE2}"/>
              </a:ext>
            </a:extLst>
          </p:cNvPr>
          <p:cNvSpPr>
            <a:spLocks noGrp="1"/>
          </p:cNvSpPr>
          <p:nvPr>
            <p:ph type="title" hasCustomPrompt="1"/>
          </p:nvPr>
        </p:nvSpPr>
        <p:spPr>
          <a:xfrm>
            <a:off x="293700" y="2734842"/>
            <a:ext cx="8556603" cy="631775"/>
          </a:xfrm>
          <a:prstGeom prst="rect">
            <a:avLst/>
          </a:prstGeom>
        </p:spPr>
        <p:txBody>
          <a:bodyPr anchor="ctr"/>
          <a:lstStyle>
            <a:lvl1pPr algn="ctr">
              <a:defRPr sz="3200" b="1">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dirty="0"/>
              <a:t>スライドタイトルを入力</a:t>
            </a:r>
            <a:endParaRPr lang="en-GB" dirty="0"/>
          </a:p>
        </p:txBody>
      </p:sp>
      <p:sp>
        <p:nvSpPr>
          <p:cNvPr id="9" name="Text Placeholder 6">
            <a:extLst>
              <a:ext uri="{FF2B5EF4-FFF2-40B4-BE49-F238E27FC236}">
                <a16:creationId xmlns:a16="http://schemas.microsoft.com/office/drawing/2014/main" id="{E79472A9-7FF4-844C-8BB9-B7A54132FCBA}"/>
              </a:ext>
            </a:extLst>
          </p:cNvPr>
          <p:cNvSpPr>
            <a:spLocks noGrp="1"/>
          </p:cNvSpPr>
          <p:nvPr>
            <p:ph type="body" sz="quarter" idx="16" hasCustomPrompt="1"/>
          </p:nvPr>
        </p:nvSpPr>
        <p:spPr>
          <a:xfrm>
            <a:off x="293700" y="3412187"/>
            <a:ext cx="8556603" cy="530055"/>
          </a:xfrm>
          <a:prstGeom prst="rect">
            <a:avLst/>
          </a:prstGeom>
        </p:spPr>
        <p:txBody>
          <a:bodyPr anchor="ctr"/>
          <a:lstStyle>
            <a:lvl1pPr marL="0" indent="0" algn="ctr">
              <a:buNone/>
              <a:defRPr sz="1800" b="1">
                <a:solidFill>
                  <a:schemeClr val="bg1"/>
                </a:solidFill>
                <a:latin typeface="Meiryo" panose="020B0604030504040204" pitchFamily="34" charset="-128"/>
                <a:ea typeface="Meiryo" panose="020B0604030504040204" pitchFamily="34" charset="-128"/>
                <a:cs typeface="Meiryo" panose="020B0604030504040204" pitchFamily="34" charset="-128"/>
              </a:defRPr>
            </a:lvl1pPr>
            <a:lvl2pPr>
              <a:defRPr sz="1333"/>
            </a:lvl2pPr>
            <a:lvl3pPr>
              <a:defRPr sz="1333"/>
            </a:lvl3pPr>
            <a:lvl4pPr>
              <a:defRPr sz="1333"/>
            </a:lvl4pPr>
            <a:lvl5pPr>
              <a:defRPr sz="1333"/>
            </a:lvl5pPr>
          </a:lstStyle>
          <a:p>
            <a:pPr lvl="0"/>
            <a:r>
              <a:rPr lang="en-US" dirty="0" err="1"/>
              <a:t>クリックしてテキストを入力</a:t>
            </a:r>
            <a:endParaRPr lang="en-GB" dirty="0"/>
          </a:p>
        </p:txBody>
      </p:sp>
      <p:sp>
        <p:nvSpPr>
          <p:cNvPr id="6" name="Slide Number Placeholder 5">
            <a:extLst>
              <a:ext uri="{FF2B5EF4-FFF2-40B4-BE49-F238E27FC236}">
                <a16:creationId xmlns:a16="http://schemas.microsoft.com/office/drawing/2014/main" id="{2A607169-5CA7-45B9-8A32-29BA86D905F3}"/>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bg1"/>
                </a:solidFill>
                <a:effectLst/>
                <a:uLnTx/>
                <a:uFillTx/>
                <a:latin typeface="Segoe UI" panose="020B0502040204020203" pitchFamily="34" charset="0"/>
                <a:ea typeface="ＭＳ Ｐゴシック" charset="0"/>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chemeClr val="bg1"/>
              </a:solidFill>
              <a:effectLst/>
              <a:uLnTx/>
              <a:uFillTx/>
              <a:latin typeface="Segoe UI" panose="020B0502040204020203" pitchFamily="34" charset="0"/>
              <a:ea typeface="ＭＳ Ｐゴシック" charset="0"/>
              <a:cs typeface="Segoe UI" panose="020B0502040204020203" pitchFamily="34" charset="0"/>
            </a:endParaRPr>
          </a:p>
        </p:txBody>
      </p:sp>
      <p:sp>
        <p:nvSpPr>
          <p:cNvPr id="5" name="テキスト ボックス 4"/>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bg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bg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35318589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0_コンテンツイメージ（カバー）">
    <p:bg>
      <p:bgPr>
        <a:solidFill>
          <a:schemeClr val="accent1"/>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F048DB9C-DCF7-0D4F-BD88-98E3E02490F0}"/>
              </a:ext>
            </a:extLst>
          </p:cNvPr>
          <p:cNvSpPr>
            <a:spLocks noGrp="1"/>
          </p:cNvSpPr>
          <p:nvPr>
            <p:ph type="pic" sz="quarter" idx="11" hasCustomPrompt="1"/>
          </p:nvPr>
        </p:nvSpPr>
        <p:spPr>
          <a:xfrm>
            <a:off x="0" y="1047625"/>
            <a:ext cx="9144000" cy="5810376"/>
          </a:xfrm>
          <a:prstGeom prst="rect">
            <a:avLst/>
          </a:prstGeom>
          <a:solidFill>
            <a:schemeClr val="tx2"/>
          </a:solidFill>
        </p:spPr>
        <p:txBody>
          <a:bodyPr/>
          <a:lstStyle>
            <a:lvl1pPr algn="ctr">
              <a:defRPr>
                <a:solidFill>
                  <a:schemeClr val="bg1"/>
                </a:solidFill>
                <a:latin typeface="Segoe UI" panose="020B0502040204020203" pitchFamily="34" charset="0"/>
                <a:cs typeface="Segoe UI" panose="020B0502040204020203" pitchFamily="34" charset="0"/>
              </a:defRPr>
            </a:lvl1pPr>
          </a:lstStyle>
          <a:p>
            <a:r>
              <a:rPr lang="ja-JP" altLang="en-US"/>
              <a:t>アイコンをクリックして図を追加</a:t>
            </a:r>
            <a:endParaRPr lang="en-GB" dirty="0"/>
          </a:p>
        </p:txBody>
      </p:sp>
      <p:sp>
        <p:nvSpPr>
          <p:cNvPr id="5" name="Rectangle 4">
            <a:extLst>
              <a:ext uri="{FF2B5EF4-FFF2-40B4-BE49-F238E27FC236}">
                <a16:creationId xmlns:a16="http://schemas.microsoft.com/office/drawing/2014/main" id="{AEC331B1-A2E3-4449-A203-C1004B13CA10}"/>
              </a:ext>
            </a:extLst>
          </p:cNvPr>
          <p:cNvSpPr/>
          <p:nvPr userDrawn="1"/>
        </p:nvSpPr>
        <p:spPr>
          <a:xfrm>
            <a:off x="-1" y="1"/>
            <a:ext cx="9144001" cy="1047623"/>
          </a:xfrm>
          <a:prstGeom prst="rect">
            <a:avLst/>
          </a:pr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8000" tIns="48000" rIns="48000" bIns="48000" rtlCol="0" anchor="ctr"/>
          <a:lstStyle/>
          <a:p>
            <a:pPr algn="ctr" fontAlgn="auto">
              <a:lnSpc>
                <a:spcPct val="110000"/>
              </a:lnSpc>
              <a:spcBef>
                <a:spcPts val="267"/>
              </a:spcBef>
              <a:spcAft>
                <a:spcPts val="267"/>
              </a:spcAft>
            </a:pPr>
            <a:endParaRPr lang="en-GB" sz="2133" dirty="0"/>
          </a:p>
        </p:txBody>
      </p:sp>
      <p:pic>
        <p:nvPicPr>
          <p:cNvPr id="12" name="Picture 11">
            <a:extLst>
              <a:ext uri="{FF2B5EF4-FFF2-40B4-BE49-F238E27FC236}">
                <a16:creationId xmlns:a16="http://schemas.microsoft.com/office/drawing/2014/main" id="{571A4BD4-D529-FB4E-AC5F-BC12E154A215}"/>
              </a:ext>
            </a:extLst>
          </p:cNvPr>
          <p:cNvPicPr>
            <a:picLocks noChangeAspect="1"/>
          </p:cNvPicPr>
          <p:nvPr userDrawn="1"/>
        </p:nvPicPr>
        <p:blipFill>
          <a:blip r:embed="rId2"/>
          <a:stretch>
            <a:fillRect/>
          </a:stretch>
        </p:blipFill>
        <p:spPr>
          <a:xfrm>
            <a:off x="7707331" y="330075"/>
            <a:ext cx="1040996" cy="387474"/>
          </a:xfrm>
          <a:prstGeom prst="rect">
            <a:avLst/>
          </a:prstGeom>
        </p:spPr>
      </p:pic>
      <p:sp>
        <p:nvSpPr>
          <p:cNvPr id="7" name="Slide Number Placeholder 5">
            <a:extLst>
              <a:ext uri="{FF2B5EF4-FFF2-40B4-BE49-F238E27FC236}">
                <a16:creationId xmlns:a16="http://schemas.microsoft.com/office/drawing/2014/main" id="{B858B47C-E1EA-48F1-A18B-EAAE6BEB1751}"/>
              </a:ext>
            </a:extLst>
          </p:cNvPr>
          <p:cNvSpPr>
            <a:spLocks noGrp="1"/>
          </p:cNvSpPr>
          <p:nvPr>
            <p:ph type="sldNum" sz="quarter" idx="4"/>
          </p:nvPr>
        </p:nvSpPr>
        <p:spPr>
          <a:xfrm>
            <a:off x="7086600" y="6584156"/>
            <a:ext cx="2057400" cy="273844"/>
          </a:xfrm>
          <a:prstGeom prst="rect">
            <a:avLst/>
          </a:prstGeom>
        </p:spPr>
        <p:txBody>
          <a:bodyPr vert="horz" lIns="91440" tIns="45720" rIns="91440" bIns="45720" rtlCol="0" anchor="ctr"/>
          <a:lstStyle>
            <a:lvl1pPr algn="r">
              <a:defRPr sz="1600">
                <a:solidFill>
                  <a:schemeClr val="tx1">
                    <a:tint val="75000"/>
                  </a:schemeClr>
                </a:solidFill>
                <a:latin typeface="Segoe UI" panose="020B0502040204020203" pitchFamily="34" charset="0"/>
                <a:cs typeface="Segoe UI" panose="020B0502040204020203" pitchFamily="34" charset="0"/>
              </a:defRPr>
            </a:lvl1pPr>
          </a:lstStyle>
          <a:p>
            <a:fld id="{84EAF112-79CC-B34F-94BA-BFC7F71A8BCC}" type="slidenum">
              <a:rPr lang="en-US" smtClean="0"/>
              <a:pPr/>
              <a:t>‹#›</a:t>
            </a:fld>
            <a:endParaRPr lang="en-US" dirty="0"/>
          </a:p>
        </p:txBody>
      </p:sp>
      <p:sp>
        <p:nvSpPr>
          <p:cNvPr id="6" name="テキスト ボックス 5"/>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tx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852477528"/>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1_セクション-タイトル＆ブロック（白）">
    <p:bg bwMode="ltGray">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6C46D53-15E4-2C4F-9617-DD90C161B84F}"/>
              </a:ext>
            </a:extLst>
          </p:cNvPr>
          <p:cNvSpPr/>
          <p:nvPr userDrawn="1"/>
        </p:nvSpPr>
        <p:spPr>
          <a:xfrm>
            <a:off x="0" y="2780623"/>
            <a:ext cx="3048000" cy="40859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Segoe UI" panose="020B0502040204020203" pitchFamily="34" charset="0"/>
              <a:ea typeface="メイリオ" panose="020B0604030504040204" pitchFamily="50" charset="-128"/>
              <a:cs typeface="Segoe UI" panose="020B0502040204020203" pitchFamily="34" charset="0"/>
            </a:endParaRPr>
          </a:p>
        </p:txBody>
      </p:sp>
      <p:sp>
        <p:nvSpPr>
          <p:cNvPr id="7" name="Rectangle 6">
            <a:extLst>
              <a:ext uri="{FF2B5EF4-FFF2-40B4-BE49-F238E27FC236}">
                <a16:creationId xmlns:a16="http://schemas.microsoft.com/office/drawing/2014/main" id="{D76A6DF1-0EBD-A441-B4B6-6E5DE055B9AB}"/>
              </a:ext>
            </a:extLst>
          </p:cNvPr>
          <p:cNvSpPr/>
          <p:nvPr userDrawn="1"/>
        </p:nvSpPr>
        <p:spPr>
          <a:xfrm>
            <a:off x="6096000" y="2780623"/>
            <a:ext cx="3048000" cy="40859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Segoe UI" panose="020B0502040204020203" pitchFamily="34" charset="0"/>
              <a:ea typeface="メイリオ" panose="020B0604030504040204" pitchFamily="50" charset="-128"/>
              <a:cs typeface="Segoe UI" panose="020B0502040204020203" pitchFamily="34" charset="0"/>
            </a:endParaRPr>
          </a:p>
        </p:txBody>
      </p:sp>
      <p:sp>
        <p:nvSpPr>
          <p:cNvPr id="3" name="Picture Placeholder 2">
            <a:extLst>
              <a:ext uri="{FF2B5EF4-FFF2-40B4-BE49-F238E27FC236}">
                <a16:creationId xmlns:a16="http://schemas.microsoft.com/office/drawing/2014/main" id="{C00DBA51-2FC2-724F-8D23-DCE9E6E22D76}"/>
              </a:ext>
            </a:extLst>
          </p:cNvPr>
          <p:cNvSpPr>
            <a:spLocks noGrp="1"/>
          </p:cNvSpPr>
          <p:nvPr>
            <p:ph type="pic" sz="quarter" idx="10" hasCustomPrompt="1"/>
          </p:nvPr>
        </p:nvSpPr>
        <p:spPr>
          <a:xfrm>
            <a:off x="3048000" y="2781380"/>
            <a:ext cx="3048000" cy="4085167"/>
          </a:xfrm>
          <a:prstGeom prst="rect">
            <a:avLst/>
          </a:prstGeom>
        </p:spPr>
        <p:txBody>
          <a:bodyPr/>
          <a:lstStyle>
            <a:lvl1pPr algn="ctr">
              <a:defRPr sz="14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dirty="0"/>
              <a:t>アイコンをクリックして図を追加</a:t>
            </a:r>
            <a:endParaRPr lang="en-GB" dirty="0"/>
          </a:p>
        </p:txBody>
      </p:sp>
      <p:sp>
        <p:nvSpPr>
          <p:cNvPr id="9" name="Title 4">
            <a:extLst>
              <a:ext uri="{FF2B5EF4-FFF2-40B4-BE49-F238E27FC236}">
                <a16:creationId xmlns:a16="http://schemas.microsoft.com/office/drawing/2014/main" id="{F2179386-8ECF-2247-89E5-B3685ECA1D57}"/>
              </a:ext>
            </a:extLst>
          </p:cNvPr>
          <p:cNvSpPr>
            <a:spLocks noGrp="1"/>
          </p:cNvSpPr>
          <p:nvPr>
            <p:ph type="title" hasCustomPrompt="1"/>
          </p:nvPr>
        </p:nvSpPr>
        <p:spPr>
          <a:xfrm>
            <a:off x="293700" y="705414"/>
            <a:ext cx="8556603" cy="631775"/>
          </a:xfrm>
          <a:prstGeom prst="rect">
            <a:avLst/>
          </a:prstGeom>
        </p:spPr>
        <p:txBody>
          <a:bodyPr anchor="ctr"/>
          <a:lstStyle>
            <a:lvl1pPr algn="ctr">
              <a:defRPr sz="3200"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dirty="0"/>
              <a:t>スライドタイトルを入力</a:t>
            </a:r>
            <a:endParaRPr lang="en-GB" dirty="0"/>
          </a:p>
        </p:txBody>
      </p:sp>
      <p:sp>
        <p:nvSpPr>
          <p:cNvPr id="10" name="Text Placeholder 6">
            <a:extLst>
              <a:ext uri="{FF2B5EF4-FFF2-40B4-BE49-F238E27FC236}">
                <a16:creationId xmlns:a16="http://schemas.microsoft.com/office/drawing/2014/main" id="{DDFBDF62-760F-2942-909D-906703D9C63F}"/>
              </a:ext>
            </a:extLst>
          </p:cNvPr>
          <p:cNvSpPr>
            <a:spLocks noGrp="1"/>
          </p:cNvSpPr>
          <p:nvPr>
            <p:ph type="body" sz="quarter" idx="16" hasCustomPrompt="1"/>
          </p:nvPr>
        </p:nvSpPr>
        <p:spPr>
          <a:xfrm>
            <a:off x="293700" y="1382759"/>
            <a:ext cx="8556603" cy="530055"/>
          </a:xfrm>
          <a:prstGeom prst="rect">
            <a:avLst/>
          </a:prstGeom>
        </p:spPr>
        <p:txBody>
          <a:bodyPr anchor="ctr"/>
          <a:lstStyle>
            <a:lvl1pPr marL="0" indent="0" algn="ctr">
              <a:buNone/>
              <a:defRPr sz="2400" b="1">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defRPr sz="1333"/>
            </a:lvl2pPr>
            <a:lvl3pPr>
              <a:defRPr sz="1333"/>
            </a:lvl3pPr>
            <a:lvl4pPr>
              <a:defRPr sz="1333"/>
            </a:lvl4pPr>
            <a:lvl5pPr>
              <a:defRPr sz="1333"/>
            </a:lvl5pPr>
          </a:lstStyle>
          <a:p>
            <a:pPr lvl="0"/>
            <a:r>
              <a:rPr lang="en-US" dirty="0" err="1"/>
              <a:t>サブタイトルを入力</a:t>
            </a:r>
            <a:endParaRPr lang="en-GB" dirty="0"/>
          </a:p>
        </p:txBody>
      </p:sp>
      <p:sp>
        <p:nvSpPr>
          <p:cNvPr id="11" name="Text Placeholder 6">
            <a:extLst>
              <a:ext uri="{FF2B5EF4-FFF2-40B4-BE49-F238E27FC236}">
                <a16:creationId xmlns:a16="http://schemas.microsoft.com/office/drawing/2014/main" id="{C3140292-BA2F-5F40-B51A-1F57E8E5304C}"/>
              </a:ext>
            </a:extLst>
          </p:cNvPr>
          <p:cNvSpPr>
            <a:spLocks noGrp="1"/>
          </p:cNvSpPr>
          <p:nvPr>
            <p:ph type="body" sz="quarter" idx="52" hasCustomPrompt="1"/>
          </p:nvPr>
        </p:nvSpPr>
        <p:spPr>
          <a:xfrm>
            <a:off x="404789" y="3606699"/>
            <a:ext cx="2030403" cy="373936"/>
          </a:xfrm>
          <a:prstGeom prst="rect">
            <a:avLst/>
          </a:prstGeom>
        </p:spPr>
        <p:txBody>
          <a:bodyPr/>
          <a:lstStyle>
            <a:lvl1pPr marL="0" indent="0" algn="ctr">
              <a:buNone/>
              <a:defRPr sz="1800" b="1">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vl2pPr>
              <a:defRPr sz="1333"/>
            </a:lvl2pPr>
            <a:lvl3pPr>
              <a:defRPr sz="1333"/>
            </a:lvl3pPr>
            <a:lvl4pPr>
              <a:defRPr sz="1333"/>
            </a:lvl4pPr>
            <a:lvl5pPr>
              <a:defRPr sz="1333"/>
            </a:lvl5pPr>
          </a:lstStyle>
          <a:p>
            <a:pPr lvl="0"/>
            <a:r>
              <a:rPr lang="ja-JP" altLang="en-US" dirty="0"/>
              <a:t>テキストを入力</a:t>
            </a:r>
          </a:p>
        </p:txBody>
      </p:sp>
      <p:sp>
        <p:nvSpPr>
          <p:cNvPr id="12" name="Text Placeholder 6">
            <a:extLst>
              <a:ext uri="{FF2B5EF4-FFF2-40B4-BE49-F238E27FC236}">
                <a16:creationId xmlns:a16="http://schemas.microsoft.com/office/drawing/2014/main" id="{A1906DE7-FCBA-2C47-BF59-60B682EFAE70}"/>
              </a:ext>
            </a:extLst>
          </p:cNvPr>
          <p:cNvSpPr>
            <a:spLocks noGrp="1"/>
          </p:cNvSpPr>
          <p:nvPr>
            <p:ph type="body" sz="quarter" idx="72" hasCustomPrompt="1"/>
          </p:nvPr>
        </p:nvSpPr>
        <p:spPr>
          <a:xfrm>
            <a:off x="404789" y="4380447"/>
            <a:ext cx="2030391" cy="918901"/>
          </a:xfrm>
          <a:prstGeom prst="rect">
            <a:avLst/>
          </a:prstGeom>
        </p:spPr>
        <p:txBody>
          <a:bodyPr/>
          <a:lstStyle>
            <a:lvl1pPr marL="0" marR="0" indent="0" algn="ctr" defTabSz="1219170" rtl="0" eaLnBrk="1" fontAlgn="auto" latinLnBrk="0" hangingPunct="1">
              <a:lnSpc>
                <a:spcPct val="114000"/>
              </a:lnSpc>
              <a:spcBef>
                <a:spcPts val="800"/>
              </a:spcBef>
              <a:spcAft>
                <a:spcPts val="133"/>
              </a:spcAft>
              <a:buClrTx/>
              <a:buSzTx/>
              <a:buFont typeface="Arial" pitchFamily="34" charset="0"/>
              <a:buNone/>
              <a:tabLst/>
              <a:defRPr sz="1400" b="0">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vl2pPr>
              <a:defRPr sz="1333"/>
            </a:lvl2pPr>
            <a:lvl3pPr>
              <a:defRPr sz="1333"/>
            </a:lvl3pPr>
            <a:lvl4pPr>
              <a:defRPr sz="1333"/>
            </a:lvl4pPr>
            <a:lvl5pPr>
              <a:defRPr sz="1333"/>
            </a:lvl5pPr>
          </a:lstStyle>
          <a:p>
            <a:pPr lvl="0"/>
            <a:r>
              <a:rPr lang="ja-JP" altLang="en-US"/>
              <a:t>テキストを入力</a:t>
            </a:r>
          </a:p>
        </p:txBody>
      </p:sp>
      <p:sp>
        <p:nvSpPr>
          <p:cNvPr id="13" name="Text Placeholder 6">
            <a:extLst>
              <a:ext uri="{FF2B5EF4-FFF2-40B4-BE49-F238E27FC236}">
                <a16:creationId xmlns:a16="http://schemas.microsoft.com/office/drawing/2014/main" id="{703A3ACC-186F-804C-B70E-77B95DB72606}"/>
              </a:ext>
            </a:extLst>
          </p:cNvPr>
          <p:cNvSpPr>
            <a:spLocks noGrp="1"/>
          </p:cNvSpPr>
          <p:nvPr>
            <p:ph type="body" sz="quarter" idx="73" hasCustomPrompt="1"/>
          </p:nvPr>
        </p:nvSpPr>
        <p:spPr>
          <a:xfrm>
            <a:off x="3524166" y="3606699"/>
            <a:ext cx="2030403" cy="373936"/>
          </a:xfrm>
          <a:prstGeom prst="rect">
            <a:avLst/>
          </a:prstGeom>
        </p:spPr>
        <p:txBody>
          <a:bodyPr/>
          <a:lstStyle>
            <a:lvl1pPr marL="0" indent="0" algn="ctr">
              <a:buNone/>
              <a:defRPr sz="1800" b="1">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defRPr sz="1333"/>
            </a:lvl2pPr>
            <a:lvl3pPr>
              <a:defRPr sz="1333"/>
            </a:lvl3pPr>
            <a:lvl4pPr>
              <a:defRPr sz="1333"/>
            </a:lvl4pPr>
            <a:lvl5pPr>
              <a:defRPr sz="1333"/>
            </a:lvl5pPr>
          </a:lstStyle>
          <a:p>
            <a:pPr lvl="0"/>
            <a:r>
              <a:rPr lang="ja-JP" altLang="en-US"/>
              <a:t>テキストを入力</a:t>
            </a:r>
          </a:p>
        </p:txBody>
      </p:sp>
      <p:sp>
        <p:nvSpPr>
          <p:cNvPr id="14" name="Text Placeholder 6">
            <a:extLst>
              <a:ext uri="{FF2B5EF4-FFF2-40B4-BE49-F238E27FC236}">
                <a16:creationId xmlns:a16="http://schemas.microsoft.com/office/drawing/2014/main" id="{89D664C2-EB15-B941-872E-C42459621D86}"/>
              </a:ext>
            </a:extLst>
          </p:cNvPr>
          <p:cNvSpPr>
            <a:spLocks noGrp="1"/>
          </p:cNvSpPr>
          <p:nvPr>
            <p:ph type="body" sz="quarter" idx="74" hasCustomPrompt="1"/>
          </p:nvPr>
        </p:nvSpPr>
        <p:spPr>
          <a:xfrm>
            <a:off x="3524166" y="4380447"/>
            <a:ext cx="2030391" cy="918901"/>
          </a:xfrm>
          <a:prstGeom prst="rect">
            <a:avLst/>
          </a:prstGeom>
        </p:spPr>
        <p:txBody>
          <a:bodyPr/>
          <a:lstStyle>
            <a:lvl1pPr marL="0" indent="0" algn="ctr">
              <a:buNone/>
              <a:defRPr sz="1400" b="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defRPr sz="1333"/>
            </a:lvl2pPr>
            <a:lvl3pPr>
              <a:defRPr sz="1333"/>
            </a:lvl3pPr>
            <a:lvl4pPr>
              <a:defRPr sz="1333"/>
            </a:lvl4pPr>
            <a:lvl5pPr>
              <a:defRPr sz="1333"/>
            </a:lvl5pPr>
          </a:lstStyle>
          <a:p>
            <a:pPr lvl="0"/>
            <a:r>
              <a:rPr lang="ja-JP" altLang="en-US"/>
              <a:t>図を追加</a:t>
            </a:r>
          </a:p>
        </p:txBody>
      </p:sp>
      <p:sp>
        <p:nvSpPr>
          <p:cNvPr id="15" name="Text Placeholder 6">
            <a:extLst>
              <a:ext uri="{FF2B5EF4-FFF2-40B4-BE49-F238E27FC236}">
                <a16:creationId xmlns:a16="http://schemas.microsoft.com/office/drawing/2014/main" id="{6DE93A4A-D0D5-DC49-87BA-D7EEFBB11F57}"/>
              </a:ext>
            </a:extLst>
          </p:cNvPr>
          <p:cNvSpPr>
            <a:spLocks noGrp="1"/>
          </p:cNvSpPr>
          <p:nvPr>
            <p:ph type="body" sz="quarter" idx="75" hasCustomPrompt="1"/>
          </p:nvPr>
        </p:nvSpPr>
        <p:spPr>
          <a:xfrm>
            <a:off x="6608819" y="3606699"/>
            <a:ext cx="2030403" cy="373936"/>
          </a:xfrm>
          <a:prstGeom prst="rect">
            <a:avLst/>
          </a:prstGeom>
        </p:spPr>
        <p:txBody>
          <a:bodyPr/>
          <a:lstStyle>
            <a:lvl1pPr marL="0" marR="0" indent="0" algn="ctr" defTabSz="1219170" rtl="0" eaLnBrk="1" fontAlgn="auto" latinLnBrk="0" hangingPunct="1">
              <a:lnSpc>
                <a:spcPct val="114000"/>
              </a:lnSpc>
              <a:spcBef>
                <a:spcPts val="800"/>
              </a:spcBef>
              <a:spcAft>
                <a:spcPts val="133"/>
              </a:spcAft>
              <a:buClrTx/>
              <a:buSzTx/>
              <a:buFont typeface="Arial" pitchFamily="34" charset="0"/>
              <a:buNone/>
              <a:tabLst/>
              <a:defRPr sz="1800" b="1">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vl2pPr>
              <a:defRPr sz="1333"/>
            </a:lvl2pPr>
            <a:lvl3pPr>
              <a:defRPr sz="1333"/>
            </a:lvl3pPr>
            <a:lvl4pPr>
              <a:defRPr sz="1333"/>
            </a:lvl4pPr>
            <a:lvl5pPr>
              <a:defRPr sz="1333"/>
            </a:lvl5pPr>
          </a:lstStyle>
          <a:p>
            <a:pPr lvl="0"/>
            <a:r>
              <a:rPr lang="ja-JP" altLang="en-US"/>
              <a:t>テキストを入力</a:t>
            </a:r>
          </a:p>
        </p:txBody>
      </p:sp>
      <p:sp>
        <p:nvSpPr>
          <p:cNvPr id="16" name="Text Placeholder 6">
            <a:extLst>
              <a:ext uri="{FF2B5EF4-FFF2-40B4-BE49-F238E27FC236}">
                <a16:creationId xmlns:a16="http://schemas.microsoft.com/office/drawing/2014/main" id="{6FE70091-2CA3-B04B-AA23-9D30A96917CE}"/>
              </a:ext>
            </a:extLst>
          </p:cNvPr>
          <p:cNvSpPr>
            <a:spLocks noGrp="1"/>
          </p:cNvSpPr>
          <p:nvPr>
            <p:ph type="body" sz="quarter" idx="76" hasCustomPrompt="1"/>
          </p:nvPr>
        </p:nvSpPr>
        <p:spPr>
          <a:xfrm>
            <a:off x="6608819" y="4380447"/>
            <a:ext cx="2030391" cy="918901"/>
          </a:xfrm>
          <a:prstGeom prst="rect">
            <a:avLst/>
          </a:prstGeom>
        </p:spPr>
        <p:txBody>
          <a:bodyPr/>
          <a:lstStyle>
            <a:lvl1pPr marL="0" indent="0" algn="ctr">
              <a:buNone/>
              <a:defRPr sz="1400" b="0">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vl2pPr>
              <a:defRPr sz="1333"/>
            </a:lvl2pPr>
            <a:lvl3pPr>
              <a:defRPr sz="1333"/>
            </a:lvl3pPr>
            <a:lvl4pPr>
              <a:defRPr sz="1333"/>
            </a:lvl4pPr>
            <a:lvl5pPr>
              <a:defRPr sz="1333"/>
            </a:lvl5pPr>
          </a:lstStyle>
          <a:p>
            <a:pPr lvl="0"/>
            <a:r>
              <a:rPr lang="ja-JP" altLang="en-US"/>
              <a:t>テキストを入力</a:t>
            </a:r>
          </a:p>
        </p:txBody>
      </p:sp>
      <p:sp>
        <p:nvSpPr>
          <p:cNvPr id="17" name="Slide Number Placeholder 5">
            <a:extLst>
              <a:ext uri="{FF2B5EF4-FFF2-40B4-BE49-F238E27FC236}">
                <a16:creationId xmlns:a16="http://schemas.microsoft.com/office/drawing/2014/main" id="{2A607169-5CA7-45B9-8A32-29BA86D905F3}"/>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bg1"/>
                </a:solidFill>
                <a:effectLst/>
                <a:uLnTx/>
                <a:uFillTx/>
                <a:latin typeface="Segoe UI" panose="020B0502040204020203" pitchFamily="34" charset="0"/>
                <a:ea typeface="ＭＳ Ｐゴシック" charset="0"/>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chemeClr val="bg1"/>
              </a:solidFill>
              <a:effectLst/>
              <a:uLnTx/>
              <a:uFillTx/>
              <a:latin typeface="Segoe UI" panose="020B0502040204020203" pitchFamily="34" charset="0"/>
              <a:ea typeface="ＭＳ Ｐゴシック" charset="0"/>
              <a:cs typeface="Segoe UI" panose="020B0502040204020203" pitchFamily="34" charset="0"/>
            </a:endParaRPr>
          </a:p>
        </p:txBody>
      </p:sp>
      <p:sp>
        <p:nvSpPr>
          <p:cNvPr id="18" name="テキスト ボックス 17"/>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bg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bg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3201598044"/>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2_セクション-タイトル＆３ブロック（青）">
    <p:bg bwMode="ltGray">
      <p:bgPr>
        <a:solidFill>
          <a:schemeClr val="accent2"/>
        </a:solidFill>
        <a:effectLst/>
      </p:bgPr>
    </p:bg>
    <p:spTree>
      <p:nvGrpSpPr>
        <p:cNvPr id="1" name=""/>
        <p:cNvGrpSpPr/>
        <p:nvPr/>
      </p:nvGrpSpPr>
      <p:grpSpPr>
        <a:xfrm>
          <a:off x="0" y="0"/>
          <a:ext cx="0" cy="0"/>
          <a:chOff x="0" y="0"/>
          <a:chExt cx="0" cy="0"/>
        </a:xfrm>
      </p:grpSpPr>
      <p:sp>
        <p:nvSpPr>
          <p:cNvPr id="37" name="Title 4">
            <a:extLst>
              <a:ext uri="{FF2B5EF4-FFF2-40B4-BE49-F238E27FC236}">
                <a16:creationId xmlns:a16="http://schemas.microsoft.com/office/drawing/2014/main" id="{5E4FBA8E-F792-5B49-AC3F-6764FF3C8F68}"/>
              </a:ext>
            </a:extLst>
          </p:cNvPr>
          <p:cNvSpPr>
            <a:spLocks noGrp="1"/>
          </p:cNvSpPr>
          <p:nvPr>
            <p:ph type="title" hasCustomPrompt="1"/>
          </p:nvPr>
        </p:nvSpPr>
        <p:spPr>
          <a:xfrm>
            <a:off x="293700" y="450771"/>
            <a:ext cx="8556603" cy="631775"/>
          </a:xfrm>
          <a:prstGeom prst="rect">
            <a:avLst/>
          </a:prstGeom>
        </p:spPr>
        <p:txBody>
          <a:bodyPr anchor="ctr"/>
          <a:lstStyle>
            <a:lvl1pPr algn="ctr">
              <a:defRPr sz="3200" b="1">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dirty="0"/>
              <a:t>スライドタイトルを入力</a:t>
            </a:r>
            <a:endParaRPr lang="en-GB" dirty="0"/>
          </a:p>
        </p:txBody>
      </p:sp>
      <p:sp>
        <p:nvSpPr>
          <p:cNvPr id="17" name="Text Placeholder 6">
            <a:extLst>
              <a:ext uri="{FF2B5EF4-FFF2-40B4-BE49-F238E27FC236}">
                <a16:creationId xmlns:a16="http://schemas.microsoft.com/office/drawing/2014/main" id="{3D48A384-379E-864F-A2E2-01EF6C402438}"/>
              </a:ext>
            </a:extLst>
          </p:cNvPr>
          <p:cNvSpPr>
            <a:spLocks noGrp="1"/>
          </p:cNvSpPr>
          <p:nvPr>
            <p:ph type="body" sz="quarter" idx="16" hasCustomPrompt="1"/>
          </p:nvPr>
        </p:nvSpPr>
        <p:spPr>
          <a:xfrm>
            <a:off x="293700" y="1128117"/>
            <a:ext cx="8556603" cy="530055"/>
          </a:xfrm>
          <a:prstGeom prst="rect">
            <a:avLst/>
          </a:prstGeom>
        </p:spPr>
        <p:txBody>
          <a:bodyPr anchor="ctr"/>
          <a:lstStyle>
            <a:lvl1pPr marL="0" indent="0" algn="ctr">
              <a:buNone/>
              <a:defRPr sz="2400" b="1">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defRPr sz="1333"/>
            </a:lvl2pPr>
            <a:lvl3pPr>
              <a:defRPr sz="1333"/>
            </a:lvl3pPr>
            <a:lvl4pPr>
              <a:defRPr sz="1333"/>
            </a:lvl4pPr>
            <a:lvl5pPr>
              <a:defRPr sz="1333"/>
            </a:lvl5pPr>
          </a:lstStyle>
          <a:p>
            <a:pPr lvl="0"/>
            <a:r>
              <a:rPr lang="ja-JP" altLang="en-US" dirty="0"/>
              <a:t>サブタイトルを入力</a:t>
            </a:r>
            <a:endParaRPr lang="en-GB" dirty="0"/>
          </a:p>
        </p:txBody>
      </p:sp>
      <p:cxnSp>
        <p:nvCxnSpPr>
          <p:cNvPr id="20" name="Straight Connector 19">
            <a:extLst>
              <a:ext uri="{FF2B5EF4-FFF2-40B4-BE49-F238E27FC236}">
                <a16:creationId xmlns:a16="http://schemas.microsoft.com/office/drawing/2014/main" id="{80C35067-E835-BD4F-A284-A2F4B755A850}"/>
              </a:ext>
            </a:extLst>
          </p:cNvPr>
          <p:cNvCxnSpPr/>
          <p:nvPr userDrawn="1"/>
        </p:nvCxnSpPr>
        <p:spPr>
          <a:xfrm flipV="1">
            <a:off x="5947767" y="2884426"/>
            <a:ext cx="0" cy="20629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4E77D04-FEA0-9A48-99BB-44FA1E043D82}"/>
              </a:ext>
            </a:extLst>
          </p:cNvPr>
          <p:cNvCxnSpPr/>
          <p:nvPr userDrawn="1"/>
        </p:nvCxnSpPr>
        <p:spPr>
          <a:xfrm flipV="1">
            <a:off x="3246239" y="2884426"/>
            <a:ext cx="0" cy="20629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Placeholder 6">
            <a:extLst>
              <a:ext uri="{FF2B5EF4-FFF2-40B4-BE49-F238E27FC236}">
                <a16:creationId xmlns:a16="http://schemas.microsoft.com/office/drawing/2014/main" id="{66F4426F-9472-8E42-9CE2-56032EEDBDF0}"/>
              </a:ext>
            </a:extLst>
          </p:cNvPr>
          <p:cNvSpPr>
            <a:spLocks noGrp="1"/>
          </p:cNvSpPr>
          <p:nvPr>
            <p:ph type="body" sz="quarter" idx="52" hasCustomPrompt="1"/>
          </p:nvPr>
        </p:nvSpPr>
        <p:spPr>
          <a:xfrm>
            <a:off x="880275" y="3174960"/>
            <a:ext cx="2030403" cy="373936"/>
          </a:xfrm>
          <a:prstGeom prst="rect">
            <a:avLst/>
          </a:prstGeom>
        </p:spPr>
        <p:txBody>
          <a:bodyPr/>
          <a:lstStyle>
            <a:lvl1pPr marL="0" indent="0" algn="ctr">
              <a:buNone/>
              <a:defRPr sz="1800" b="1">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defRPr sz="1333"/>
            </a:lvl2pPr>
            <a:lvl3pPr>
              <a:defRPr sz="1333"/>
            </a:lvl3pPr>
            <a:lvl4pPr>
              <a:defRPr sz="1333"/>
            </a:lvl4pPr>
            <a:lvl5pPr>
              <a:defRPr sz="1333"/>
            </a:lvl5pPr>
          </a:lstStyle>
          <a:p>
            <a:pPr lvl="0"/>
            <a:r>
              <a:rPr lang="ja-JP" altLang="en-US"/>
              <a:t>テキストを入力</a:t>
            </a:r>
          </a:p>
        </p:txBody>
      </p:sp>
      <p:sp>
        <p:nvSpPr>
          <p:cNvPr id="24" name="Text Placeholder 6">
            <a:extLst>
              <a:ext uri="{FF2B5EF4-FFF2-40B4-BE49-F238E27FC236}">
                <a16:creationId xmlns:a16="http://schemas.microsoft.com/office/drawing/2014/main" id="{312B08A3-6F0E-8345-9F2F-07D520785853}"/>
              </a:ext>
            </a:extLst>
          </p:cNvPr>
          <p:cNvSpPr>
            <a:spLocks noGrp="1"/>
          </p:cNvSpPr>
          <p:nvPr>
            <p:ph type="body" sz="quarter" idx="72" hasCustomPrompt="1"/>
          </p:nvPr>
        </p:nvSpPr>
        <p:spPr>
          <a:xfrm>
            <a:off x="880275" y="4028481"/>
            <a:ext cx="2030391" cy="918901"/>
          </a:xfrm>
          <a:prstGeom prst="rect">
            <a:avLst/>
          </a:prstGeom>
        </p:spPr>
        <p:txBody>
          <a:bodyPr/>
          <a:lstStyle>
            <a:lvl1pPr marL="0" indent="0" algn="ctr">
              <a:buNone/>
              <a:defRPr sz="1100" b="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defRPr sz="1333"/>
            </a:lvl2pPr>
            <a:lvl3pPr>
              <a:defRPr sz="1333"/>
            </a:lvl3pPr>
            <a:lvl4pPr>
              <a:defRPr sz="1333"/>
            </a:lvl4pPr>
            <a:lvl5pPr>
              <a:defRPr sz="1333"/>
            </a:lvl5pPr>
          </a:lstStyle>
          <a:p>
            <a:pPr lvl="0"/>
            <a:r>
              <a:rPr lang="ja-JP" altLang="en-US"/>
              <a:t>テキストを入力</a:t>
            </a:r>
          </a:p>
        </p:txBody>
      </p:sp>
      <p:sp>
        <p:nvSpPr>
          <p:cNvPr id="25" name="Text Placeholder 6">
            <a:extLst>
              <a:ext uri="{FF2B5EF4-FFF2-40B4-BE49-F238E27FC236}">
                <a16:creationId xmlns:a16="http://schemas.microsoft.com/office/drawing/2014/main" id="{E376E8B7-2C49-5A43-A624-90D032310688}"/>
              </a:ext>
            </a:extLst>
          </p:cNvPr>
          <p:cNvSpPr>
            <a:spLocks noGrp="1"/>
          </p:cNvSpPr>
          <p:nvPr>
            <p:ph type="body" sz="quarter" idx="73" hasCustomPrompt="1"/>
          </p:nvPr>
        </p:nvSpPr>
        <p:spPr>
          <a:xfrm>
            <a:off x="3581803" y="3174960"/>
            <a:ext cx="2030403" cy="373936"/>
          </a:xfrm>
          <a:prstGeom prst="rect">
            <a:avLst/>
          </a:prstGeom>
        </p:spPr>
        <p:txBody>
          <a:bodyPr/>
          <a:lstStyle>
            <a:lvl1pPr marL="0" indent="0" algn="ctr">
              <a:buNone/>
              <a:defRPr sz="1800" b="1">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defRPr sz="1333"/>
            </a:lvl2pPr>
            <a:lvl3pPr>
              <a:defRPr sz="1333"/>
            </a:lvl3pPr>
            <a:lvl4pPr>
              <a:defRPr sz="1333"/>
            </a:lvl4pPr>
            <a:lvl5pPr>
              <a:defRPr sz="1333"/>
            </a:lvl5pPr>
          </a:lstStyle>
          <a:p>
            <a:pPr lvl="0"/>
            <a:r>
              <a:rPr lang="ja-JP" altLang="en-US"/>
              <a:t>テキストを入力</a:t>
            </a:r>
          </a:p>
        </p:txBody>
      </p:sp>
      <p:sp>
        <p:nvSpPr>
          <p:cNvPr id="38" name="Text Placeholder 6">
            <a:extLst>
              <a:ext uri="{FF2B5EF4-FFF2-40B4-BE49-F238E27FC236}">
                <a16:creationId xmlns:a16="http://schemas.microsoft.com/office/drawing/2014/main" id="{0C68A706-386B-B54D-A68A-407C4C6E9C48}"/>
              </a:ext>
            </a:extLst>
          </p:cNvPr>
          <p:cNvSpPr>
            <a:spLocks noGrp="1"/>
          </p:cNvSpPr>
          <p:nvPr>
            <p:ph type="body" sz="quarter" idx="74" hasCustomPrompt="1"/>
          </p:nvPr>
        </p:nvSpPr>
        <p:spPr>
          <a:xfrm>
            <a:off x="3581803" y="4028481"/>
            <a:ext cx="2030391" cy="918901"/>
          </a:xfrm>
          <a:prstGeom prst="rect">
            <a:avLst/>
          </a:prstGeom>
        </p:spPr>
        <p:txBody>
          <a:bodyPr/>
          <a:lstStyle>
            <a:lvl1pPr marL="0" indent="0" algn="ctr">
              <a:buNone/>
              <a:defRPr sz="1100" b="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defRPr sz="1333"/>
            </a:lvl2pPr>
            <a:lvl3pPr>
              <a:defRPr sz="1333"/>
            </a:lvl3pPr>
            <a:lvl4pPr>
              <a:defRPr sz="1333"/>
            </a:lvl4pPr>
            <a:lvl5pPr>
              <a:defRPr sz="1333"/>
            </a:lvl5pPr>
          </a:lstStyle>
          <a:p>
            <a:pPr lvl="0"/>
            <a:r>
              <a:rPr lang="ja-JP" altLang="en-US"/>
              <a:t>テキストを入力</a:t>
            </a:r>
          </a:p>
        </p:txBody>
      </p:sp>
      <p:sp>
        <p:nvSpPr>
          <p:cNvPr id="39" name="Text Placeholder 6">
            <a:extLst>
              <a:ext uri="{FF2B5EF4-FFF2-40B4-BE49-F238E27FC236}">
                <a16:creationId xmlns:a16="http://schemas.microsoft.com/office/drawing/2014/main" id="{B89421A3-22D4-824A-BC46-312A99FDA7CA}"/>
              </a:ext>
            </a:extLst>
          </p:cNvPr>
          <p:cNvSpPr>
            <a:spLocks noGrp="1"/>
          </p:cNvSpPr>
          <p:nvPr>
            <p:ph type="body" sz="quarter" idx="75" hasCustomPrompt="1"/>
          </p:nvPr>
        </p:nvSpPr>
        <p:spPr>
          <a:xfrm>
            <a:off x="6283318" y="3174960"/>
            <a:ext cx="2030403" cy="373936"/>
          </a:xfrm>
          <a:prstGeom prst="rect">
            <a:avLst/>
          </a:prstGeom>
        </p:spPr>
        <p:txBody>
          <a:bodyPr/>
          <a:lstStyle>
            <a:lvl1pPr marL="0" indent="0" algn="ctr">
              <a:buNone/>
              <a:defRPr sz="1800" b="1">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defRPr sz="1333"/>
            </a:lvl2pPr>
            <a:lvl3pPr>
              <a:defRPr sz="1333"/>
            </a:lvl3pPr>
            <a:lvl4pPr>
              <a:defRPr sz="1333"/>
            </a:lvl4pPr>
            <a:lvl5pPr>
              <a:defRPr sz="1333"/>
            </a:lvl5pPr>
          </a:lstStyle>
          <a:p>
            <a:pPr lvl="0"/>
            <a:r>
              <a:rPr lang="ja-JP" altLang="en-US"/>
              <a:t>テキストを入力</a:t>
            </a:r>
          </a:p>
        </p:txBody>
      </p:sp>
      <p:sp>
        <p:nvSpPr>
          <p:cNvPr id="40" name="Text Placeholder 6">
            <a:extLst>
              <a:ext uri="{FF2B5EF4-FFF2-40B4-BE49-F238E27FC236}">
                <a16:creationId xmlns:a16="http://schemas.microsoft.com/office/drawing/2014/main" id="{CE424B62-5109-9841-8C42-5BD27006A9DD}"/>
              </a:ext>
            </a:extLst>
          </p:cNvPr>
          <p:cNvSpPr>
            <a:spLocks noGrp="1"/>
          </p:cNvSpPr>
          <p:nvPr>
            <p:ph type="body" sz="quarter" idx="76" hasCustomPrompt="1"/>
          </p:nvPr>
        </p:nvSpPr>
        <p:spPr>
          <a:xfrm>
            <a:off x="6283318" y="4028481"/>
            <a:ext cx="2030391" cy="918901"/>
          </a:xfrm>
          <a:prstGeom prst="rect">
            <a:avLst/>
          </a:prstGeom>
        </p:spPr>
        <p:txBody>
          <a:bodyPr/>
          <a:lstStyle>
            <a:lvl1pPr marL="0" indent="0" algn="ctr">
              <a:buNone/>
              <a:defRPr sz="1100" b="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defRPr sz="1333"/>
            </a:lvl2pPr>
            <a:lvl3pPr>
              <a:defRPr sz="1333"/>
            </a:lvl3pPr>
            <a:lvl4pPr>
              <a:defRPr sz="1333"/>
            </a:lvl4pPr>
            <a:lvl5pPr>
              <a:defRPr sz="1333"/>
            </a:lvl5pPr>
          </a:lstStyle>
          <a:p>
            <a:pPr lvl="0"/>
            <a:r>
              <a:rPr lang="ja-JP" altLang="en-US"/>
              <a:t>テキストを入力</a:t>
            </a:r>
          </a:p>
        </p:txBody>
      </p:sp>
      <p:sp>
        <p:nvSpPr>
          <p:cNvPr id="41" name="Picture Placeholder 3">
            <a:extLst>
              <a:ext uri="{FF2B5EF4-FFF2-40B4-BE49-F238E27FC236}">
                <a16:creationId xmlns:a16="http://schemas.microsoft.com/office/drawing/2014/main" id="{22992596-9553-354E-9FA6-6A7BACE3514C}"/>
              </a:ext>
            </a:extLst>
          </p:cNvPr>
          <p:cNvSpPr>
            <a:spLocks noGrp="1"/>
          </p:cNvSpPr>
          <p:nvPr>
            <p:ph type="pic" sz="quarter" idx="68" hasCustomPrompt="1"/>
          </p:nvPr>
        </p:nvSpPr>
        <p:spPr>
          <a:xfrm>
            <a:off x="1696362" y="2411557"/>
            <a:ext cx="398215" cy="465780"/>
          </a:xfrm>
          <a:prstGeom prst="rect">
            <a:avLst/>
          </a:prstGeom>
        </p:spPr>
        <p:txBody>
          <a:bodyPr/>
          <a:lstStyle>
            <a:lvl1pPr marL="0" indent="0" algn="ctr">
              <a:buNone/>
              <a:defRPr sz="105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stStyle>
          <a:p>
            <a:r>
              <a:rPr lang="en-GB" dirty="0"/>
              <a:t>Icon</a:t>
            </a:r>
          </a:p>
        </p:txBody>
      </p:sp>
      <p:sp>
        <p:nvSpPr>
          <p:cNvPr id="42" name="Picture Placeholder 3">
            <a:extLst>
              <a:ext uri="{FF2B5EF4-FFF2-40B4-BE49-F238E27FC236}">
                <a16:creationId xmlns:a16="http://schemas.microsoft.com/office/drawing/2014/main" id="{74591AD2-2569-CF45-8D7D-E69A713170D1}"/>
              </a:ext>
            </a:extLst>
          </p:cNvPr>
          <p:cNvSpPr>
            <a:spLocks noGrp="1"/>
          </p:cNvSpPr>
          <p:nvPr>
            <p:ph type="pic" sz="quarter" idx="77" hasCustomPrompt="1"/>
          </p:nvPr>
        </p:nvSpPr>
        <p:spPr>
          <a:xfrm>
            <a:off x="4397897" y="2411557"/>
            <a:ext cx="398215" cy="465780"/>
          </a:xfrm>
          <a:prstGeom prst="rect">
            <a:avLst/>
          </a:prstGeom>
        </p:spPr>
        <p:txBody>
          <a:bodyPr/>
          <a:lstStyle>
            <a:lvl1pPr marL="0" indent="0" algn="ctr">
              <a:buNone/>
              <a:defRPr sz="105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stStyle>
          <a:p>
            <a:r>
              <a:rPr lang="en-GB" dirty="0"/>
              <a:t>Icon</a:t>
            </a:r>
          </a:p>
        </p:txBody>
      </p:sp>
      <p:sp>
        <p:nvSpPr>
          <p:cNvPr id="43" name="Picture Placeholder 3">
            <a:extLst>
              <a:ext uri="{FF2B5EF4-FFF2-40B4-BE49-F238E27FC236}">
                <a16:creationId xmlns:a16="http://schemas.microsoft.com/office/drawing/2014/main" id="{A01C25AB-DBA1-3343-A29F-C393C26205AB}"/>
              </a:ext>
            </a:extLst>
          </p:cNvPr>
          <p:cNvSpPr>
            <a:spLocks noGrp="1"/>
          </p:cNvSpPr>
          <p:nvPr>
            <p:ph type="pic" sz="quarter" idx="78" hasCustomPrompt="1"/>
          </p:nvPr>
        </p:nvSpPr>
        <p:spPr>
          <a:xfrm>
            <a:off x="7100194" y="2411557"/>
            <a:ext cx="398215" cy="465780"/>
          </a:xfrm>
          <a:prstGeom prst="rect">
            <a:avLst/>
          </a:prstGeom>
        </p:spPr>
        <p:txBody>
          <a:bodyPr/>
          <a:lstStyle>
            <a:lvl1pPr marL="0" indent="0" algn="ctr">
              <a:buNone/>
              <a:defRPr sz="105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stStyle>
          <a:p>
            <a:r>
              <a:rPr lang="en-GB" dirty="0"/>
              <a:t>Icon</a:t>
            </a:r>
          </a:p>
        </p:txBody>
      </p:sp>
      <p:sp>
        <p:nvSpPr>
          <p:cNvPr id="18" name="Slide Number Placeholder 5">
            <a:extLst>
              <a:ext uri="{FF2B5EF4-FFF2-40B4-BE49-F238E27FC236}">
                <a16:creationId xmlns:a16="http://schemas.microsoft.com/office/drawing/2014/main" id="{2A607169-5CA7-45B9-8A32-29BA86D905F3}"/>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tx1"/>
                </a:solidFill>
                <a:effectLst/>
                <a:uLnTx/>
                <a:uFillTx/>
                <a:latin typeface="Segoe UI" panose="020B0502040204020203" pitchFamily="34" charset="0"/>
                <a:ea typeface="ＭＳ Ｐゴシック" charset="0"/>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chemeClr val="tx1"/>
              </a:solidFill>
              <a:effectLst/>
              <a:uLnTx/>
              <a:uFillTx/>
              <a:latin typeface="Segoe UI" panose="020B0502040204020203" pitchFamily="34" charset="0"/>
              <a:ea typeface="ＭＳ Ｐゴシック" charset="0"/>
              <a:cs typeface="Segoe UI" panose="020B0502040204020203" pitchFamily="34" charset="0"/>
            </a:endParaRPr>
          </a:p>
        </p:txBody>
      </p:sp>
      <p:sp>
        <p:nvSpPr>
          <p:cNvPr id="16" name="テキスト ボックス 15"/>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tx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57304558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13_コンテンツタイトル（扉）">
    <p:bg bwMode="ltGray">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3085481-1F38-7744-AE2E-14E71BBC7165}"/>
              </a:ext>
            </a:extLst>
          </p:cNvPr>
          <p:cNvSpPr/>
          <p:nvPr userDrawn="1"/>
        </p:nvSpPr>
        <p:spPr>
          <a:xfrm>
            <a:off x="4412974" y="0"/>
            <a:ext cx="4731026" cy="6858000"/>
          </a:xfrm>
          <a:prstGeom prst="rect">
            <a:avLst/>
          </a:prstGeom>
          <a:solidFill>
            <a:schemeClr val="accent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8000" tIns="48000" rIns="48000" bIns="48000" rtlCol="0" anchor="ctr"/>
          <a:lstStyle/>
          <a:p>
            <a:pPr algn="ctr" fontAlgn="auto">
              <a:lnSpc>
                <a:spcPct val="110000"/>
              </a:lnSpc>
              <a:spcBef>
                <a:spcPts val="267"/>
              </a:spcBef>
              <a:spcAft>
                <a:spcPts val="267"/>
              </a:spcAft>
            </a:pPr>
            <a:endParaRPr lang="en-GB" sz="2133" dirty="0">
              <a:solidFill>
                <a:schemeClr val="tx1"/>
              </a:solidFill>
            </a:endParaRPr>
          </a:p>
        </p:txBody>
      </p:sp>
      <p:sp>
        <p:nvSpPr>
          <p:cNvPr id="4" name="Rectangle 3">
            <a:extLst>
              <a:ext uri="{FF2B5EF4-FFF2-40B4-BE49-F238E27FC236}">
                <a16:creationId xmlns:a16="http://schemas.microsoft.com/office/drawing/2014/main" id="{F047273F-8383-0B40-A84D-A6E3D5DAB531}"/>
              </a:ext>
            </a:extLst>
          </p:cNvPr>
          <p:cNvSpPr/>
          <p:nvPr userDrawn="1"/>
        </p:nvSpPr>
        <p:spPr>
          <a:xfrm>
            <a:off x="867906" y="1290234"/>
            <a:ext cx="2867187" cy="4277532"/>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Segoe UI" panose="020B0502040204020203" pitchFamily="34" charset="0"/>
              <a:ea typeface="メイリオ" panose="020B0604030504040204" pitchFamily="50" charset="-128"/>
              <a:cs typeface="Segoe UI" panose="020B0502040204020203" pitchFamily="34" charset="0"/>
            </a:endParaRPr>
          </a:p>
        </p:txBody>
      </p:sp>
      <p:sp>
        <p:nvSpPr>
          <p:cNvPr id="10" name="Text Placeholder 6">
            <a:extLst>
              <a:ext uri="{FF2B5EF4-FFF2-40B4-BE49-F238E27FC236}">
                <a16:creationId xmlns:a16="http://schemas.microsoft.com/office/drawing/2014/main" id="{7172A34A-A47D-0B40-835D-28831DC7725C}"/>
              </a:ext>
            </a:extLst>
          </p:cNvPr>
          <p:cNvSpPr>
            <a:spLocks noGrp="1"/>
          </p:cNvSpPr>
          <p:nvPr>
            <p:ph type="body" sz="quarter" idx="15" hasCustomPrompt="1"/>
          </p:nvPr>
        </p:nvSpPr>
        <p:spPr>
          <a:xfrm>
            <a:off x="972761" y="3256155"/>
            <a:ext cx="2657475" cy="1437899"/>
          </a:xfrm>
          <a:prstGeom prst="rect">
            <a:avLst/>
          </a:prstGeom>
        </p:spPr>
        <p:txBody>
          <a:bodyPr/>
          <a:lstStyle>
            <a:lvl1pPr marL="0" indent="0" algn="ctr">
              <a:buNone/>
              <a:defRPr sz="1400">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vl2pPr marL="457189" indent="0" algn="ctr">
              <a:buNone/>
              <a:defRPr sz="1333"/>
            </a:lvl2pPr>
            <a:lvl3pPr marL="914377" indent="0" algn="ctr">
              <a:buNone/>
              <a:defRPr sz="1333"/>
            </a:lvl3pPr>
            <a:lvl4pPr marL="1371566" indent="0" algn="ctr">
              <a:buNone/>
              <a:defRPr sz="1333"/>
            </a:lvl4pPr>
            <a:lvl5pPr marL="1828754" indent="0" algn="ctr">
              <a:buNone/>
              <a:defRPr sz="1333"/>
            </a:lvl5pPr>
          </a:lstStyle>
          <a:p>
            <a:pPr lvl="0"/>
            <a:r>
              <a:rPr lang="ja-JP" altLang="en-US"/>
              <a:t>クリックしてテキストを入力</a:t>
            </a:r>
          </a:p>
        </p:txBody>
      </p:sp>
      <p:sp>
        <p:nvSpPr>
          <p:cNvPr id="12" name="Text Placeholder 11">
            <a:extLst>
              <a:ext uri="{FF2B5EF4-FFF2-40B4-BE49-F238E27FC236}">
                <a16:creationId xmlns:a16="http://schemas.microsoft.com/office/drawing/2014/main" id="{7301CF58-65C8-5A44-9BBC-7F4C9512C244}"/>
              </a:ext>
            </a:extLst>
          </p:cNvPr>
          <p:cNvSpPr>
            <a:spLocks noGrp="1"/>
          </p:cNvSpPr>
          <p:nvPr>
            <p:ph type="body" sz="quarter" idx="16" hasCustomPrompt="1"/>
          </p:nvPr>
        </p:nvSpPr>
        <p:spPr>
          <a:xfrm>
            <a:off x="4782008" y="799958"/>
            <a:ext cx="4067524" cy="283633"/>
          </a:xfrm>
          <a:prstGeom prst="rect">
            <a:avLst/>
          </a:prstGeom>
        </p:spPr>
        <p:txBody>
          <a:bodyPr/>
          <a:lstStyle>
            <a:lvl1pPr marL="0" indent="0">
              <a:buNone/>
              <a:defRPr sz="1400">
                <a:solidFill>
                  <a:schemeClr val="tx1"/>
                </a:solidFill>
                <a:latin typeface="Segoe UI Historic" panose="020B0502040204020203" pitchFamily="34" charset="0"/>
                <a:ea typeface="Meiryo" panose="020B0604030504040204" pitchFamily="34" charset="-128"/>
                <a:cs typeface="Segoe UI Historic" panose="020B0502040204020203" pitchFamily="34" charset="0"/>
              </a:defRPr>
            </a:lvl1pPr>
          </a:lstStyle>
          <a:p>
            <a:pPr lvl="0"/>
            <a:r>
              <a:rPr lang="en-US" dirty="0" err="1"/>
              <a:t>時間を入力</a:t>
            </a:r>
            <a:endParaRPr lang="en-GB" dirty="0"/>
          </a:p>
        </p:txBody>
      </p:sp>
      <p:sp>
        <p:nvSpPr>
          <p:cNvPr id="14" name="Text Placeholder 11">
            <a:extLst>
              <a:ext uri="{FF2B5EF4-FFF2-40B4-BE49-F238E27FC236}">
                <a16:creationId xmlns:a16="http://schemas.microsoft.com/office/drawing/2014/main" id="{593C8A1F-BBC4-D142-8D11-C3D83D5A59E7}"/>
              </a:ext>
            </a:extLst>
          </p:cNvPr>
          <p:cNvSpPr>
            <a:spLocks noGrp="1"/>
          </p:cNvSpPr>
          <p:nvPr>
            <p:ph type="body" sz="quarter" idx="17" hasCustomPrompt="1"/>
          </p:nvPr>
        </p:nvSpPr>
        <p:spPr>
          <a:xfrm>
            <a:off x="4782008" y="1130588"/>
            <a:ext cx="4067524" cy="283633"/>
          </a:xfrm>
          <a:prstGeom prst="rect">
            <a:avLst/>
          </a:prstGeom>
        </p:spPr>
        <p:txBody>
          <a:bodyPr/>
          <a:lstStyle>
            <a:lvl1pPr marL="0" indent="0">
              <a:buNone/>
              <a:defRPr sz="1600" b="1">
                <a:solidFill>
                  <a:schemeClr val="accent3"/>
                </a:solidFill>
                <a:latin typeface="Meiryo" panose="020B0604030504040204" pitchFamily="34" charset="-128"/>
                <a:ea typeface="Meiryo" panose="020B0604030504040204" pitchFamily="34" charset="-128"/>
                <a:cs typeface="Meiryo" panose="020B0604030504040204" pitchFamily="34" charset="-128"/>
              </a:defRPr>
            </a:lvl1pPr>
          </a:lstStyle>
          <a:p>
            <a:pPr lvl="0"/>
            <a:r>
              <a:rPr lang="en-US" dirty="0" err="1"/>
              <a:t>見出しを入力</a:t>
            </a:r>
            <a:endParaRPr lang="en-GB" dirty="0"/>
          </a:p>
        </p:txBody>
      </p:sp>
      <p:sp>
        <p:nvSpPr>
          <p:cNvPr id="15" name="Text Placeholder 11">
            <a:extLst>
              <a:ext uri="{FF2B5EF4-FFF2-40B4-BE49-F238E27FC236}">
                <a16:creationId xmlns:a16="http://schemas.microsoft.com/office/drawing/2014/main" id="{B2E1BFFD-5E6B-184E-9C96-C96EA10F3A87}"/>
              </a:ext>
            </a:extLst>
          </p:cNvPr>
          <p:cNvSpPr>
            <a:spLocks noGrp="1"/>
          </p:cNvSpPr>
          <p:nvPr>
            <p:ph type="body" sz="quarter" idx="18" hasCustomPrompt="1"/>
          </p:nvPr>
        </p:nvSpPr>
        <p:spPr>
          <a:xfrm>
            <a:off x="4782008" y="1440554"/>
            <a:ext cx="4067524" cy="532897"/>
          </a:xfrm>
          <a:prstGeom prst="rect">
            <a:avLst/>
          </a:prstGeom>
        </p:spPr>
        <p:txBody>
          <a:bodyPr/>
          <a:lstStyle>
            <a:lvl1pPr marL="0" indent="0">
              <a:buNone/>
              <a:defRPr sz="1200">
                <a:solidFill>
                  <a:schemeClr val="tx1"/>
                </a:solidFill>
                <a:latin typeface="Meiryo" panose="020B0604030504040204" pitchFamily="34" charset="-128"/>
                <a:ea typeface="Meiryo" panose="020B0604030504040204" pitchFamily="34" charset="-128"/>
                <a:cs typeface="Meiryo" panose="020B0604030504040204" pitchFamily="34" charset="-128"/>
              </a:defRPr>
            </a:lvl1pPr>
          </a:lstStyle>
          <a:p>
            <a:pPr lvl="0"/>
            <a:r>
              <a:rPr lang="en-US" dirty="0" err="1"/>
              <a:t>テキストを入力</a:t>
            </a:r>
            <a:endParaRPr lang="en-GB" dirty="0"/>
          </a:p>
        </p:txBody>
      </p:sp>
      <p:sp>
        <p:nvSpPr>
          <p:cNvPr id="22" name="Text Placeholder 11">
            <a:extLst>
              <a:ext uri="{FF2B5EF4-FFF2-40B4-BE49-F238E27FC236}">
                <a16:creationId xmlns:a16="http://schemas.microsoft.com/office/drawing/2014/main" id="{252F90EC-C0F9-F040-B680-A6A9A3CB16FF}"/>
              </a:ext>
            </a:extLst>
          </p:cNvPr>
          <p:cNvSpPr>
            <a:spLocks noGrp="1"/>
          </p:cNvSpPr>
          <p:nvPr>
            <p:ph type="body" sz="quarter" idx="19" hasCustomPrompt="1"/>
          </p:nvPr>
        </p:nvSpPr>
        <p:spPr>
          <a:xfrm>
            <a:off x="4782008" y="2163809"/>
            <a:ext cx="4067524" cy="283633"/>
          </a:xfrm>
          <a:prstGeom prst="rect">
            <a:avLst/>
          </a:prstGeom>
        </p:spPr>
        <p:txBody>
          <a:bodyPr/>
          <a:lstStyle>
            <a:lvl1pPr marL="0" indent="0">
              <a:buNone/>
              <a:defRPr sz="1400">
                <a:solidFill>
                  <a:schemeClr val="tx1"/>
                </a:solidFill>
                <a:latin typeface="Segoe UI Historic" panose="020B0502040204020203" pitchFamily="34" charset="0"/>
                <a:ea typeface="Meiryo" panose="020B0604030504040204" pitchFamily="34" charset="-128"/>
                <a:cs typeface="Segoe UI Historic" panose="020B0502040204020203" pitchFamily="34" charset="0"/>
              </a:defRPr>
            </a:lvl1pPr>
          </a:lstStyle>
          <a:p>
            <a:pPr lvl="0"/>
            <a:r>
              <a:rPr lang="en-US" dirty="0" err="1"/>
              <a:t>時間を入力</a:t>
            </a:r>
            <a:endParaRPr lang="en-GB" dirty="0"/>
          </a:p>
        </p:txBody>
      </p:sp>
      <p:sp>
        <p:nvSpPr>
          <p:cNvPr id="23" name="Text Placeholder 11">
            <a:extLst>
              <a:ext uri="{FF2B5EF4-FFF2-40B4-BE49-F238E27FC236}">
                <a16:creationId xmlns:a16="http://schemas.microsoft.com/office/drawing/2014/main" id="{8B064F4E-61E6-8D43-884D-B02F8BF1243B}"/>
              </a:ext>
            </a:extLst>
          </p:cNvPr>
          <p:cNvSpPr>
            <a:spLocks noGrp="1"/>
          </p:cNvSpPr>
          <p:nvPr>
            <p:ph type="body" sz="quarter" idx="20" hasCustomPrompt="1"/>
          </p:nvPr>
        </p:nvSpPr>
        <p:spPr>
          <a:xfrm>
            <a:off x="4782008" y="2494438"/>
            <a:ext cx="4067524" cy="283633"/>
          </a:xfrm>
          <a:prstGeom prst="rect">
            <a:avLst/>
          </a:prstGeom>
        </p:spPr>
        <p:txBody>
          <a:bodyPr/>
          <a:lstStyle>
            <a:lvl1pPr marL="0" indent="0">
              <a:buNone/>
              <a:defRPr sz="1600" b="1">
                <a:solidFill>
                  <a:schemeClr val="accent3"/>
                </a:solidFill>
                <a:latin typeface="Meiryo" panose="020B0604030504040204" pitchFamily="34" charset="-128"/>
                <a:ea typeface="Meiryo" panose="020B0604030504040204" pitchFamily="34" charset="-128"/>
                <a:cs typeface="Meiryo" panose="020B0604030504040204" pitchFamily="34" charset="-128"/>
              </a:defRPr>
            </a:lvl1pPr>
          </a:lstStyle>
          <a:p>
            <a:pPr lvl="0"/>
            <a:r>
              <a:rPr lang="en-US" dirty="0" err="1"/>
              <a:t>見出しを入力</a:t>
            </a:r>
            <a:endParaRPr lang="en-GB" dirty="0"/>
          </a:p>
        </p:txBody>
      </p:sp>
      <p:sp>
        <p:nvSpPr>
          <p:cNvPr id="24" name="Text Placeholder 11">
            <a:extLst>
              <a:ext uri="{FF2B5EF4-FFF2-40B4-BE49-F238E27FC236}">
                <a16:creationId xmlns:a16="http://schemas.microsoft.com/office/drawing/2014/main" id="{03EE597B-F187-9343-9BDB-C8BFA2AFFFD0}"/>
              </a:ext>
            </a:extLst>
          </p:cNvPr>
          <p:cNvSpPr>
            <a:spLocks noGrp="1"/>
          </p:cNvSpPr>
          <p:nvPr>
            <p:ph type="body" sz="quarter" idx="21" hasCustomPrompt="1"/>
          </p:nvPr>
        </p:nvSpPr>
        <p:spPr>
          <a:xfrm>
            <a:off x="4782008" y="2804405"/>
            <a:ext cx="4067524" cy="532897"/>
          </a:xfrm>
          <a:prstGeom prst="rect">
            <a:avLst/>
          </a:prstGeom>
        </p:spPr>
        <p:txBody>
          <a:bodyPr/>
          <a:lstStyle>
            <a:lvl1pPr marL="0" indent="0">
              <a:buNone/>
              <a:defRPr sz="1200">
                <a:solidFill>
                  <a:schemeClr val="tx1"/>
                </a:solidFill>
                <a:latin typeface="Meiryo" panose="020B0604030504040204" pitchFamily="34" charset="-128"/>
                <a:ea typeface="Meiryo" panose="020B0604030504040204" pitchFamily="34" charset="-128"/>
                <a:cs typeface="Meiryo" panose="020B0604030504040204" pitchFamily="34" charset="-128"/>
              </a:defRPr>
            </a:lvl1pPr>
          </a:lstStyle>
          <a:p>
            <a:pPr lvl="0"/>
            <a:r>
              <a:rPr lang="en-US" dirty="0" err="1"/>
              <a:t>テキストを入力</a:t>
            </a:r>
            <a:endParaRPr lang="en-GB" dirty="0"/>
          </a:p>
        </p:txBody>
      </p:sp>
      <p:sp>
        <p:nvSpPr>
          <p:cNvPr id="26" name="Text Placeholder 11">
            <a:extLst>
              <a:ext uri="{FF2B5EF4-FFF2-40B4-BE49-F238E27FC236}">
                <a16:creationId xmlns:a16="http://schemas.microsoft.com/office/drawing/2014/main" id="{586E91DD-916B-F645-80BE-74FE13A1A309}"/>
              </a:ext>
            </a:extLst>
          </p:cNvPr>
          <p:cNvSpPr>
            <a:spLocks noGrp="1"/>
          </p:cNvSpPr>
          <p:nvPr>
            <p:ph type="body" sz="quarter" idx="22" hasCustomPrompt="1"/>
          </p:nvPr>
        </p:nvSpPr>
        <p:spPr>
          <a:xfrm>
            <a:off x="4782008" y="3541221"/>
            <a:ext cx="4067524" cy="283633"/>
          </a:xfrm>
          <a:prstGeom prst="rect">
            <a:avLst/>
          </a:prstGeom>
        </p:spPr>
        <p:txBody>
          <a:bodyPr/>
          <a:lstStyle>
            <a:lvl1pPr marL="0" indent="0">
              <a:buNone/>
              <a:defRPr sz="1400">
                <a:solidFill>
                  <a:schemeClr val="tx1"/>
                </a:solidFill>
                <a:latin typeface="Segoe UI Historic" panose="020B0502040204020203" pitchFamily="34" charset="0"/>
                <a:ea typeface="Meiryo" panose="020B0604030504040204" pitchFamily="34" charset="-128"/>
                <a:cs typeface="Segoe UI Historic" panose="020B0502040204020203" pitchFamily="34" charset="0"/>
              </a:defRPr>
            </a:lvl1pPr>
          </a:lstStyle>
          <a:p>
            <a:pPr lvl="0"/>
            <a:r>
              <a:rPr lang="en-US" dirty="0" err="1"/>
              <a:t>時間を入力</a:t>
            </a:r>
            <a:endParaRPr lang="en-GB" dirty="0"/>
          </a:p>
        </p:txBody>
      </p:sp>
      <p:sp>
        <p:nvSpPr>
          <p:cNvPr id="27" name="Text Placeholder 11">
            <a:extLst>
              <a:ext uri="{FF2B5EF4-FFF2-40B4-BE49-F238E27FC236}">
                <a16:creationId xmlns:a16="http://schemas.microsoft.com/office/drawing/2014/main" id="{D33AE9B1-FC4C-B64A-A627-4C5DEB4D3642}"/>
              </a:ext>
            </a:extLst>
          </p:cNvPr>
          <p:cNvSpPr>
            <a:spLocks noGrp="1"/>
          </p:cNvSpPr>
          <p:nvPr>
            <p:ph type="body" sz="quarter" idx="23" hasCustomPrompt="1"/>
          </p:nvPr>
        </p:nvSpPr>
        <p:spPr>
          <a:xfrm>
            <a:off x="4782008" y="3871850"/>
            <a:ext cx="4067524" cy="283633"/>
          </a:xfrm>
          <a:prstGeom prst="rect">
            <a:avLst/>
          </a:prstGeom>
        </p:spPr>
        <p:txBody>
          <a:bodyPr/>
          <a:lstStyle>
            <a:lvl1pPr marL="0" indent="0">
              <a:buNone/>
              <a:defRPr sz="1600" b="1">
                <a:solidFill>
                  <a:schemeClr val="accent3"/>
                </a:solidFill>
                <a:latin typeface="Meiryo" panose="020B0604030504040204" pitchFamily="34" charset="-128"/>
                <a:ea typeface="Meiryo" panose="020B0604030504040204" pitchFamily="34" charset="-128"/>
                <a:cs typeface="Meiryo" panose="020B0604030504040204" pitchFamily="34" charset="-128"/>
              </a:defRPr>
            </a:lvl1pPr>
          </a:lstStyle>
          <a:p>
            <a:pPr lvl="0"/>
            <a:r>
              <a:rPr lang="en-US" dirty="0" err="1"/>
              <a:t>見出しを入力</a:t>
            </a:r>
            <a:endParaRPr lang="en-GB" dirty="0"/>
          </a:p>
        </p:txBody>
      </p:sp>
      <p:sp>
        <p:nvSpPr>
          <p:cNvPr id="28" name="Text Placeholder 11">
            <a:extLst>
              <a:ext uri="{FF2B5EF4-FFF2-40B4-BE49-F238E27FC236}">
                <a16:creationId xmlns:a16="http://schemas.microsoft.com/office/drawing/2014/main" id="{D7BDC373-757A-224C-BDE1-7C04B2534237}"/>
              </a:ext>
            </a:extLst>
          </p:cNvPr>
          <p:cNvSpPr>
            <a:spLocks noGrp="1"/>
          </p:cNvSpPr>
          <p:nvPr>
            <p:ph type="body" sz="quarter" idx="24" hasCustomPrompt="1"/>
          </p:nvPr>
        </p:nvSpPr>
        <p:spPr>
          <a:xfrm>
            <a:off x="4782008" y="4181817"/>
            <a:ext cx="4067524" cy="532897"/>
          </a:xfrm>
          <a:prstGeom prst="rect">
            <a:avLst/>
          </a:prstGeom>
        </p:spPr>
        <p:txBody>
          <a:bodyPr/>
          <a:lstStyle>
            <a:lvl1pPr marL="0" indent="0">
              <a:buNone/>
              <a:defRPr sz="1200">
                <a:solidFill>
                  <a:schemeClr val="tx1"/>
                </a:solidFill>
                <a:latin typeface="Meiryo" panose="020B0604030504040204" pitchFamily="34" charset="-128"/>
                <a:ea typeface="Meiryo" panose="020B0604030504040204" pitchFamily="34" charset="-128"/>
                <a:cs typeface="Meiryo" panose="020B0604030504040204" pitchFamily="34" charset="-128"/>
              </a:defRPr>
            </a:lvl1pPr>
          </a:lstStyle>
          <a:p>
            <a:pPr lvl="0"/>
            <a:r>
              <a:rPr lang="en-US" altLang="ja-JP" dirty="0" err="1"/>
              <a:t>テキストを入力</a:t>
            </a:r>
            <a:endParaRPr lang="en-GB" altLang="ja-JP" dirty="0"/>
          </a:p>
        </p:txBody>
      </p:sp>
      <p:sp>
        <p:nvSpPr>
          <p:cNvPr id="29" name="Text Placeholder 11">
            <a:extLst>
              <a:ext uri="{FF2B5EF4-FFF2-40B4-BE49-F238E27FC236}">
                <a16:creationId xmlns:a16="http://schemas.microsoft.com/office/drawing/2014/main" id="{D237CA36-D07E-5643-B2B1-CCB818CA6974}"/>
              </a:ext>
            </a:extLst>
          </p:cNvPr>
          <p:cNvSpPr>
            <a:spLocks noGrp="1"/>
          </p:cNvSpPr>
          <p:nvPr>
            <p:ph type="body" sz="quarter" idx="25" hasCustomPrompt="1"/>
          </p:nvPr>
        </p:nvSpPr>
        <p:spPr>
          <a:xfrm>
            <a:off x="4782008" y="4920642"/>
            <a:ext cx="4067524" cy="283633"/>
          </a:xfrm>
          <a:prstGeom prst="rect">
            <a:avLst/>
          </a:prstGeom>
        </p:spPr>
        <p:txBody>
          <a:bodyPr/>
          <a:lstStyle>
            <a:lvl1pPr marL="0" indent="0">
              <a:buNone/>
              <a:defRPr sz="1400">
                <a:solidFill>
                  <a:schemeClr val="tx1"/>
                </a:solidFill>
                <a:latin typeface="Segoe UI Historic" panose="020B0502040204020203" pitchFamily="34" charset="0"/>
                <a:ea typeface="Meiryo" panose="020B0604030504040204" pitchFamily="34" charset="-128"/>
                <a:cs typeface="Segoe UI Historic" panose="020B0502040204020203" pitchFamily="34" charset="0"/>
              </a:defRPr>
            </a:lvl1pPr>
          </a:lstStyle>
          <a:p>
            <a:pPr lvl="0"/>
            <a:r>
              <a:rPr lang="en-US" dirty="0" err="1"/>
              <a:t>時間を入力</a:t>
            </a:r>
            <a:endParaRPr lang="en-GB" dirty="0"/>
          </a:p>
        </p:txBody>
      </p:sp>
      <p:sp>
        <p:nvSpPr>
          <p:cNvPr id="30" name="Text Placeholder 11">
            <a:extLst>
              <a:ext uri="{FF2B5EF4-FFF2-40B4-BE49-F238E27FC236}">
                <a16:creationId xmlns:a16="http://schemas.microsoft.com/office/drawing/2014/main" id="{C423DBFD-C745-4648-850A-74997E87CFF1}"/>
              </a:ext>
            </a:extLst>
          </p:cNvPr>
          <p:cNvSpPr>
            <a:spLocks noGrp="1"/>
          </p:cNvSpPr>
          <p:nvPr>
            <p:ph type="body" sz="quarter" idx="26" hasCustomPrompt="1"/>
          </p:nvPr>
        </p:nvSpPr>
        <p:spPr>
          <a:xfrm>
            <a:off x="4782008" y="5251272"/>
            <a:ext cx="4067524" cy="283633"/>
          </a:xfrm>
          <a:prstGeom prst="rect">
            <a:avLst/>
          </a:prstGeom>
        </p:spPr>
        <p:txBody>
          <a:bodyPr/>
          <a:lstStyle>
            <a:lvl1pPr marL="0" indent="0">
              <a:buNone/>
              <a:defRPr sz="1600" b="1">
                <a:solidFill>
                  <a:schemeClr val="accent3"/>
                </a:solidFill>
                <a:latin typeface="Meiryo" panose="020B0604030504040204" pitchFamily="34" charset="-128"/>
                <a:ea typeface="Meiryo" panose="020B0604030504040204" pitchFamily="34" charset="-128"/>
                <a:cs typeface="Meiryo" panose="020B0604030504040204" pitchFamily="34" charset="-128"/>
              </a:defRPr>
            </a:lvl1pPr>
          </a:lstStyle>
          <a:p>
            <a:pPr lvl="0"/>
            <a:r>
              <a:rPr lang="en-US" dirty="0" err="1"/>
              <a:t>見出しを入力</a:t>
            </a:r>
            <a:endParaRPr lang="en-GB" dirty="0"/>
          </a:p>
        </p:txBody>
      </p:sp>
      <p:sp>
        <p:nvSpPr>
          <p:cNvPr id="31" name="Text Placeholder 11">
            <a:extLst>
              <a:ext uri="{FF2B5EF4-FFF2-40B4-BE49-F238E27FC236}">
                <a16:creationId xmlns:a16="http://schemas.microsoft.com/office/drawing/2014/main" id="{060C62B5-4383-B249-A74D-872EBA69941E}"/>
              </a:ext>
            </a:extLst>
          </p:cNvPr>
          <p:cNvSpPr>
            <a:spLocks noGrp="1"/>
          </p:cNvSpPr>
          <p:nvPr>
            <p:ph type="body" sz="quarter" idx="27" hasCustomPrompt="1"/>
          </p:nvPr>
        </p:nvSpPr>
        <p:spPr>
          <a:xfrm>
            <a:off x="4782008" y="5561238"/>
            <a:ext cx="4067524" cy="532897"/>
          </a:xfrm>
          <a:prstGeom prst="rect">
            <a:avLst/>
          </a:prstGeom>
        </p:spPr>
        <p:txBody>
          <a:bodyPr/>
          <a:lstStyle>
            <a:lvl1pPr marL="0" indent="0">
              <a:buNone/>
              <a:defRPr sz="1200">
                <a:solidFill>
                  <a:schemeClr val="tx1"/>
                </a:solidFill>
                <a:latin typeface="Meiryo" panose="020B0604030504040204" pitchFamily="34" charset="-128"/>
                <a:ea typeface="Meiryo" panose="020B0604030504040204" pitchFamily="34" charset="-128"/>
                <a:cs typeface="Meiryo" panose="020B0604030504040204" pitchFamily="34" charset="-128"/>
              </a:defRPr>
            </a:lvl1pPr>
          </a:lstStyle>
          <a:p>
            <a:pPr lvl="0"/>
            <a:r>
              <a:rPr lang="en-US" altLang="ja-JP" dirty="0" err="1"/>
              <a:t>テキストを入力</a:t>
            </a:r>
            <a:endParaRPr lang="en-GB" altLang="ja-JP" dirty="0"/>
          </a:p>
        </p:txBody>
      </p:sp>
      <p:sp>
        <p:nvSpPr>
          <p:cNvPr id="32" name="Title 4">
            <a:extLst>
              <a:ext uri="{FF2B5EF4-FFF2-40B4-BE49-F238E27FC236}">
                <a16:creationId xmlns:a16="http://schemas.microsoft.com/office/drawing/2014/main" id="{738D054A-338D-8647-BDC8-3D1F6F5A5227}"/>
              </a:ext>
            </a:extLst>
          </p:cNvPr>
          <p:cNvSpPr>
            <a:spLocks noGrp="1"/>
          </p:cNvSpPr>
          <p:nvPr>
            <p:ph type="title" hasCustomPrompt="1"/>
          </p:nvPr>
        </p:nvSpPr>
        <p:spPr>
          <a:xfrm>
            <a:off x="972761" y="2157093"/>
            <a:ext cx="2657475" cy="958321"/>
          </a:xfrm>
          <a:prstGeom prst="rect">
            <a:avLst/>
          </a:prstGeom>
        </p:spPr>
        <p:txBody>
          <a:bodyPr anchor="ctr"/>
          <a:lstStyle>
            <a:lvl1pPr algn="ctr">
              <a:lnSpc>
                <a:spcPct val="100000"/>
              </a:lnSpc>
              <a:spcBef>
                <a:spcPts val="0"/>
              </a:spcBef>
              <a:spcAft>
                <a:spcPts val="0"/>
              </a:spcAft>
              <a:defRPr sz="3200" b="1">
                <a:solidFill>
                  <a:schemeClr val="bg1"/>
                </a:solidFill>
                <a:latin typeface="Meiryo" panose="020B0604030504040204" pitchFamily="34" charset="-128"/>
                <a:ea typeface="Meiryo" panose="020B0604030504040204" pitchFamily="34" charset="-128"/>
                <a:cs typeface="Meiryo" panose="020B0604030504040204" pitchFamily="34" charset="-128"/>
              </a:defRPr>
            </a:lvl1pPr>
          </a:lstStyle>
          <a:p>
            <a:r>
              <a:rPr lang="en-US" dirty="0" err="1"/>
              <a:t>議題を入力</a:t>
            </a:r>
            <a:endParaRPr lang="en-GB" dirty="0"/>
          </a:p>
        </p:txBody>
      </p:sp>
      <p:sp>
        <p:nvSpPr>
          <p:cNvPr id="19" name="Slide Number Placeholder 5">
            <a:extLst>
              <a:ext uri="{FF2B5EF4-FFF2-40B4-BE49-F238E27FC236}">
                <a16:creationId xmlns:a16="http://schemas.microsoft.com/office/drawing/2014/main" id="{2A607169-5CA7-45B9-8A32-29BA86D905F3}"/>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tx1"/>
                </a:solidFill>
                <a:effectLst/>
                <a:uLnTx/>
                <a:uFillTx/>
                <a:latin typeface="Segoe UI" panose="020B0502040204020203" pitchFamily="34" charset="0"/>
                <a:ea typeface="ＭＳ Ｐゴシック" charset="0"/>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chemeClr val="tx1"/>
              </a:solidFill>
              <a:effectLst/>
              <a:uLnTx/>
              <a:uFillTx/>
              <a:latin typeface="Segoe UI" panose="020B0502040204020203" pitchFamily="34" charset="0"/>
              <a:ea typeface="ＭＳ Ｐゴシック" charset="0"/>
              <a:cs typeface="Segoe UI" panose="020B0502040204020203" pitchFamily="34" charset="0"/>
            </a:endParaRPr>
          </a:p>
        </p:txBody>
      </p:sp>
      <p:sp>
        <p:nvSpPr>
          <p:cNvPr id="20" name="テキスト ボックス 19"/>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bg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bg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2785319481"/>
      </p:ext>
    </p:extLst>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14_コンテンツ01">
    <p:bg bwMode="ltGray">
      <p:bgPr>
        <a:solidFill>
          <a:schemeClr val="tx1"/>
        </a:solidFill>
        <a:effectLst/>
      </p:bgPr>
    </p:bg>
    <p:spTree>
      <p:nvGrpSpPr>
        <p:cNvPr id="1" name=""/>
        <p:cNvGrpSpPr/>
        <p:nvPr/>
      </p:nvGrpSpPr>
      <p:grpSpPr>
        <a:xfrm>
          <a:off x="0" y="0"/>
          <a:ext cx="0" cy="0"/>
          <a:chOff x="0" y="0"/>
          <a:chExt cx="0" cy="0"/>
        </a:xfrm>
      </p:grpSpPr>
      <p:sp>
        <p:nvSpPr>
          <p:cNvPr id="25" name="Picture Placeholder 13">
            <a:extLst>
              <a:ext uri="{FF2B5EF4-FFF2-40B4-BE49-F238E27FC236}">
                <a16:creationId xmlns:a16="http://schemas.microsoft.com/office/drawing/2014/main" id="{CC2F59C1-FB59-6442-AD76-AEF04666F089}"/>
              </a:ext>
            </a:extLst>
          </p:cNvPr>
          <p:cNvSpPr>
            <a:spLocks noGrp="1"/>
          </p:cNvSpPr>
          <p:nvPr>
            <p:ph type="pic" sz="quarter" idx="13" hasCustomPrompt="1"/>
          </p:nvPr>
        </p:nvSpPr>
        <p:spPr>
          <a:xfrm>
            <a:off x="3329506" y="0"/>
            <a:ext cx="5814494" cy="6858000"/>
          </a:xfrm>
          <a:prstGeom prst="rect">
            <a:avLst/>
          </a:prstGeom>
          <a:solidFill>
            <a:schemeClr val="bg2">
              <a:lumMod val="20000"/>
              <a:lumOff val="80000"/>
            </a:schemeClr>
          </a:solidFill>
          <a:effectLst/>
        </p:spPr>
        <p:txBody>
          <a:bodyPr>
            <a:normAutofit/>
          </a:bodyPr>
          <a:lstStyle>
            <a:lvl1pPr marL="0" indent="0">
              <a:buNone/>
              <a:defRPr sz="1600">
                <a:ln>
                  <a:noFill/>
                </a:ln>
                <a:solidFill>
                  <a:schemeClr val="bg1"/>
                </a:solidFill>
                <a:latin typeface="Meiryo" panose="020B0604030504040204" pitchFamily="34" charset="-128"/>
                <a:ea typeface="Meiryo" panose="020B0604030504040204" pitchFamily="34" charset="-128"/>
                <a:cs typeface="Meiryo" panose="020B0604030504040204" pitchFamily="34" charset="-128"/>
              </a:defRPr>
            </a:lvl1pPr>
          </a:lstStyle>
          <a:p>
            <a:pPr lvl="0"/>
            <a:r>
              <a:rPr lang="ja-JP" altLang="en-US" noProof="0"/>
              <a:t>アイコンをクリックして図を追加</a:t>
            </a:r>
            <a:endParaRPr lang="en-US" noProof="0" dirty="0"/>
          </a:p>
        </p:txBody>
      </p:sp>
      <p:sp>
        <p:nvSpPr>
          <p:cNvPr id="3" name="Picture Placeholder 2">
            <a:extLst>
              <a:ext uri="{FF2B5EF4-FFF2-40B4-BE49-F238E27FC236}">
                <a16:creationId xmlns:a16="http://schemas.microsoft.com/office/drawing/2014/main" id="{7C10F3DA-0062-6342-AECB-F97E69FEAC79}"/>
              </a:ext>
            </a:extLst>
          </p:cNvPr>
          <p:cNvSpPr>
            <a:spLocks noGrp="1"/>
          </p:cNvSpPr>
          <p:nvPr>
            <p:ph type="pic" sz="quarter" idx="14" hasCustomPrompt="1"/>
          </p:nvPr>
        </p:nvSpPr>
        <p:spPr>
          <a:xfrm>
            <a:off x="1154651" y="764405"/>
            <a:ext cx="1000125" cy="1333500"/>
          </a:xfrm>
          <a:prstGeom prst="rect">
            <a:avLst/>
          </a:prstGeom>
        </p:spPr>
        <p:txBody>
          <a:bodyPr/>
          <a:lstStyle>
            <a:lvl1pPr marL="0" indent="0" algn="ctr">
              <a:buNone/>
              <a:defRPr sz="1867">
                <a:solidFill>
                  <a:schemeClr val="bg1"/>
                </a:solidFill>
                <a:latin typeface="Segoe UI" panose="020B0502040204020203" pitchFamily="34" charset="0"/>
                <a:cs typeface="Segoe UI" panose="020B0502040204020203" pitchFamily="34" charset="0"/>
              </a:defRPr>
            </a:lvl1pPr>
          </a:lstStyle>
          <a:p>
            <a:r>
              <a:rPr lang="en-GB" dirty="0"/>
              <a:t>icon</a:t>
            </a:r>
          </a:p>
        </p:txBody>
      </p:sp>
      <p:sp>
        <p:nvSpPr>
          <p:cNvPr id="5" name="Title 4">
            <a:extLst>
              <a:ext uri="{FF2B5EF4-FFF2-40B4-BE49-F238E27FC236}">
                <a16:creationId xmlns:a16="http://schemas.microsoft.com/office/drawing/2014/main" id="{53010EE3-E153-394E-A879-6872145A81BA}"/>
              </a:ext>
            </a:extLst>
          </p:cNvPr>
          <p:cNvSpPr>
            <a:spLocks noGrp="1"/>
          </p:cNvSpPr>
          <p:nvPr>
            <p:ph type="title" hasCustomPrompt="1"/>
          </p:nvPr>
        </p:nvSpPr>
        <p:spPr>
          <a:xfrm>
            <a:off x="333483" y="2375655"/>
            <a:ext cx="2642461" cy="439727"/>
          </a:xfrm>
          <a:prstGeom prst="rect">
            <a:avLst/>
          </a:prstGeom>
        </p:spPr>
        <p:txBody>
          <a:bodyPr anchor="ctr"/>
          <a:lstStyle>
            <a:lvl1pPr algn="ctr">
              <a:lnSpc>
                <a:spcPct val="100000"/>
              </a:lnSpc>
              <a:defRPr sz="1600" b="1">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a:t>タイトルを入力</a:t>
            </a:r>
            <a:endParaRPr lang="en-GB" dirty="0"/>
          </a:p>
        </p:txBody>
      </p:sp>
      <p:sp>
        <p:nvSpPr>
          <p:cNvPr id="7" name="Text Placeholder 6">
            <a:extLst>
              <a:ext uri="{FF2B5EF4-FFF2-40B4-BE49-F238E27FC236}">
                <a16:creationId xmlns:a16="http://schemas.microsoft.com/office/drawing/2014/main" id="{5A274682-542E-EB4E-B888-5D496DB0A0AC}"/>
              </a:ext>
            </a:extLst>
          </p:cNvPr>
          <p:cNvSpPr>
            <a:spLocks noGrp="1"/>
          </p:cNvSpPr>
          <p:nvPr>
            <p:ph type="body" sz="quarter" idx="15" hasCustomPrompt="1"/>
          </p:nvPr>
        </p:nvSpPr>
        <p:spPr>
          <a:xfrm>
            <a:off x="325438" y="3093133"/>
            <a:ext cx="2657475" cy="3199863"/>
          </a:xfrm>
          <a:prstGeom prst="rect">
            <a:avLst/>
          </a:prstGeom>
        </p:spPr>
        <p:txBody>
          <a:bodyPr/>
          <a:lstStyle>
            <a:lvl1pPr marL="0" indent="0" algn="ctr">
              <a:buNone/>
              <a:defRPr sz="1200">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vl2pPr>
              <a:defRPr sz="1333"/>
            </a:lvl2pPr>
            <a:lvl3pPr>
              <a:defRPr sz="1333"/>
            </a:lvl3pPr>
            <a:lvl4pPr>
              <a:defRPr sz="1333"/>
            </a:lvl4pPr>
            <a:lvl5pPr>
              <a:defRPr sz="1333"/>
            </a:lvl5pPr>
          </a:lstStyle>
          <a:p>
            <a:pPr lvl="0"/>
            <a:r>
              <a:rPr lang="ja-JP" altLang="en-US"/>
              <a:t>テキストを入力</a:t>
            </a:r>
          </a:p>
        </p:txBody>
      </p:sp>
      <p:sp>
        <p:nvSpPr>
          <p:cNvPr id="8" name="Slide Number Placeholder 5">
            <a:extLst>
              <a:ext uri="{FF2B5EF4-FFF2-40B4-BE49-F238E27FC236}">
                <a16:creationId xmlns:a16="http://schemas.microsoft.com/office/drawing/2014/main" id="{2A607169-5CA7-45B9-8A32-29BA86D905F3}"/>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accent2"/>
                </a:solidFill>
                <a:effectLst/>
                <a:uLnTx/>
                <a:uFillTx/>
                <a:latin typeface="Segoe UI" panose="020B0502040204020203" pitchFamily="34" charset="0"/>
                <a:ea typeface="ＭＳ Ｐゴシック" charset="0"/>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chemeClr val="accent2"/>
              </a:solidFill>
              <a:effectLst/>
              <a:uLnTx/>
              <a:uFillTx/>
              <a:latin typeface="Segoe UI" panose="020B0502040204020203" pitchFamily="34" charset="0"/>
              <a:ea typeface="ＭＳ Ｐゴシック" charset="0"/>
              <a:cs typeface="Segoe UI" panose="020B0502040204020203" pitchFamily="34" charset="0"/>
            </a:endParaRPr>
          </a:p>
        </p:txBody>
      </p:sp>
      <p:sp>
        <p:nvSpPr>
          <p:cNvPr id="9" name="テキスト ボックス 8"/>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bg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bg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3778180299"/>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15_コンテンツ02（青）">
    <p:bg bwMode="ltGray">
      <p:bgPr>
        <a:solidFill>
          <a:schemeClr val="accent2"/>
        </a:solidFill>
        <a:effectLst/>
      </p:bgPr>
    </p:bg>
    <p:spTree>
      <p:nvGrpSpPr>
        <p:cNvPr id="1" name=""/>
        <p:cNvGrpSpPr/>
        <p:nvPr/>
      </p:nvGrpSpPr>
      <p:grpSpPr>
        <a:xfrm>
          <a:off x="0" y="0"/>
          <a:ext cx="0" cy="0"/>
          <a:chOff x="0" y="0"/>
          <a:chExt cx="0" cy="0"/>
        </a:xfrm>
      </p:grpSpPr>
      <p:sp>
        <p:nvSpPr>
          <p:cNvPr id="23" name="Text Placeholder 4"/>
          <p:cNvSpPr>
            <a:spLocks noGrp="1"/>
          </p:cNvSpPr>
          <p:nvPr>
            <p:ph type="body" sz="quarter" idx="12" hasCustomPrompt="1"/>
          </p:nvPr>
        </p:nvSpPr>
        <p:spPr>
          <a:xfrm>
            <a:off x="307810" y="1145277"/>
            <a:ext cx="2854058" cy="3220412"/>
          </a:xfrm>
          <a:prstGeom prst="roundRect">
            <a:avLst>
              <a:gd name="adj" fmla="val 0"/>
            </a:avLst>
          </a:prstGeom>
          <a:noFill/>
          <a:ln w="28575">
            <a:solidFill>
              <a:schemeClr val="bg1"/>
            </a:solidFill>
          </a:ln>
          <a:effectLst/>
        </p:spPr>
        <p:txBody>
          <a:bodyPr lIns="180000" anchor="ctr"/>
          <a:lstStyle>
            <a:lvl1pPr algn="l">
              <a:lnSpc>
                <a:spcPct val="100000"/>
              </a:lnSpc>
              <a:defRPr sz="2400">
                <a:solidFill>
                  <a:schemeClr val="bg1"/>
                </a:solidFill>
                <a:latin typeface="メイリオ" panose="020B0604030504040204" pitchFamily="50" charset="-128"/>
                <a:ea typeface="メイリオ" panose="020B0604030504040204" pitchFamily="50" charset="-128"/>
                <a:cs typeface="Segoe UI" panose="020B0502040204020203" pitchFamily="34" charset="0"/>
              </a:defRPr>
            </a:lvl1pPr>
            <a:lvl2pPr algn="l">
              <a:lnSpc>
                <a:spcPct val="100000"/>
              </a:lnSpc>
              <a:defRPr sz="2000">
                <a:solidFill>
                  <a:schemeClr val="bg1"/>
                </a:solidFill>
                <a:latin typeface="メイリオ" panose="020B0604030504040204" pitchFamily="50" charset="-128"/>
                <a:ea typeface="メイリオ" panose="020B0604030504040204" pitchFamily="50" charset="-128"/>
                <a:cs typeface="Segoe UI" panose="020B0502040204020203" pitchFamily="34" charset="0"/>
              </a:defRPr>
            </a:lvl2pPr>
            <a:lvl3pPr algn="l">
              <a:defRPr>
                <a:solidFill>
                  <a:schemeClr val="bg1"/>
                </a:solidFill>
              </a:defRPr>
            </a:lvl3pPr>
            <a:lvl4pPr algn="ctr">
              <a:defRPr>
                <a:solidFill>
                  <a:schemeClr val="bg1"/>
                </a:solidFill>
              </a:defRPr>
            </a:lvl4pPr>
            <a:lvl5pPr algn="ctr">
              <a:defRPr>
                <a:solidFill>
                  <a:schemeClr val="bg1"/>
                </a:solidFill>
              </a:defRPr>
            </a:lvl5pPr>
          </a:lstStyle>
          <a:p>
            <a:pPr lvl="0"/>
            <a:r>
              <a:rPr lang="ja-JP" altLang="en-US" dirty="0"/>
              <a:t>テキストを入力</a:t>
            </a:r>
          </a:p>
          <a:p>
            <a:pPr lvl="1"/>
            <a:r>
              <a:rPr lang="ja-JP" altLang="en-US" dirty="0"/>
              <a:t>第 </a:t>
            </a:r>
            <a:r>
              <a:rPr lang="en-US" altLang="ja-JP" dirty="0"/>
              <a:t>2 </a:t>
            </a:r>
            <a:r>
              <a:rPr lang="ja-JP" altLang="en-US" dirty="0"/>
              <a:t>レベル</a:t>
            </a:r>
          </a:p>
        </p:txBody>
      </p:sp>
      <p:sp>
        <p:nvSpPr>
          <p:cNvPr id="24" name="Text Placeholder 4"/>
          <p:cNvSpPr>
            <a:spLocks noGrp="1"/>
          </p:cNvSpPr>
          <p:nvPr>
            <p:ph type="body" sz="quarter" idx="13" hasCustomPrompt="1"/>
          </p:nvPr>
        </p:nvSpPr>
        <p:spPr>
          <a:xfrm>
            <a:off x="307810" y="4525769"/>
            <a:ext cx="2374356" cy="1932257"/>
          </a:xfrm>
          <a:prstGeom prst="roundRect">
            <a:avLst>
              <a:gd name="adj" fmla="val 0"/>
            </a:avLst>
          </a:prstGeom>
          <a:noFill/>
          <a:ln w="28575">
            <a:solidFill>
              <a:schemeClr val="bg1"/>
            </a:solidFill>
          </a:ln>
          <a:effectLst/>
        </p:spPr>
        <p:txBody>
          <a:bodyPr lIns="180000" anchor="ctr"/>
          <a:lstStyle>
            <a:lvl1pPr algn="l">
              <a:lnSpc>
                <a:spcPct val="100000"/>
              </a:lnSpc>
              <a:defRPr sz="2000" b="1">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vl2pPr algn="l">
              <a:defRPr>
                <a:solidFill>
                  <a:schemeClr val="tx2"/>
                </a:solidFill>
              </a:defRPr>
            </a:lvl2pPr>
            <a:lvl3pPr algn="l">
              <a:defRPr>
                <a:solidFill>
                  <a:schemeClr val="tx2"/>
                </a:solidFill>
              </a:defRPr>
            </a:lvl3pPr>
            <a:lvl4pPr algn="ctr">
              <a:defRPr>
                <a:solidFill>
                  <a:schemeClr val="bg1"/>
                </a:solidFill>
              </a:defRPr>
            </a:lvl4pPr>
            <a:lvl5pPr algn="ctr">
              <a:defRPr>
                <a:solidFill>
                  <a:schemeClr val="bg1"/>
                </a:solidFill>
              </a:defRPr>
            </a:lvl5pPr>
          </a:lstStyle>
          <a:p>
            <a:pPr lvl="0"/>
            <a:r>
              <a:rPr lang="ja-JP" altLang="en-US" dirty="0"/>
              <a:t>テキストを入力</a:t>
            </a:r>
          </a:p>
        </p:txBody>
      </p:sp>
      <p:sp>
        <p:nvSpPr>
          <p:cNvPr id="25" name="Text Placeholder 4"/>
          <p:cNvSpPr>
            <a:spLocks noGrp="1"/>
          </p:cNvSpPr>
          <p:nvPr>
            <p:ph type="body" sz="quarter" idx="14" hasCustomPrompt="1"/>
          </p:nvPr>
        </p:nvSpPr>
        <p:spPr>
          <a:xfrm>
            <a:off x="2813538" y="4525769"/>
            <a:ext cx="6112151" cy="1932257"/>
          </a:xfrm>
          <a:prstGeom prst="roundRect">
            <a:avLst>
              <a:gd name="adj" fmla="val 0"/>
            </a:avLst>
          </a:prstGeom>
          <a:noFill/>
          <a:ln w="28575">
            <a:solidFill>
              <a:schemeClr val="bg1"/>
            </a:solidFill>
          </a:ln>
          <a:effectLst/>
        </p:spPr>
        <p:txBody>
          <a:bodyPr lIns="180000" anchor="ctr"/>
          <a:lstStyle>
            <a:lvl1pPr algn="ctr">
              <a:lnSpc>
                <a:spcPct val="100000"/>
              </a:lnSpc>
              <a:defRPr sz="2400">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vl2pPr algn="l">
              <a:defRPr>
                <a:solidFill>
                  <a:schemeClr val="bg1"/>
                </a:solidFill>
              </a:defRPr>
            </a:lvl2pPr>
            <a:lvl3pPr algn="l">
              <a:defRPr>
                <a:solidFill>
                  <a:schemeClr val="bg1"/>
                </a:solidFill>
              </a:defRPr>
            </a:lvl3pPr>
            <a:lvl4pPr algn="ctr">
              <a:defRPr>
                <a:solidFill>
                  <a:schemeClr val="bg1"/>
                </a:solidFill>
              </a:defRPr>
            </a:lvl4pPr>
            <a:lvl5pPr algn="ctr">
              <a:defRPr>
                <a:solidFill>
                  <a:schemeClr val="bg1"/>
                </a:solidFill>
              </a:defRPr>
            </a:lvl5pPr>
          </a:lstStyle>
          <a:p>
            <a:pPr lvl="0"/>
            <a:r>
              <a:rPr lang="ja-JP" altLang="en-US" dirty="0"/>
              <a:t>テキストを入力</a:t>
            </a:r>
          </a:p>
        </p:txBody>
      </p:sp>
      <p:sp>
        <p:nvSpPr>
          <p:cNvPr id="26" name="Text Placeholder 4"/>
          <p:cNvSpPr>
            <a:spLocks noGrp="1"/>
          </p:cNvSpPr>
          <p:nvPr>
            <p:ph type="body" sz="quarter" idx="15" hasCustomPrompt="1"/>
          </p:nvPr>
        </p:nvSpPr>
        <p:spPr>
          <a:xfrm>
            <a:off x="3273338" y="1145277"/>
            <a:ext cx="2036258" cy="3220412"/>
          </a:xfrm>
          <a:prstGeom prst="roundRect">
            <a:avLst>
              <a:gd name="adj" fmla="val 0"/>
            </a:avLst>
          </a:prstGeom>
          <a:noFill/>
          <a:ln w="28575">
            <a:solidFill>
              <a:schemeClr val="bg1"/>
            </a:solidFill>
          </a:ln>
          <a:effectLst/>
        </p:spPr>
        <p:txBody>
          <a:bodyPr lIns="180000" anchor="ctr"/>
          <a:lstStyle>
            <a:lvl1pPr algn="ctr">
              <a:lnSpc>
                <a:spcPct val="100000"/>
              </a:lnSpc>
              <a:defRPr sz="2000">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vl2pPr marL="120647" indent="0" algn="l">
              <a:buNone/>
              <a:defRPr>
                <a:solidFill>
                  <a:schemeClr val="bg1"/>
                </a:solidFill>
              </a:defRPr>
            </a:lvl2pPr>
            <a:lvl3pPr algn="l">
              <a:defRPr>
                <a:solidFill>
                  <a:schemeClr val="bg1"/>
                </a:solidFill>
              </a:defRPr>
            </a:lvl3pPr>
            <a:lvl4pPr algn="ctr">
              <a:defRPr>
                <a:solidFill>
                  <a:schemeClr val="bg1"/>
                </a:solidFill>
              </a:defRPr>
            </a:lvl4pPr>
            <a:lvl5pPr algn="ctr">
              <a:defRPr>
                <a:solidFill>
                  <a:schemeClr val="bg1"/>
                </a:solidFill>
              </a:defRPr>
            </a:lvl5pPr>
          </a:lstStyle>
          <a:p>
            <a:pPr lvl="0"/>
            <a:r>
              <a:rPr lang="ja-JP" altLang="en-US" dirty="0"/>
              <a:t>テキストを入力</a:t>
            </a:r>
          </a:p>
        </p:txBody>
      </p:sp>
      <p:sp>
        <p:nvSpPr>
          <p:cNvPr id="27" name="Text Placeholder 4"/>
          <p:cNvSpPr>
            <a:spLocks noGrp="1"/>
          </p:cNvSpPr>
          <p:nvPr>
            <p:ph type="body" sz="quarter" idx="16" hasCustomPrompt="1"/>
          </p:nvPr>
        </p:nvSpPr>
        <p:spPr>
          <a:xfrm>
            <a:off x="5426254" y="190029"/>
            <a:ext cx="3499434" cy="2467036"/>
          </a:xfrm>
          <a:prstGeom prst="roundRect">
            <a:avLst>
              <a:gd name="adj" fmla="val 0"/>
            </a:avLst>
          </a:prstGeom>
          <a:noFill/>
          <a:ln w="28575">
            <a:solidFill>
              <a:schemeClr val="bg1"/>
            </a:solidFill>
          </a:ln>
          <a:effectLst/>
        </p:spPr>
        <p:txBody>
          <a:bodyPr lIns="180000" anchor="ctr"/>
          <a:lstStyle>
            <a:lvl1pPr algn="l">
              <a:lnSpc>
                <a:spcPct val="100000"/>
              </a:lnSpc>
              <a:defRPr sz="2400">
                <a:solidFill>
                  <a:schemeClr val="bg1"/>
                </a:solidFill>
                <a:effectLst/>
                <a:latin typeface="Segoe UI" panose="020B0502040204020203" pitchFamily="34" charset="0"/>
                <a:ea typeface="メイリオ" panose="020B0604030504040204" pitchFamily="50" charset="-128"/>
                <a:cs typeface="Segoe UI" panose="020B0502040204020203" pitchFamily="34" charset="0"/>
              </a:defRPr>
            </a:lvl1pPr>
            <a:lvl2pPr algn="l">
              <a:lnSpc>
                <a:spcPct val="100000"/>
              </a:lnSpc>
              <a:defRPr sz="2000">
                <a:solidFill>
                  <a:schemeClr val="bg1"/>
                </a:solidFill>
                <a:effectLst/>
                <a:latin typeface="Segoe UI" panose="020B0502040204020203" pitchFamily="34" charset="0"/>
                <a:ea typeface="メイリオ" panose="020B0604030504040204" pitchFamily="50" charset="-128"/>
                <a:cs typeface="Segoe UI" panose="020B0502040204020203" pitchFamily="34" charset="0"/>
              </a:defRPr>
            </a:lvl2pPr>
            <a:lvl3pPr algn="l">
              <a:defRPr>
                <a:solidFill>
                  <a:schemeClr val="bg1"/>
                </a:solidFill>
              </a:defRPr>
            </a:lvl3pPr>
            <a:lvl4pPr algn="ctr">
              <a:defRPr>
                <a:solidFill>
                  <a:schemeClr val="bg1"/>
                </a:solidFill>
              </a:defRPr>
            </a:lvl4pPr>
            <a:lvl5pPr algn="ctr">
              <a:defRPr>
                <a:solidFill>
                  <a:schemeClr val="bg1"/>
                </a:solidFill>
              </a:defRPr>
            </a:lvl5pPr>
          </a:lstStyle>
          <a:p>
            <a:pPr lvl="0"/>
            <a:r>
              <a:rPr lang="ja-JP" altLang="en-US" dirty="0"/>
              <a:t>テキストを入力</a:t>
            </a:r>
          </a:p>
          <a:p>
            <a:pPr lvl="1"/>
            <a:r>
              <a:rPr lang="ja-JP" altLang="en-US" dirty="0"/>
              <a:t>第 </a:t>
            </a:r>
            <a:r>
              <a:rPr lang="en-US" altLang="ja-JP" dirty="0"/>
              <a:t>2 </a:t>
            </a:r>
            <a:r>
              <a:rPr lang="ja-JP" altLang="en-US" dirty="0"/>
              <a:t>レベル</a:t>
            </a:r>
          </a:p>
        </p:txBody>
      </p:sp>
      <p:sp>
        <p:nvSpPr>
          <p:cNvPr id="28" name="Text Placeholder 4"/>
          <p:cNvSpPr>
            <a:spLocks noGrp="1"/>
          </p:cNvSpPr>
          <p:nvPr>
            <p:ph type="body" sz="quarter" idx="17" hasCustomPrompt="1"/>
          </p:nvPr>
        </p:nvSpPr>
        <p:spPr>
          <a:xfrm>
            <a:off x="5426255" y="2817145"/>
            <a:ext cx="3523542" cy="1548544"/>
          </a:xfrm>
          <a:prstGeom prst="roundRect">
            <a:avLst>
              <a:gd name="adj" fmla="val 0"/>
            </a:avLst>
          </a:prstGeom>
          <a:noFill/>
          <a:ln w="28575">
            <a:solidFill>
              <a:schemeClr val="bg1"/>
            </a:solidFill>
          </a:ln>
          <a:effectLst/>
        </p:spPr>
        <p:txBody>
          <a:bodyPr lIns="180000" anchor="ctr"/>
          <a:lstStyle>
            <a:lvl1pPr algn="l">
              <a:lnSpc>
                <a:spcPct val="100000"/>
              </a:lnSpc>
              <a:defRPr sz="2000">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vl2pPr algn="l">
              <a:defRPr>
                <a:solidFill>
                  <a:srgbClr val="6A6A6A"/>
                </a:solidFill>
              </a:defRPr>
            </a:lvl2pPr>
            <a:lvl3pPr algn="l">
              <a:defRPr>
                <a:solidFill>
                  <a:srgbClr val="6A6A6A"/>
                </a:solidFill>
              </a:defRPr>
            </a:lvl3pPr>
            <a:lvl4pPr algn="ctr">
              <a:defRPr>
                <a:solidFill>
                  <a:schemeClr val="bg1"/>
                </a:solidFill>
              </a:defRPr>
            </a:lvl4pPr>
            <a:lvl5pPr algn="ctr">
              <a:defRPr>
                <a:solidFill>
                  <a:schemeClr val="bg1"/>
                </a:solidFill>
              </a:defRPr>
            </a:lvl5pPr>
          </a:lstStyle>
          <a:p>
            <a:pPr lvl="0"/>
            <a:r>
              <a:rPr lang="ja-JP" altLang="en-US" dirty="0"/>
              <a:t>テキストを入力</a:t>
            </a:r>
          </a:p>
        </p:txBody>
      </p:sp>
      <p:sp>
        <p:nvSpPr>
          <p:cNvPr id="2" name="Title 1"/>
          <p:cNvSpPr>
            <a:spLocks noGrp="1"/>
          </p:cNvSpPr>
          <p:nvPr>
            <p:ph type="title" hasCustomPrompt="1"/>
          </p:nvPr>
        </p:nvSpPr>
        <p:spPr>
          <a:xfrm>
            <a:off x="307810" y="190029"/>
            <a:ext cx="5034629" cy="751351"/>
          </a:xfrm>
          <a:prstGeom prst="rect">
            <a:avLst/>
          </a:prstGeom>
        </p:spPr>
        <p:txBody>
          <a:bodyPr/>
          <a:lstStyle>
            <a:lvl1pPr algn="l">
              <a:defRPr sz="2400" b="1">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dirty="0"/>
              <a:t>スライドタイトルを入力</a:t>
            </a:r>
            <a:endParaRPr lang="en-ZA" dirty="0"/>
          </a:p>
        </p:txBody>
      </p:sp>
      <p:sp>
        <p:nvSpPr>
          <p:cNvPr id="11" name="Slide Number Placeholder 5">
            <a:extLst>
              <a:ext uri="{FF2B5EF4-FFF2-40B4-BE49-F238E27FC236}">
                <a16:creationId xmlns:a16="http://schemas.microsoft.com/office/drawing/2014/main" id="{2A607169-5CA7-45B9-8A32-29BA86D905F3}"/>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bg1"/>
                </a:solidFill>
                <a:effectLst/>
                <a:uLnTx/>
                <a:uFillTx/>
                <a:latin typeface="Segoe UI" panose="020B0502040204020203" pitchFamily="34" charset="0"/>
                <a:ea typeface="ＭＳ Ｐゴシック" charset="0"/>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chemeClr val="bg1"/>
              </a:solidFill>
              <a:effectLst/>
              <a:uLnTx/>
              <a:uFillTx/>
              <a:latin typeface="Segoe UI" panose="020B0502040204020203" pitchFamily="34" charset="0"/>
              <a:ea typeface="ＭＳ Ｐゴシック" charset="0"/>
              <a:cs typeface="Segoe UI" panose="020B0502040204020203" pitchFamily="34" charset="0"/>
            </a:endParaRPr>
          </a:p>
        </p:txBody>
      </p:sp>
      <p:sp>
        <p:nvSpPr>
          <p:cNvPr id="10" name="テキスト ボックス 9"/>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bg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bg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41425872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16_コンテンツ03">
    <p:bg bwMode="ltGray">
      <p:bgPr>
        <a:solidFill>
          <a:schemeClr val="bg1"/>
        </a:solidFill>
        <a:effectLst/>
      </p:bgPr>
    </p:bg>
    <p:spTree>
      <p:nvGrpSpPr>
        <p:cNvPr id="1" name=""/>
        <p:cNvGrpSpPr/>
        <p:nvPr/>
      </p:nvGrpSpPr>
      <p:grpSpPr>
        <a:xfrm>
          <a:off x="0" y="0"/>
          <a:ext cx="0" cy="0"/>
          <a:chOff x="0" y="0"/>
          <a:chExt cx="0" cy="0"/>
        </a:xfrm>
      </p:grpSpPr>
      <p:sp>
        <p:nvSpPr>
          <p:cNvPr id="23" name="Text Placeholder 4"/>
          <p:cNvSpPr>
            <a:spLocks noGrp="1"/>
          </p:cNvSpPr>
          <p:nvPr>
            <p:ph type="body" sz="quarter" idx="12" hasCustomPrompt="1"/>
          </p:nvPr>
        </p:nvSpPr>
        <p:spPr>
          <a:xfrm>
            <a:off x="307810" y="1145277"/>
            <a:ext cx="2854058" cy="3220412"/>
          </a:xfrm>
          <a:prstGeom prst="roundRect">
            <a:avLst>
              <a:gd name="adj" fmla="val 0"/>
            </a:avLst>
          </a:prstGeom>
          <a:solidFill>
            <a:schemeClr val="accent1"/>
          </a:solidFill>
          <a:ln>
            <a:noFill/>
          </a:ln>
          <a:effectLst/>
        </p:spPr>
        <p:txBody>
          <a:bodyPr anchor="ctr"/>
          <a:lstStyle>
            <a:lvl1pPr marL="239178" indent="0" algn="l">
              <a:defRPr sz="3200">
                <a:solidFill>
                  <a:srgbClr val="FFFFFF"/>
                </a:solidFill>
                <a:latin typeface="Segoe UI" panose="020B0502040204020203" pitchFamily="34" charset="0"/>
                <a:ea typeface="メイリオ" panose="020B0604030504040204" pitchFamily="50" charset="-128"/>
                <a:cs typeface="Segoe UI" panose="020B0502040204020203" pitchFamily="34" charset="0"/>
              </a:defRPr>
            </a:lvl1pPr>
            <a:lvl2pPr marL="478355" indent="241294" algn="l">
              <a:defRPr sz="2000">
                <a:solidFill>
                  <a:srgbClr val="FFFFFF"/>
                </a:solidFill>
                <a:latin typeface="Segoe UI" panose="020B0502040204020203" pitchFamily="34" charset="0"/>
                <a:ea typeface="メイリオ" panose="020B0604030504040204" pitchFamily="50" charset="-128"/>
                <a:cs typeface="Segoe UI" panose="020B0502040204020203" pitchFamily="34" charset="0"/>
              </a:defRPr>
            </a:lvl2pPr>
            <a:lvl3pPr algn="l">
              <a:defRPr>
                <a:solidFill>
                  <a:schemeClr val="bg1"/>
                </a:solidFill>
              </a:defRPr>
            </a:lvl3pPr>
            <a:lvl4pPr algn="ctr">
              <a:defRPr>
                <a:solidFill>
                  <a:schemeClr val="bg1"/>
                </a:solidFill>
              </a:defRPr>
            </a:lvl4pPr>
            <a:lvl5pPr algn="ctr">
              <a:defRPr>
                <a:solidFill>
                  <a:schemeClr val="bg1"/>
                </a:solidFill>
              </a:defRPr>
            </a:lvl5pPr>
          </a:lstStyle>
          <a:p>
            <a:pPr lvl="0"/>
            <a:r>
              <a:rPr lang="ja-JP" altLang="en-US" dirty="0"/>
              <a:t>テキストを入力</a:t>
            </a:r>
          </a:p>
          <a:p>
            <a:pPr lvl="1"/>
            <a:r>
              <a:rPr lang="ja-JP" altLang="en-US" dirty="0"/>
              <a:t>第 </a:t>
            </a:r>
            <a:r>
              <a:rPr lang="en-US" altLang="ja-JP" dirty="0"/>
              <a:t>2 </a:t>
            </a:r>
            <a:r>
              <a:rPr lang="ja-JP" altLang="en-US" dirty="0"/>
              <a:t>レベル</a:t>
            </a:r>
          </a:p>
        </p:txBody>
      </p:sp>
      <p:sp>
        <p:nvSpPr>
          <p:cNvPr id="24" name="Text Placeholder 4"/>
          <p:cNvSpPr>
            <a:spLocks noGrp="1"/>
          </p:cNvSpPr>
          <p:nvPr>
            <p:ph type="body" sz="quarter" idx="13" hasCustomPrompt="1"/>
          </p:nvPr>
        </p:nvSpPr>
        <p:spPr>
          <a:xfrm>
            <a:off x="307810" y="4525769"/>
            <a:ext cx="2374356" cy="1932257"/>
          </a:xfrm>
          <a:prstGeom prst="roundRect">
            <a:avLst>
              <a:gd name="adj" fmla="val 0"/>
            </a:avLst>
          </a:prstGeom>
          <a:solidFill>
            <a:schemeClr val="bg1"/>
          </a:solidFill>
          <a:ln>
            <a:noFill/>
          </a:ln>
          <a:effectLst/>
        </p:spPr>
        <p:txBody>
          <a:bodyPr anchor="ctr"/>
          <a:lstStyle>
            <a:lvl1pPr algn="l">
              <a:defRPr sz="2667" b="1">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a:defRPr>
                <a:solidFill>
                  <a:schemeClr val="tx2"/>
                </a:solidFill>
              </a:defRPr>
            </a:lvl2pPr>
            <a:lvl3pPr algn="l">
              <a:defRPr>
                <a:solidFill>
                  <a:schemeClr val="tx2"/>
                </a:solidFill>
              </a:defRPr>
            </a:lvl3pPr>
            <a:lvl4pPr algn="ctr">
              <a:defRPr>
                <a:solidFill>
                  <a:schemeClr val="bg1"/>
                </a:solidFill>
              </a:defRPr>
            </a:lvl4pPr>
            <a:lvl5pPr algn="ctr">
              <a:defRPr>
                <a:solidFill>
                  <a:schemeClr val="bg1"/>
                </a:solidFill>
              </a:defRPr>
            </a:lvl5pPr>
          </a:lstStyle>
          <a:p>
            <a:pPr lvl="0"/>
            <a:r>
              <a:rPr lang="ja-JP" altLang="en-US" dirty="0"/>
              <a:t>テキストを入力</a:t>
            </a:r>
          </a:p>
        </p:txBody>
      </p:sp>
      <p:sp>
        <p:nvSpPr>
          <p:cNvPr id="25" name="Text Placeholder 4"/>
          <p:cNvSpPr>
            <a:spLocks noGrp="1"/>
          </p:cNvSpPr>
          <p:nvPr>
            <p:ph type="body" sz="quarter" idx="14" hasCustomPrompt="1"/>
          </p:nvPr>
        </p:nvSpPr>
        <p:spPr>
          <a:xfrm>
            <a:off x="2813538" y="4525769"/>
            <a:ext cx="6112151" cy="1932257"/>
          </a:xfrm>
          <a:prstGeom prst="roundRect">
            <a:avLst>
              <a:gd name="adj" fmla="val 0"/>
            </a:avLst>
          </a:prstGeom>
          <a:solidFill>
            <a:schemeClr val="accent2"/>
          </a:solidFill>
          <a:ln>
            <a:noFill/>
          </a:ln>
          <a:effectLst/>
        </p:spPr>
        <p:txBody>
          <a:bodyPr anchor="ctr"/>
          <a:lstStyle>
            <a:lvl1pPr algn="ctr">
              <a:defRPr sz="3200">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vl2pPr algn="l">
              <a:defRPr>
                <a:solidFill>
                  <a:schemeClr val="bg1"/>
                </a:solidFill>
              </a:defRPr>
            </a:lvl2pPr>
            <a:lvl3pPr algn="l">
              <a:defRPr>
                <a:solidFill>
                  <a:schemeClr val="bg1"/>
                </a:solidFill>
              </a:defRPr>
            </a:lvl3pPr>
            <a:lvl4pPr algn="ctr">
              <a:defRPr>
                <a:solidFill>
                  <a:schemeClr val="bg1"/>
                </a:solidFill>
              </a:defRPr>
            </a:lvl4pPr>
            <a:lvl5pPr algn="ctr">
              <a:defRPr>
                <a:solidFill>
                  <a:schemeClr val="bg1"/>
                </a:solidFill>
              </a:defRPr>
            </a:lvl5pPr>
          </a:lstStyle>
          <a:p>
            <a:pPr lvl="0"/>
            <a:r>
              <a:rPr lang="ja-JP" altLang="en-US" dirty="0"/>
              <a:t>テキストを入力</a:t>
            </a:r>
          </a:p>
        </p:txBody>
      </p:sp>
      <p:sp>
        <p:nvSpPr>
          <p:cNvPr id="26" name="Text Placeholder 4"/>
          <p:cNvSpPr>
            <a:spLocks noGrp="1"/>
          </p:cNvSpPr>
          <p:nvPr>
            <p:ph type="body" sz="quarter" idx="15" hasCustomPrompt="1"/>
          </p:nvPr>
        </p:nvSpPr>
        <p:spPr>
          <a:xfrm>
            <a:off x="3273338" y="1145277"/>
            <a:ext cx="2036258" cy="3220412"/>
          </a:xfrm>
          <a:prstGeom prst="roundRect">
            <a:avLst>
              <a:gd name="adj" fmla="val 0"/>
            </a:avLst>
          </a:prstGeom>
          <a:solidFill>
            <a:schemeClr val="accent2"/>
          </a:solidFill>
          <a:ln>
            <a:noFill/>
          </a:ln>
          <a:effectLst/>
        </p:spPr>
        <p:txBody>
          <a:bodyPr anchor="ctr"/>
          <a:lstStyle>
            <a:lvl1pPr algn="ctr">
              <a:defRPr sz="2400">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vl2pPr algn="l">
              <a:defRPr>
                <a:solidFill>
                  <a:schemeClr val="bg1"/>
                </a:solidFill>
              </a:defRPr>
            </a:lvl2pPr>
            <a:lvl3pPr algn="l">
              <a:defRPr>
                <a:solidFill>
                  <a:schemeClr val="bg1"/>
                </a:solidFill>
              </a:defRPr>
            </a:lvl3pPr>
            <a:lvl4pPr algn="ctr">
              <a:defRPr>
                <a:solidFill>
                  <a:schemeClr val="bg1"/>
                </a:solidFill>
              </a:defRPr>
            </a:lvl4pPr>
            <a:lvl5pPr algn="ctr">
              <a:defRPr>
                <a:solidFill>
                  <a:schemeClr val="bg1"/>
                </a:solidFill>
              </a:defRPr>
            </a:lvl5pPr>
          </a:lstStyle>
          <a:p>
            <a:pPr lvl="0"/>
            <a:r>
              <a:rPr lang="ja-JP" altLang="en-US" dirty="0"/>
              <a:t>テキストを入力</a:t>
            </a:r>
          </a:p>
        </p:txBody>
      </p:sp>
      <p:sp>
        <p:nvSpPr>
          <p:cNvPr id="27" name="Text Placeholder 4"/>
          <p:cNvSpPr>
            <a:spLocks noGrp="1"/>
          </p:cNvSpPr>
          <p:nvPr>
            <p:ph type="body" sz="quarter" idx="16" hasCustomPrompt="1"/>
          </p:nvPr>
        </p:nvSpPr>
        <p:spPr>
          <a:xfrm>
            <a:off x="5426254" y="190029"/>
            <a:ext cx="3499434" cy="2467036"/>
          </a:xfrm>
          <a:prstGeom prst="roundRect">
            <a:avLst>
              <a:gd name="adj" fmla="val 0"/>
            </a:avLst>
          </a:prstGeom>
          <a:solidFill>
            <a:schemeClr val="accent1"/>
          </a:solidFill>
          <a:ln>
            <a:noFill/>
          </a:ln>
          <a:effectLst/>
        </p:spPr>
        <p:txBody>
          <a:bodyPr anchor="ctr"/>
          <a:lstStyle>
            <a:lvl1pPr marL="239178" indent="0" algn="l">
              <a:defRPr sz="3200">
                <a:solidFill>
                  <a:srgbClr val="FFFFFF"/>
                </a:solidFill>
                <a:effectLst/>
                <a:latin typeface="Segoe UI" panose="020B0502040204020203" pitchFamily="34" charset="0"/>
                <a:ea typeface="メイリオ" panose="020B0604030504040204" pitchFamily="50" charset="-128"/>
                <a:cs typeface="Segoe UI" panose="020B0502040204020203" pitchFamily="34" charset="0"/>
              </a:defRPr>
            </a:lvl1pPr>
            <a:lvl2pPr marL="478355" indent="-239178" algn="l">
              <a:defRPr sz="2000">
                <a:solidFill>
                  <a:srgbClr val="FFFFFF"/>
                </a:solidFill>
                <a:effectLst/>
                <a:latin typeface="Segoe UI" panose="020B0502040204020203" pitchFamily="34" charset="0"/>
                <a:ea typeface="メイリオ" panose="020B0604030504040204" pitchFamily="50" charset="-128"/>
                <a:cs typeface="Segoe UI" panose="020B0502040204020203" pitchFamily="34" charset="0"/>
              </a:defRPr>
            </a:lvl2pPr>
            <a:lvl3pPr algn="l">
              <a:defRPr>
                <a:solidFill>
                  <a:schemeClr val="bg1"/>
                </a:solidFill>
              </a:defRPr>
            </a:lvl3pPr>
            <a:lvl4pPr algn="ctr">
              <a:defRPr>
                <a:solidFill>
                  <a:schemeClr val="bg1"/>
                </a:solidFill>
              </a:defRPr>
            </a:lvl4pPr>
            <a:lvl5pPr algn="ctr">
              <a:defRPr>
                <a:solidFill>
                  <a:schemeClr val="bg1"/>
                </a:solidFill>
              </a:defRPr>
            </a:lvl5pPr>
          </a:lstStyle>
          <a:p>
            <a:pPr lvl="0"/>
            <a:r>
              <a:rPr lang="ja-JP" altLang="en-US" dirty="0"/>
              <a:t>テキストを入力</a:t>
            </a:r>
          </a:p>
          <a:p>
            <a:pPr lvl="1"/>
            <a:r>
              <a:rPr lang="ja-JP" altLang="en-US" dirty="0"/>
              <a:t>第 </a:t>
            </a:r>
            <a:r>
              <a:rPr lang="en-US" altLang="ja-JP" dirty="0"/>
              <a:t>2 </a:t>
            </a:r>
            <a:r>
              <a:rPr lang="ja-JP" altLang="en-US" dirty="0"/>
              <a:t>レベル</a:t>
            </a:r>
          </a:p>
        </p:txBody>
      </p:sp>
      <p:sp>
        <p:nvSpPr>
          <p:cNvPr id="28" name="Text Placeholder 4"/>
          <p:cNvSpPr>
            <a:spLocks noGrp="1"/>
          </p:cNvSpPr>
          <p:nvPr>
            <p:ph type="body" sz="quarter" idx="17" hasCustomPrompt="1"/>
          </p:nvPr>
        </p:nvSpPr>
        <p:spPr>
          <a:xfrm>
            <a:off x="5426255" y="2817145"/>
            <a:ext cx="3523542" cy="1548544"/>
          </a:xfrm>
          <a:prstGeom prst="roundRect">
            <a:avLst>
              <a:gd name="adj" fmla="val 0"/>
            </a:avLst>
          </a:prstGeom>
          <a:solidFill>
            <a:schemeClr val="bg1"/>
          </a:solidFill>
          <a:ln>
            <a:noFill/>
          </a:ln>
          <a:effectLst/>
        </p:spPr>
        <p:txBody>
          <a:bodyPr anchor="ctr"/>
          <a:lstStyle>
            <a:lvl1pPr algn="r">
              <a:defRPr>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a:defRPr>
                <a:solidFill>
                  <a:srgbClr val="6A6A6A"/>
                </a:solidFill>
              </a:defRPr>
            </a:lvl2pPr>
            <a:lvl3pPr algn="l">
              <a:defRPr>
                <a:solidFill>
                  <a:srgbClr val="6A6A6A"/>
                </a:solidFill>
              </a:defRPr>
            </a:lvl3pPr>
            <a:lvl4pPr algn="ctr">
              <a:defRPr>
                <a:solidFill>
                  <a:schemeClr val="bg1"/>
                </a:solidFill>
              </a:defRPr>
            </a:lvl4pPr>
            <a:lvl5pPr algn="ctr">
              <a:defRPr>
                <a:solidFill>
                  <a:schemeClr val="bg1"/>
                </a:solidFill>
              </a:defRPr>
            </a:lvl5pPr>
          </a:lstStyle>
          <a:p>
            <a:pPr lvl="0"/>
            <a:r>
              <a:rPr lang="ja-JP" altLang="en-US" dirty="0"/>
              <a:t>テキストを入力</a:t>
            </a:r>
            <a:endParaRPr lang="en-US" altLang="ja-JP" dirty="0"/>
          </a:p>
        </p:txBody>
      </p:sp>
      <p:sp>
        <p:nvSpPr>
          <p:cNvPr id="2" name="Title 1"/>
          <p:cNvSpPr>
            <a:spLocks noGrp="1"/>
          </p:cNvSpPr>
          <p:nvPr>
            <p:ph type="title" hasCustomPrompt="1"/>
          </p:nvPr>
        </p:nvSpPr>
        <p:spPr>
          <a:xfrm>
            <a:off x="307810" y="190029"/>
            <a:ext cx="5034629" cy="751351"/>
          </a:xfrm>
          <a:prstGeom prst="rect">
            <a:avLst/>
          </a:prstGeom>
        </p:spPr>
        <p:txBody>
          <a:bodyPr/>
          <a:lstStyle>
            <a:lvl1pPr algn="l">
              <a:defRPr sz="2400"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dirty="0"/>
              <a:t>スライドタイトルを入力</a:t>
            </a:r>
            <a:endParaRPr lang="en-ZA" dirty="0"/>
          </a:p>
        </p:txBody>
      </p:sp>
      <p:sp>
        <p:nvSpPr>
          <p:cNvPr id="11" name="Slide Number Placeholder 5">
            <a:extLst>
              <a:ext uri="{FF2B5EF4-FFF2-40B4-BE49-F238E27FC236}">
                <a16:creationId xmlns:a16="http://schemas.microsoft.com/office/drawing/2014/main" id="{2A607169-5CA7-45B9-8A32-29BA86D905F3}"/>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accent2"/>
                </a:solidFill>
                <a:effectLst/>
                <a:uLnTx/>
                <a:uFillTx/>
                <a:latin typeface="Segoe UI" panose="020B0502040204020203" pitchFamily="34" charset="0"/>
                <a:ea typeface="ＭＳ Ｐゴシック" charset="0"/>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chemeClr val="accent2"/>
              </a:solidFill>
              <a:effectLst/>
              <a:uLnTx/>
              <a:uFillTx/>
              <a:latin typeface="Segoe UI" panose="020B0502040204020203" pitchFamily="34" charset="0"/>
              <a:ea typeface="ＭＳ Ｐゴシック" charset="0"/>
              <a:cs typeface="Segoe UI" panose="020B0502040204020203" pitchFamily="34" charset="0"/>
            </a:endParaRPr>
          </a:p>
        </p:txBody>
      </p:sp>
      <p:sp>
        <p:nvSpPr>
          <p:cNvPr id="10" name="テキスト ボックス 9"/>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tx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1785101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17_コンテンツ04">
    <p:bg bwMode="ltGray">
      <p:bgPr>
        <a:solidFill>
          <a:schemeClr val="tx1"/>
        </a:solidFill>
        <a:effectLst/>
      </p:bgPr>
    </p:bg>
    <p:spTree>
      <p:nvGrpSpPr>
        <p:cNvPr id="1" name=""/>
        <p:cNvGrpSpPr/>
        <p:nvPr/>
      </p:nvGrpSpPr>
      <p:grpSpPr>
        <a:xfrm>
          <a:off x="0" y="0"/>
          <a:ext cx="0" cy="0"/>
          <a:chOff x="0" y="0"/>
          <a:chExt cx="0" cy="0"/>
        </a:xfrm>
      </p:grpSpPr>
      <p:sp>
        <p:nvSpPr>
          <p:cNvPr id="7" name="Picture Placeholder 13">
            <a:extLst>
              <a:ext uri="{FF2B5EF4-FFF2-40B4-BE49-F238E27FC236}">
                <a16:creationId xmlns:a16="http://schemas.microsoft.com/office/drawing/2014/main" id="{8091E020-A1A3-894A-9A18-A2F931CBD43E}"/>
              </a:ext>
            </a:extLst>
          </p:cNvPr>
          <p:cNvSpPr>
            <a:spLocks noGrp="1"/>
          </p:cNvSpPr>
          <p:nvPr>
            <p:ph type="pic" sz="quarter" idx="13" hasCustomPrompt="1"/>
          </p:nvPr>
        </p:nvSpPr>
        <p:spPr>
          <a:xfrm>
            <a:off x="4646229" y="1003370"/>
            <a:ext cx="1446298" cy="2635401"/>
          </a:xfrm>
          <a:prstGeom prst="rect">
            <a:avLst/>
          </a:prstGeom>
          <a:solidFill>
            <a:schemeClr val="bg2">
              <a:lumMod val="20000"/>
              <a:lumOff val="80000"/>
            </a:schemeClr>
          </a:solidFill>
          <a:effectLst/>
        </p:spPr>
        <p:txBody>
          <a:bodyPr>
            <a:normAutofit/>
          </a:bodyPr>
          <a:lstStyle>
            <a:lvl1pPr marL="0" indent="0">
              <a:buNone/>
              <a:defRPr sz="1200">
                <a:ln>
                  <a:noFill/>
                </a:ln>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stStyle>
          <a:p>
            <a:pPr lvl="0"/>
            <a:r>
              <a:rPr lang="ja-JP" altLang="en-US" noProof="0"/>
              <a:t>アイコンをクリックして図を追加</a:t>
            </a:r>
            <a:endParaRPr lang="en-US" noProof="0" dirty="0"/>
          </a:p>
        </p:txBody>
      </p:sp>
      <p:sp>
        <p:nvSpPr>
          <p:cNvPr id="11" name="Picture Placeholder 13">
            <a:extLst>
              <a:ext uri="{FF2B5EF4-FFF2-40B4-BE49-F238E27FC236}">
                <a16:creationId xmlns:a16="http://schemas.microsoft.com/office/drawing/2014/main" id="{A37017A4-629A-A44D-A88D-1F8DEFFF532C}"/>
              </a:ext>
            </a:extLst>
          </p:cNvPr>
          <p:cNvSpPr>
            <a:spLocks noGrp="1"/>
          </p:cNvSpPr>
          <p:nvPr>
            <p:ph type="pic" sz="quarter" idx="18" hasCustomPrompt="1"/>
          </p:nvPr>
        </p:nvSpPr>
        <p:spPr>
          <a:xfrm>
            <a:off x="3069147" y="1003369"/>
            <a:ext cx="1454275" cy="1540764"/>
          </a:xfrm>
          <a:prstGeom prst="rect">
            <a:avLst/>
          </a:prstGeom>
          <a:solidFill>
            <a:schemeClr val="bg2">
              <a:lumMod val="20000"/>
              <a:lumOff val="80000"/>
            </a:schemeClr>
          </a:solidFill>
          <a:effectLst/>
        </p:spPr>
        <p:txBody>
          <a:bodyPr>
            <a:normAutofit/>
          </a:bodyPr>
          <a:lstStyle>
            <a:lvl1pPr marL="0" indent="0">
              <a:buNone/>
              <a:defRPr sz="1200">
                <a:ln>
                  <a:noFill/>
                </a:ln>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stStyle>
          <a:p>
            <a:pPr lvl="0"/>
            <a:r>
              <a:rPr lang="ja-JP" altLang="en-US" noProof="0"/>
              <a:t>アイコンをクリックして図を追加</a:t>
            </a:r>
            <a:endParaRPr lang="en-US" noProof="0" dirty="0"/>
          </a:p>
        </p:txBody>
      </p:sp>
      <p:sp>
        <p:nvSpPr>
          <p:cNvPr id="12" name="Picture Placeholder 13">
            <a:extLst>
              <a:ext uri="{FF2B5EF4-FFF2-40B4-BE49-F238E27FC236}">
                <a16:creationId xmlns:a16="http://schemas.microsoft.com/office/drawing/2014/main" id="{91168ADE-9466-4740-BD51-47A72258CAAE}"/>
              </a:ext>
            </a:extLst>
          </p:cNvPr>
          <p:cNvSpPr>
            <a:spLocks noGrp="1"/>
          </p:cNvSpPr>
          <p:nvPr>
            <p:ph type="pic" sz="quarter" idx="19" hasCustomPrompt="1"/>
          </p:nvPr>
        </p:nvSpPr>
        <p:spPr>
          <a:xfrm>
            <a:off x="3069147" y="2715211"/>
            <a:ext cx="1454275" cy="3514139"/>
          </a:xfrm>
          <a:prstGeom prst="rect">
            <a:avLst/>
          </a:prstGeom>
          <a:solidFill>
            <a:schemeClr val="bg2">
              <a:lumMod val="20000"/>
              <a:lumOff val="80000"/>
            </a:schemeClr>
          </a:solidFill>
          <a:effectLst/>
        </p:spPr>
        <p:txBody>
          <a:bodyPr>
            <a:normAutofit/>
          </a:bodyPr>
          <a:lstStyle>
            <a:lvl1pPr marL="0" indent="0">
              <a:buNone/>
              <a:defRPr sz="1200">
                <a:ln>
                  <a:noFill/>
                </a:ln>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stStyle>
          <a:p>
            <a:pPr lvl="0"/>
            <a:r>
              <a:rPr lang="ja-JP" altLang="en-US" noProof="0"/>
              <a:t>アイコンをクリックして図を追加</a:t>
            </a:r>
            <a:endParaRPr lang="en-US" noProof="0" dirty="0"/>
          </a:p>
        </p:txBody>
      </p:sp>
      <p:sp>
        <p:nvSpPr>
          <p:cNvPr id="13" name="Picture Placeholder 13">
            <a:extLst>
              <a:ext uri="{FF2B5EF4-FFF2-40B4-BE49-F238E27FC236}">
                <a16:creationId xmlns:a16="http://schemas.microsoft.com/office/drawing/2014/main" id="{94A075D6-2F03-9E41-AF6A-579AABF97DE6}"/>
              </a:ext>
            </a:extLst>
          </p:cNvPr>
          <p:cNvSpPr>
            <a:spLocks noGrp="1"/>
          </p:cNvSpPr>
          <p:nvPr>
            <p:ph type="pic" sz="quarter" idx="17" hasCustomPrompt="1"/>
          </p:nvPr>
        </p:nvSpPr>
        <p:spPr>
          <a:xfrm>
            <a:off x="4638252" y="3798602"/>
            <a:ext cx="3863834" cy="2430748"/>
          </a:xfrm>
          <a:prstGeom prst="rect">
            <a:avLst/>
          </a:prstGeom>
          <a:solidFill>
            <a:schemeClr val="bg2">
              <a:lumMod val="20000"/>
              <a:lumOff val="80000"/>
            </a:schemeClr>
          </a:solidFill>
          <a:effectLst/>
        </p:spPr>
        <p:txBody>
          <a:bodyPr>
            <a:normAutofit/>
          </a:bodyPr>
          <a:lstStyle>
            <a:lvl1pPr marL="0" indent="0">
              <a:buNone/>
              <a:defRPr sz="1200">
                <a:ln>
                  <a:noFill/>
                </a:ln>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stStyle>
          <a:p>
            <a:pPr lvl="0"/>
            <a:r>
              <a:rPr lang="ja-JP" altLang="en-US" noProof="0"/>
              <a:t>アイコンをクリックして図を追加</a:t>
            </a:r>
            <a:endParaRPr lang="en-US" noProof="0" dirty="0"/>
          </a:p>
        </p:txBody>
      </p:sp>
      <p:sp>
        <p:nvSpPr>
          <p:cNvPr id="14" name="Title 4">
            <a:extLst>
              <a:ext uri="{FF2B5EF4-FFF2-40B4-BE49-F238E27FC236}">
                <a16:creationId xmlns:a16="http://schemas.microsoft.com/office/drawing/2014/main" id="{E2D97701-7525-0342-A279-46EA7BC6D9F0}"/>
              </a:ext>
            </a:extLst>
          </p:cNvPr>
          <p:cNvSpPr>
            <a:spLocks noGrp="1"/>
          </p:cNvSpPr>
          <p:nvPr>
            <p:ph type="title" hasCustomPrompt="1"/>
          </p:nvPr>
        </p:nvSpPr>
        <p:spPr>
          <a:xfrm>
            <a:off x="333483" y="1003368"/>
            <a:ext cx="2642461" cy="877093"/>
          </a:xfrm>
          <a:prstGeom prst="rect">
            <a:avLst/>
          </a:prstGeom>
        </p:spPr>
        <p:txBody>
          <a:bodyPr anchor="ctr"/>
          <a:lstStyle>
            <a:lvl1pPr algn="l">
              <a:lnSpc>
                <a:spcPct val="100000"/>
              </a:lnSpc>
              <a:defRPr sz="2400"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dirty="0"/>
              <a:t>スライドタイトルの入力</a:t>
            </a:r>
            <a:endParaRPr lang="en-GB" dirty="0"/>
          </a:p>
        </p:txBody>
      </p:sp>
      <p:sp>
        <p:nvSpPr>
          <p:cNvPr id="15" name="Text Placeholder 6">
            <a:extLst>
              <a:ext uri="{FF2B5EF4-FFF2-40B4-BE49-F238E27FC236}">
                <a16:creationId xmlns:a16="http://schemas.microsoft.com/office/drawing/2014/main" id="{C5575969-C897-2448-BD44-B2D0F9D3CE89}"/>
              </a:ext>
            </a:extLst>
          </p:cNvPr>
          <p:cNvSpPr>
            <a:spLocks noGrp="1"/>
          </p:cNvSpPr>
          <p:nvPr>
            <p:ph type="body" sz="quarter" idx="15" hasCustomPrompt="1"/>
          </p:nvPr>
        </p:nvSpPr>
        <p:spPr>
          <a:xfrm>
            <a:off x="333483" y="2017008"/>
            <a:ext cx="2642461" cy="4212341"/>
          </a:xfrm>
          <a:prstGeom prst="rect">
            <a:avLst/>
          </a:prstGeom>
        </p:spPr>
        <p:txBody>
          <a:bodyPr/>
          <a:lstStyle>
            <a:lvl1pPr>
              <a:defRPr sz="1400">
                <a:solidFill>
                  <a:schemeClr val="bg1"/>
                </a:solidFill>
                <a:latin typeface="Meiryo" panose="020B0604030504040204" pitchFamily="34" charset="-128"/>
                <a:ea typeface="Meiryo" panose="020B0604030504040204" pitchFamily="34" charset="-128"/>
                <a:cs typeface="Meiryo" panose="020B0604030504040204" pitchFamily="34" charset="-128"/>
              </a:defRPr>
            </a:lvl1pPr>
            <a:lvl2pPr>
              <a:defRPr sz="1200">
                <a:solidFill>
                  <a:schemeClr val="bg1"/>
                </a:solidFill>
                <a:latin typeface="Meiryo" panose="020B0604030504040204" pitchFamily="34" charset="-128"/>
                <a:ea typeface="Meiryo" panose="020B0604030504040204" pitchFamily="34" charset="-128"/>
                <a:cs typeface="Meiryo" panose="020B0604030504040204" pitchFamily="34" charset="-128"/>
              </a:defRPr>
            </a:lvl2pPr>
            <a:lvl3pPr>
              <a:defRPr sz="1050">
                <a:solidFill>
                  <a:schemeClr val="bg1"/>
                </a:solidFill>
                <a:latin typeface="Meiryo" panose="020B0604030504040204" pitchFamily="34" charset="-128"/>
                <a:ea typeface="Meiryo" panose="020B0604030504040204" pitchFamily="34" charset="-128"/>
                <a:cs typeface="Meiryo" panose="020B0604030504040204" pitchFamily="34" charset="-128"/>
              </a:defRPr>
            </a:lvl3pPr>
            <a:lvl4pPr>
              <a:defRPr sz="900">
                <a:solidFill>
                  <a:schemeClr val="bg1"/>
                </a:solidFill>
                <a:latin typeface="Meiryo" panose="020B0604030504040204" pitchFamily="34" charset="-128"/>
                <a:ea typeface="Meiryo" panose="020B0604030504040204" pitchFamily="34" charset="-128"/>
                <a:cs typeface="Meiryo" panose="020B0604030504040204" pitchFamily="34" charset="-128"/>
              </a:defRPr>
            </a:lvl4pPr>
            <a:lvl5pPr>
              <a:defRPr sz="800">
                <a:solidFill>
                  <a:schemeClr val="bg1"/>
                </a:solidFill>
                <a:latin typeface="Meiryo" panose="020B0604030504040204" pitchFamily="34" charset="-128"/>
                <a:ea typeface="Meiryo" panose="020B0604030504040204" pitchFamily="34" charset="-128"/>
                <a:cs typeface="Meiryo" panose="020B0604030504040204" pitchFamily="34" charset="-128"/>
              </a:defRPr>
            </a:lvl5pPr>
          </a:lstStyle>
          <a:p>
            <a:pPr lvl="0"/>
            <a:r>
              <a:rPr lang="ja-JP" altLang="en-US" dirty="0"/>
              <a:t>テキストの入力</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GB" dirty="0"/>
          </a:p>
        </p:txBody>
      </p:sp>
      <p:sp>
        <p:nvSpPr>
          <p:cNvPr id="16" name="Text Placeholder 6">
            <a:extLst>
              <a:ext uri="{FF2B5EF4-FFF2-40B4-BE49-F238E27FC236}">
                <a16:creationId xmlns:a16="http://schemas.microsoft.com/office/drawing/2014/main" id="{EA682FCE-443F-814C-A0D0-5D967D71C6CF}"/>
              </a:ext>
            </a:extLst>
          </p:cNvPr>
          <p:cNvSpPr>
            <a:spLocks noGrp="1"/>
          </p:cNvSpPr>
          <p:nvPr>
            <p:ph type="body" sz="quarter" idx="20" hasCustomPrompt="1"/>
          </p:nvPr>
        </p:nvSpPr>
        <p:spPr>
          <a:xfrm>
            <a:off x="6215336" y="1003369"/>
            <a:ext cx="2286751" cy="2635401"/>
          </a:xfrm>
          <a:prstGeom prst="rect">
            <a:avLst/>
          </a:prstGeom>
        </p:spPr>
        <p:txBody>
          <a:bodyPr/>
          <a:lstStyle>
            <a:lvl1pPr>
              <a:defRPr sz="1000">
                <a:solidFill>
                  <a:schemeClr val="bg1"/>
                </a:solidFill>
                <a:latin typeface="Meiryo" panose="020B0604030504040204" pitchFamily="34" charset="-128"/>
                <a:ea typeface="Meiryo" panose="020B0604030504040204" pitchFamily="34" charset="-128"/>
                <a:cs typeface="Meiryo" panose="020B0604030504040204" pitchFamily="34" charset="-128"/>
              </a:defRPr>
            </a:lvl1pPr>
            <a:lvl2pPr>
              <a:defRPr sz="900">
                <a:solidFill>
                  <a:schemeClr val="bg1"/>
                </a:solidFill>
                <a:latin typeface="Meiryo" panose="020B0604030504040204" pitchFamily="34" charset="-128"/>
                <a:ea typeface="Meiryo" panose="020B0604030504040204" pitchFamily="34" charset="-128"/>
                <a:cs typeface="Meiryo" panose="020B0604030504040204" pitchFamily="34" charset="-128"/>
              </a:defRPr>
            </a:lvl2pPr>
            <a:lvl3pPr>
              <a:defRPr sz="800">
                <a:solidFill>
                  <a:schemeClr val="bg1"/>
                </a:solidFill>
                <a:latin typeface="Meiryo" panose="020B0604030504040204" pitchFamily="34" charset="-128"/>
                <a:ea typeface="Meiryo" panose="020B0604030504040204" pitchFamily="34" charset="-128"/>
                <a:cs typeface="Meiryo" panose="020B0604030504040204" pitchFamily="34" charset="-128"/>
              </a:defRPr>
            </a:lvl3pPr>
            <a:lvl4pPr>
              <a:defRPr sz="700">
                <a:solidFill>
                  <a:schemeClr val="bg1"/>
                </a:solidFill>
                <a:latin typeface="Meiryo" panose="020B0604030504040204" pitchFamily="34" charset="-128"/>
                <a:ea typeface="Meiryo" panose="020B0604030504040204" pitchFamily="34" charset="-128"/>
                <a:cs typeface="Meiryo" panose="020B0604030504040204" pitchFamily="34" charset="-128"/>
              </a:defRPr>
            </a:lvl4pPr>
            <a:lvl5pPr>
              <a:defRPr sz="600">
                <a:solidFill>
                  <a:schemeClr val="bg1"/>
                </a:solidFill>
                <a:latin typeface="Meiryo" panose="020B0604030504040204" pitchFamily="34" charset="-128"/>
                <a:ea typeface="Meiryo" panose="020B0604030504040204" pitchFamily="34" charset="-128"/>
                <a:cs typeface="Meiryo" panose="020B0604030504040204" pitchFamily="34" charset="-128"/>
              </a:defRPr>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GB" dirty="0"/>
          </a:p>
        </p:txBody>
      </p:sp>
      <p:sp>
        <p:nvSpPr>
          <p:cNvPr id="10" name="Slide Number Placeholder 5">
            <a:extLst>
              <a:ext uri="{FF2B5EF4-FFF2-40B4-BE49-F238E27FC236}">
                <a16:creationId xmlns:a16="http://schemas.microsoft.com/office/drawing/2014/main" id="{2A607169-5CA7-45B9-8A32-29BA86D905F3}"/>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accent2"/>
                </a:solidFill>
                <a:effectLst/>
                <a:uLnTx/>
                <a:uFillTx/>
                <a:latin typeface="Segoe UI" panose="020B0502040204020203" pitchFamily="34" charset="0"/>
                <a:ea typeface="ＭＳ Ｐゴシック" charset="0"/>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chemeClr val="accent2"/>
              </a:solidFill>
              <a:effectLst/>
              <a:uLnTx/>
              <a:uFillTx/>
              <a:latin typeface="Segoe UI" panose="020B0502040204020203" pitchFamily="34" charset="0"/>
              <a:ea typeface="ＭＳ Ｐゴシック" charset="0"/>
              <a:cs typeface="Segoe UI" panose="020B0502040204020203" pitchFamily="34" charset="0"/>
            </a:endParaRPr>
          </a:p>
        </p:txBody>
      </p:sp>
      <p:sp>
        <p:nvSpPr>
          <p:cNvPr id="17" name="テキスト ボックス 16"/>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bg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bg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3283201161"/>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18_コンテンツ05">
    <p:bg bwMode="ltGray">
      <p:bgPr>
        <a:solidFill>
          <a:schemeClr val="tx1"/>
        </a:solidFill>
        <a:effectLst/>
      </p:bgPr>
    </p:bg>
    <p:spTree>
      <p:nvGrpSpPr>
        <p:cNvPr id="1" name=""/>
        <p:cNvGrpSpPr/>
        <p:nvPr/>
      </p:nvGrpSpPr>
      <p:grpSpPr>
        <a:xfrm>
          <a:off x="0" y="0"/>
          <a:ext cx="0" cy="0"/>
          <a:chOff x="0" y="0"/>
          <a:chExt cx="0" cy="0"/>
        </a:xfrm>
      </p:grpSpPr>
      <p:sp>
        <p:nvSpPr>
          <p:cNvPr id="14" name="Title 4">
            <a:extLst>
              <a:ext uri="{FF2B5EF4-FFF2-40B4-BE49-F238E27FC236}">
                <a16:creationId xmlns:a16="http://schemas.microsoft.com/office/drawing/2014/main" id="{E2D97701-7525-0342-A279-46EA7BC6D9F0}"/>
              </a:ext>
            </a:extLst>
          </p:cNvPr>
          <p:cNvSpPr>
            <a:spLocks noGrp="1"/>
          </p:cNvSpPr>
          <p:nvPr>
            <p:ph type="title" hasCustomPrompt="1"/>
          </p:nvPr>
        </p:nvSpPr>
        <p:spPr>
          <a:xfrm>
            <a:off x="492509" y="897351"/>
            <a:ext cx="2642461" cy="877093"/>
          </a:xfrm>
          <a:prstGeom prst="rect">
            <a:avLst/>
          </a:prstGeom>
        </p:spPr>
        <p:txBody>
          <a:bodyPr anchor="ctr"/>
          <a:lstStyle>
            <a:lvl1pPr algn="l">
              <a:lnSpc>
                <a:spcPct val="100000"/>
              </a:lnSpc>
              <a:defRPr sz="2400"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dirty="0"/>
              <a:t>スライドタイトルを入力</a:t>
            </a:r>
            <a:endParaRPr lang="en-GB" dirty="0"/>
          </a:p>
        </p:txBody>
      </p:sp>
      <p:sp>
        <p:nvSpPr>
          <p:cNvPr id="15" name="Text Placeholder 6">
            <a:extLst>
              <a:ext uri="{FF2B5EF4-FFF2-40B4-BE49-F238E27FC236}">
                <a16:creationId xmlns:a16="http://schemas.microsoft.com/office/drawing/2014/main" id="{C5575969-C897-2448-BD44-B2D0F9D3CE89}"/>
              </a:ext>
            </a:extLst>
          </p:cNvPr>
          <p:cNvSpPr>
            <a:spLocks noGrp="1"/>
          </p:cNvSpPr>
          <p:nvPr>
            <p:ph type="body" sz="quarter" idx="15" hasCustomPrompt="1"/>
          </p:nvPr>
        </p:nvSpPr>
        <p:spPr>
          <a:xfrm>
            <a:off x="492509" y="1910991"/>
            <a:ext cx="2642461" cy="4212341"/>
          </a:xfrm>
          <a:prstGeom prst="rect">
            <a:avLst/>
          </a:prstGeom>
          <a:solidFill>
            <a:schemeClr val="accent2">
              <a:lumMod val="20000"/>
              <a:lumOff val="80000"/>
            </a:schemeClr>
          </a:solidFill>
        </p:spPr>
        <p:txBody>
          <a:bodyPr/>
          <a:lstStyle>
            <a:lvl1pPr>
              <a:defRPr sz="1400">
                <a:solidFill>
                  <a:schemeClr val="bg1"/>
                </a:solidFill>
                <a:latin typeface="Meiryo" panose="020B0604030504040204" pitchFamily="34" charset="-128"/>
                <a:ea typeface="Meiryo" panose="020B0604030504040204" pitchFamily="34" charset="-128"/>
                <a:cs typeface="Meiryo" panose="020B0604030504040204" pitchFamily="34" charset="-128"/>
              </a:defRPr>
            </a:lvl1pPr>
            <a:lvl2pPr>
              <a:defRPr sz="1200">
                <a:solidFill>
                  <a:schemeClr val="bg1"/>
                </a:solidFill>
                <a:latin typeface="Meiryo" panose="020B0604030504040204" pitchFamily="34" charset="-128"/>
                <a:ea typeface="Meiryo" panose="020B0604030504040204" pitchFamily="34" charset="-128"/>
                <a:cs typeface="Meiryo" panose="020B0604030504040204" pitchFamily="34" charset="-128"/>
              </a:defRPr>
            </a:lvl2pPr>
            <a:lvl3pPr>
              <a:defRPr sz="1100">
                <a:solidFill>
                  <a:schemeClr val="bg1"/>
                </a:solidFill>
                <a:latin typeface="Meiryo" panose="020B0604030504040204" pitchFamily="34" charset="-128"/>
                <a:ea typeface="Meiryo" panose="020B0604030504040204" pitchFamily="34" charset="-128"/>
                <a:cs typeface="Meiryo" panose="020B0604030504040204" pitchFamily="34" charset="-128"/>
              </a:defRPr>
            </a:lvl3pPr>
            <a:lvl4pPr>
              <a:defRPr sz="1050">
                <a:solidFill>
                  <a:schemeClr val="bg1"/>
                </a:solidFill>
                <a:latin typeface="Meiryo" panose="020B0604030504040204" pitchFamily="34" charset="-128"/>
                <a:ea typeface="Meiryo" panose="020B0604030504040204" pitchFamily="34" charset="-128"/>
                <a:cs typeface="Meiryo" panose="020B0604030504040204" pitchFamily="34" charset="-128"/>
              </a:defRPr>
            </a:lvl4pPr>
            <a:lvl5pPr>
              <a:defRPr sz="1000">
                <a:solidFill>
                  <a:schemeClr val="bg1"/>
                </a:solidFill>
                <a:latin typeface="Meiryo" panose="020B0604030504040204" pitchFamily="34" charset="-128"/>
                <a:ea typeface="Meiryo" panose="020B0604030504040204" pitchFamily="34" charset="-128"/>
                <a:cs typeface="Meiryo" panose="020B0604030504040204" pitchFamily="34" charset="-128"/>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GB" dirty="0"/>
          </a:p>
        </p:txBody>
      </p:sp>
      <p:sp>
        <p:nvSpPr>
          <p:cNvPr id="16" name="Text Placeholder 6">
            <a:extLst>
              <a:ext uri="{FF2B5EF4-FFF2-40B4-BE49-F238E27FC236}">
                <a16:creationId xmlns:a16="http://schemas.microsoft.com/office/drawing/2014/main" id="{EA682FCE-443F-814C-A0D0-5D967D71C6CF}"/>
              </a:ext>
            </a:extLst>
          </p:cNvPr>
          <p:cNvSpPr>
            <a:spLocks noGrp="1"/>
          </p:cNvSpPr>
          <p:nvPr>
            <p:ph type="body" sz="quarter" idx="20" hasCustomPrompt="1"/>
          </p:nvPr>
        </p:nvSpPr>
        <p:spPr>
          <a:xfrm>
            <a:off x="6374362" y="897352"/>
            <a:ext cx="2286751" cy="2635401"/>
          </a:xfrm>
          <a:prstGeom prst="rect">
            <a:avLst/>
          </a:prstGeom>
          <a:solidFill>
            <a:schemeClr val="accent4">
              <a:lumMod val="20000"/>
              <a:lumOff val="80000"/>
            </a:schemeClr>
          </a:solidFill>
        </p:spPr>
        <p:txBody>
          <a:bodyPr/>
          <a:lstStyle>
            <a:lvl1pPr>
              <a:defRPr sz="1200">
                <a:solidFill>
                  <a:schemeClr val="bg1"/>
                </a:solidFill>
                <a:latin typeface="Meiryo" panose="020B0604030504040204" pitchFamily="34" charset="-128"/>
                <a:ea typeface="Meiryo" panose="020B0604030504040204" pitchFamily="34" charset="-128"/>
                <a:cs typeface="Meiryo" panose="020B0604030504040204" pitchFamily="34" charset="-128"/>
              </a:defRPr>
            </a:lvl1pPr>
            <a:lvl2pPr>
              <a:defRPr sz="1100">
                <a:solidFill>
                  <a:schemeClr val="bg1"/>
                </a:solidFill>
                <a:latin typeface="Meiryo" panose="020B0604030504040204" pitchFamily="34" charset="-128"/>
                <a:ea typeface="Meiryo" panose="020B0604030504040204" pitchFamily="34" charset="-128"/>
                <a:cs typeface="Meiryo" panose="020B0604030504040204" pitchFamily="34" charset="-128"/>
              </a:defRPr>
            </a:lvl2pPr>
            <a:lvl3pPr>
              <a:defRPr sz="1050">
                <a:solidFill>
                  <a:schemeClr val="bg1"/>
                </a:solidFill>
                <a:latin typeface="Meiryo" panose="020B0604030504040204" pitchFamily="34" charset="-128"/>
                <a:ea typeface="Meiryo" panose="020B0604030504040204" pitchFamily="34" charset="-128"/>
                <a:cs typeface="Meiryo" panose="020B0604030504040204" pitchFamily="34" charset="-128"/>
              </a:defRPr>
            </a:lvl3pPr>
            <a:lvl4pPr>
              <a:defRPr sz="1000">
                <a:solidFill>
                  <a:schemeClr val="bg1"/>
                </a:solidFill>
                <a:latin typeface="Meiryo" panose="020B0604030504040204" pitchFamily="34" charset="-128"/>
                <a:ea typeface="Meiryo" panose="020B0604030504040204" pitchFamily="34" charset="-128"/>
                <a:cs typeface="Meiryo" panose="020B0604030504040204" pitchFamily="34" charset="-128"/>
              </a:defRPr>
            </a:lvl4pPr>
            <a:lvl5pPr>
              <a:defRPr sz="900">
                <a:solidFill>
                  <a:schemeClr val="bg1"/>
                </a:solidFill>
                <a:latin typeface="Meiryo" panose="020B0604030504040204" pitchFamily="34" charset="-128"/>
                <a:ea typeface="Meiryo" panose="020B0604030504040204" pitchFamily="34" charset="-128"/>
                <a:cs typeface="Meiryo" panose="020B0604030504040204" pitchFamily="34" charset="-128"/>
              </a:defRPr>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GB" dirty="0"/>
          </a:p>
        </p:txBody>
      </p:sp>
      <p:sp>
        <p:nvSpPr>
          <p:cNvPr id="10" name="Text Placeholder 6">
            <a:extLst>
              <a:ext uri="{FF2B5EF4-FFF2-40B4-BE49-F238E27FC236}">
                <a16:creationId xmlns:a16="http://schemas.microsoft.com/office/drawing/2014/main" id="{158B466F-ED96-BE4E-955F-BE1FEA9E2EEB}"/>
              </a:ext>
            </a:extLst>
          </p:cNvPr>
          <p:cNvSpPr>
            <a:spLocks noGrp="1"/>
          </p:cNvSpPr>
          <p:nvPr>
            <p:ph type="body" sz="quarter" idx="22" hasCustomPrompt="1"/>
          </p:nvPr>
        </p:nvSpPr>
        <p:spPr>
          <a:xfrm>
            <a:off x="3241425" y="2540620"/>
            <a:ext cx="1454275" cy="3582712"/>
          </a:xfrm>
          <a:prstGeom prst="rect">
            <a:avLst/>
          </a:prstGeom>
          <a:solidFill>
            <a:schemeClr val="accent5">
              <a:lumMod val="20000"/>
              <a:lumOff val="80000"/>
            </a:schemeClr>
          </a:solidFill>
        </p:spPr>
        <p:txBody>
          <a:bodyPr/>
          <a:lstStyle>
            <a:lvl1pPr>
              <a:defRPr sz="1200">
                <a:solidFill>
                  <a:schemeClr val="bg1"/>
                </a:solidFill>
                <a:latin typeface="Meiryo" panose="020B0604030504040204" pitchFamily="34" charset="-128"/>
                <a:ea typeface="Meiryo" panose="020B0604030504040204" pitchFamily="34" charset="-128"/>
                <a:cs typeface="Meiryo" panose="020B0604030504040204" pitchFamily="34" charset="-128"/>
              </a:defRPr>
            </a:lvl1pPr>
            <a:lvl2pPr>
              <a:defRPr sz="1333">
                <a:solidFill>
                  <a:schemeClr val="accent1"/>
                </a:solidFill>
              </a:defRPr>
            </a:lvl2pPr>
            <a:lvl3pPr>
              <a:defRPr sz="1333">
                <a:solidFill>
                  <a:schemeClr val="accent1"/>
                </a:solidFill>
              </a:defRPr>
            </a:lvl3pPr>
            <a:lvl4pPr>
              <a:defRPr sz="1333">
                <a:solidFill>
                  <a:schemeClr val="accent1"/>
                </a:solidFill>
              </a:defRPr>
            </a:lvl4pPr>
            <a:lvl5pPr>
              <a:defRPr sz="1333">
                <a:solidFill>
                  <a:schemeClr val="accent1"/>
                </a:solidFill>
              </a:defRPr>
            </a:lvl5pPr>
          </a:lstStyle>
          <a:p>
            <a:pPr lvl="0"/>
            <a:r>
              <a:rPr lang="ja-JP" altLang="en-US"/>
              <a:t>テキストを入力</a:t>
            </a:r>
          </a:p>
        </p:txBody>
      </p:sp>
      <p:sp>
        <p:nvSpPr>
          <p:cNvPr id="17" name="Picture Placeholder 13">
            <a:extLst>
              <a:ext uri="{FF2B5EF4-FFF2-40B4-BE49-F238E27FC236}">
                <a16:creationId xmlns:a16="http://schemas.microsoft.com/office/drawing/2014/main" id="{E94D3DF8-5CF2-BF47-B246-B473C449DBF3}"/>
              </a:ext>
            </a:extLst>
          </p:cNvPr>
          <p:cNvSpPr>
            <a:spLocks noGrp="1"/>
          </p:cNvSpPr>
          <p:nvPr>
            <p:ph type="pic" sz="quarter" idx="18" hasCustomPrompt="1"/>
          </p:nvPr>
        </p:nvSpPr>
        <p:spPr>
          <a:xfrm>
            <a:off x="3241425" y="897351"/>
            <a:ext cx="1454275" cy="1540764"/>
          </a:xfrm>
          <a:prstGeom prst="rect">
            <a:avLst/>
          </a:prstGeom>
          <a:solidFill>
            <a:schemeClr val="bg2">
              <a:lumMod val="20000"/>
              <a:lumOff val="80000"/>
            </a:schemeClr>
          </a:solidFill>
          <a:effectLst/>
        </p:spPr>
        <p:txBody>
          <a:bodyPr>
            <a:normAutofit/>
          </a:bodyPr>
          <a:lstStyle>
            <a:lvl1pPr marL="0" marR="0" indent="0" algn="l" defTabSz="1219170" rtl="0" eaLnBrk="1" fontAlgn="auto" latinLnBrk="0" hangingPunct="1">
              <a:lnSpc>
                <a:spcPct val="114000"/>
              </a:lnSpc>
              <a:spcBef>
                <a:spcPts val="800"/>
              </a:spcBef>
              <a:spcAft>
                <a:spcPts val="133"/>
              </a:spcAft>
              <a:buClrTx/>
              <a:buSzTx/>
              <a:buFont typeface="Arial" pitchFamily="34" charset="0"/>
              <a:buNone/>
              <a:tabLst/>
              <a:defRPr sz="1050">
                <a:ln>
                  <a:noFill/>
                </a:ln>
                <a:solidFill>
                  <a:schemeClr val="bg1"/>
                </a:solidFill>
                <a:latin typeface="Meiryo" panose="020B0604030504040204" pitchFamily="34" charset="-128"/>
                <a:ea typeface="Meiryo" panose="020B0604030504040204" pitchFamily="34" charset="-128"/>
                <a:cs typeface="Meiryo" panose="020B0604030504040204" pitchFamily="34" charset="-128"/>
              </a:defRPr>
            </a:lvl1pPr>
          </a:lstStyle>
          <a:p>
            <a:pPr marL="0" marR="0" lvl="0" indent="0" algn="l" defTabSz="1219170" rtl="0" eaLnBrk="1" fontAlgn="auto" latinLnBrk="0" hangingPunct="1">
              <a:lnSpc>
                <a:spcPct val="114000"/>
              </a:lnSpc>
              <a:spcBef>
                <a:spcPts val="800"/>
              </a:spcBef>
              <a:spcAft>
                <a:spcPts val="133"/>
              </a:spcAft>
              <a:buClrTx/>
              <a:buSzTx/>
              <a:buFont typeface="Arial" pitchFamily="34" charset="0"/>
              <a:buNone/>
              <a:tabLst/>
              <a:defRPr/>
            </a:pPr>
            <a:r>
              <a:rPr lang="ja-JP" altLang="en-US" noProof="0"/>
              <a:t>アイコンをクリックして図を追加</a:t>
            </a:r>
            <a:endParaRPr lang="en-US" noProof="0" dirty="0"/>
          </a:p>
          <a:p>
            <a:pPr lvl="0"/>
            <a:endParaRPr lang="en-US" noProof="0" dirty="0"/>
          </a:p>
        </p:txBody>
      </p:sp>
      <p:sp>
        <p:nvSpPr>
          <p:cNvPr id="18" name="Picture Placeholder 13">
            <a:extLst>
              <a:ext uri="{FF2B5EF4-FFF2-40B4-BE49-F238E27FC236}">
                <a16:creationId xmlns:a16="http://schemas.microsoft.com/office/drawing/2014/main" id="{CBE37E95-2D23-464B-9974-5D9E340CF188}"/>
              </a:ext>
            </a:extLst>
          </p:cNvPr>
          <p:cNvSpPr>
            <a:spLocks noGrp="1"/>
          </p:cNvSpPr>
          <p:nvPr>
            <p:ph type="pic" sz="quarter" idx="17" hasCustomPrompt="1"/>
          </p:nvPr>
        </p:nvSpPr>
        <p:spPr>
          <a:xfrm>
            <a:off x="4797278" y="3692585"/>
            <a:ext cx="3863834" cy="2430748"/>
          </a:xfrm>
          <a:prstGeom prst="rect">
            <a:avLst/>
          </a:prstGeom>
          <a:solidFill>
            <a:schemeClr val="bg2">
              <a:lumMod val="20000"/>
              <a:lumOff val="80000"/>
            </a:schemeClr>
          </a:solidFill>
          <a:effectLst/>
        </p:spPr>
        <p:txBody>
          <a:bodyPr>
            <a:normAutofit/>
          </a:bodyPr>
          <a:lstStyle>
            <a:lvl1pPr marL="0" marR="0" indent="0" algn="l" defTabSz="1219170" rtl="0" eaLnBrk="1" fontAlgn="auto" latinLnBrk="0" hangingPunct="1">
              <a:lnSpc>
                <a:spcPct val="114000"/>
              </a:lnSpc>
              <a:spcBef>
                <a:spcPts val="800"/>
              </a:spcBef>
              <a:spcAft>
                <a:spcPts val="133"/>
              </a:spcAft>
              <a:buClrTx/>
              <a:buSzTx/>
              <a:buFont typeface="Arial" pitchFamily="34" charset="0"/>
              <a:buNone/>
              <a:tabLst/>
              <a:defRPr sz="1050">
                <a:ln>
                  <a:noFill/>
                </a:ln>
                <a:solidFill>
                  <a:schemeClr val="bg1"/>
                </a:solidFill>
                <a:latin typeface="Meiryo" panose="020B0604030504040204" pitchFamily="34" charset="-128"/>
                <a:ea typeface="Meiryo" panose="020B0604030504040204" pitchFamily="34" charset="-128"/>
                <a:cs typeface="Meiryo" panose="020B0604030504040204" pitchFamily="34" charset="-128"/>
              </a:defRPr>
            </a:lvl1pPr>
          </a:lstStyle>
          <a:p>
            <a:pPr marL="0" marR="0" lvl="0" indent="0" algn="l" defTabSz="1219170" rtl="0" eaLnBrk="1" fontAlgn="auto" latinLnBrk="0" hangingPunct="1">
              <a:lnSpc>
                <a:spcPct val="114000"/>
              </a:lnSpc>
              <a:spcBef>
                <a:spcPts val="800"/>
              </a:spcBef>
              <a:spcAft>
                <a:spcPts val="133"/>
              </a:spcAft>
              <a:buClrTx/>
              <a:buSzTx/>
              <a:buFont typeface="Arial" pitchFamily="34" charset="0"/>
              <a:buNone/>
              <a:tabLst/>
              <a:defRPr/>
            </a:pPr>
            <a:r>
              <a:rPr lang="ja-JP" altLang="en-US" noProof="0"/>
              <a:t>アイコンをクリックして図を追加</a:t>
            </a:r>
            <a:endParaRPr lang="en-US" noProof="0" dirty="0"/>
          </a:p>
          <a:p>
            <a:pPr lvl="0"/>
            <a:endParaRPr lang="en-US" noProof="0" dirty="0"/>
          </a:p>
        </p:txBody>
      </p:sp>
      <p:sp>
        <p:nvSpPr>
          <p:cNvPr id="19" name="Text Placeholder 6">
            <a:extLst>
              <a:ext uri="{FF2B5EF4-FFF2-40B4-BE49-F238E27FC236}">
                <a16:creationId xmlns:a16="http://schemas.microsoft.com/office/drawing/2014/main" id="{0174DC45-C4F5-BB48-9E7A-CEE0AEC2189E}"/>
              </a:ext>
            </a:extLst>
          </p:cNvPr>
          <p:cNvSpPr>
            <a:spLocks noGrp="1"/>
          </p:cNvSpPr>
          <p:nvPr>
            <p:ph type="body" sz="quarter" idx="23" hasCustomPrompt="1"/>
          </p:nvPr>
        </p:nvSpPr>
        <p:spPr>
          <a:xfrm>
            <a:off x="4807893" y="897352"/>
            <a:ext cx="1486891" cy="2635401"/>
          </a:xfrm>
          <a:prstGeom prst="rect">
            <a:avLst/>
          </a:prstGeom>
          <a:solidFill>
            <a:schemeClr val="accent6">
              <a:lumMod val="20000"/>
              <a:lumOff val="80000"/>
            </a:schemeClr>
          </a:solidFill>
        </p:spPr>
        <p:txBody>
          <a:bodyPr/>
          <a:lstStyle>
            <a:lvl1pPr>
              <a:defRPr sz="1200">
                <a:solidFill>
                  <a:schemeClr val="bg1"/>
                </a:solidFill>
                <a:latin typeface="Meiryo" panose="020B0604030504040204" pitchFamily="34" charset="-128"/>
                <a:ea typeface="Meiryo" panose="020B0604030504040204" pitchFamily="34" charset="-128"/>
                <a:cs typeface="Meiryo" panose="020B0604030504040204" pitchFamily="34" charset="-128"/>
              </a:defRPr>
            </a:lvl1pPr>
            <a:lvl2pPr>
              <a:defRPr sz="1333">
                <a:solidFill>
                  <a:schemeClr val="accent1"/>
                </a:solidFill>
              </a:defRPr>
            </a:lvl2pPr>
            <a:lvl3pPr>
              <a:defRPr sz="1333">
                <a:solidFill>
                  <a:schemeClr val="accent1"/>
                </a:solidFill>
              </a:defRPr>
            </a:lvl3pPr>
            <a:lvl4pPr>
              <a:defRPr sz="1333">
                <a:solidFill>
                  <a:schemeClr val="accent1"/>
                </a:solidFill>
              </a:defRPr>
            </a:lvl4pPr>
            <a:lvl5pPr>
              <a:defRPr sz="1333">
                <a:solidFill>
                  <a:schemeClr val="accent1"/>
                </a:solidFill>
              </a:defRPr>
            </a:lvl5pPr>
          </a:lstStyle>
          <a:p>
            <a:pPr lvl="0"/>
            <a:r>
              <a:rPr lang="ja-JP" altLang="en-US"/>
              <a:t>テキストを入力</a:t>
            </a:r>
          </a:p>
        </p:txBody>
      </p:sp>
      <p:sp>
        <p:nvSpPr>
          <p:cNvPr id="12" name="Slide Number Placeholder 5">
            <a:extLst>
              <a:ext uri="{FF2B5EF4-FFF2-40B4-BE49-F238E27FC236}">
                <a16:creationId xmlns:a16="http://schemas.microsoft.com/office/drawing/2014/main" id="{2A607169-5CA7-45B9-8A32-29BA86D905F3}"/>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accent2"/>
                </a:solidFill>
                <a:effectLst/>
                <a:uLnTx/>
                <a:uFillTx/>
                <a:latin typeface="Segoe UI" panose="020B0502040204020203" pitchFamily="34" charset="0"/>
                <a:ea typeface="ＭＳ Ｐゴシック" charset="0"/>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chemeClr val="accent2"/>
              </a:solidFill>
              <a:effectLst/>
              <a:uLnTx/>
              <a:uFillTx/>
              <a:latin typeface="Segoe UI" panose="020B0502040204020203" pitchFamily="34" charset="0"/>
              <a:ea typeface="ＭＳ Ｐゴシック" charset="0"/>
              <a:cs typeface="Segoe UI" panose="020B0502040204020203" pitchFamily="34" charset="0"/>
            </a:endParaRPr>
          </a:p>
        </p:txBody>
      </p:sp>
      <p:sp>
        <p:nvSpPr>
          <p:cNvPr id="11" name="テキスト ボックス 10"/>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bg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bg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3029488019"/>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02_目次（白）">
    <p:bg bwMode="ltGray">
      <p:bgRef idx="1001">
        <a:schemeClr val="bg1"/>
      </p:bgRef>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307976" y="161003"/>
            <a:ext cx="7226378" cy="833780"/>
          </a:xfrm>
          <a:prstGeom prst="rect">
            <a:avLst/>
          </a:prstGeom>
        </p:spPr>
        <p:txBody>
          <a:bodyPr anchor="ctr"/>
          <a:lstStyle>
            <a:lvl1pPr>
              <a:defRPr sz="3200"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stStyle>
          <a:p>
            <a:r>
              <a:rPr lang="en-US" dirty="0"/>
              <a:t>Contents</a:t>
            </a:r>
            <a:endParaRPr lang="en-ZA" dirty="0"/>
          </a:p>
        </p:txBody>
      </p:sp>
      <p:sp>
        <p:nvSpPr>
          <p:cNvPr id="8" name="Text Placeholder 7"/>
          <p:cNvSpPr>
            <a:spLocks noGrp="1"/>
          </p:cNvSpPr>
          <p:nvPr>
            <p:ph type="body" sz="quarter" idx="10" hasCustomPrompt="1"/>
          </p:nvPr>
        </p:nvSpPr>
        <p:spPr>
          <a:xfrm>
            <a:off x="300038" y="1375838"/>
            <a:ext cx="1516072" cy="486833"/>
          </a:xfrm>
          <a:prstGeom prst="rect">
            <a:avLst/>
          </a:prstGeom>
        </p:spPr>
        <p:txBody>
          <a:bodyPr vert="horz"/>
          <a:lstStyle>
            <a:lvl1pPr marL="0" indent="0">
              <a:buNone/>
              <a:defRPr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stStyle>
          <a:p>
            <a:pPr lvl="0"/>
            <a:r>
              <a:rPr lang="en-US" dirty="0"/>
              <a:t>01</a:t>
            </a:r>
          </a:p>
        </p:txBody>
      </p:sp>
      <p:sp>
        <p:nvSpPr>
          <p:cNvPr id="18" name="Text Placeholder 17"/>
          <p:cNvSpPr>
            <a:spLocks noGrp="1"/>
          </p:cNvSpPr>
          <p:nvPr>
            <p:ph type="body" sz="quarter" idx="11" hasCustomPrompt="1"/>
          </p:nvPr>
        </p:nvSpPr>
        <p:spPr>
          <a:xfrm>
            <a:off x="300038" y="2053172"/>
            <a:ext cx="1516072" cy="1566333"/>
          </a:xfrm>
          <a:prstGeom prst="rect">
            <a:avLst/>
          </a:prstGeom>
        </p:spPr>
        <p:txBody>
          <a:bodyPr vert="horz"/>
          <a:lstStyle>
            <a:lvl1pPr marL="0" indent="0">
              <a:lnSpc>
                <a:spcPct val="90000"/>
              </a:lnSpc>
              <a:buFont typeface="Arial"/>
              <a:buNone/>
              <a:defRPr sz="1600" b="1">
                <a:solidFill>
                  <a:schemeClr val="accent2"/>
                </a:solidFill>
                <a:latin typeface="Meiryo" panose="020B0604030504040204" pitchFamily="34" charset="-128"/>
                <a:ea typeface="Meiryo" panose="020B0604030504040204" pitchFamily="34" charset="-128"/>
                <a:cs typeface="Meiryo" panose="020B0604030504040204" pitchFamily="34" charset="-128"/>
              </a:defRPr>
            </a:lvl1pPr>
            <a:lvl2pPr marL="4233" indent="0">
              <a:buNone/>
              <a:defRPr sz="1467">
                <a:solidFill>
                  <a:schemeClr val="tx1"/>
                </a:solidFill>
                <a:latin typeface="Meiryo" panose="020B0604030504040204" pitchFamily="34" charset="-128"/>
                <a:ea typeface="Meiryo" panose="020B0604030504040204" pitchFamily="34" charset="-128"/>
                <a:cs typeface="Meiryo" panose="020B0604030504040204" pitchFamily="34" charset="-128"/>
              </a:defRPr>
            </a:lvl2pPr>
            <a:lvl3pPr>
              <a:defRPr sz="1867">
                <a:latin typeface="Source Sans Pro"/>
                <a:cs typeface="Source Sans Pro"/>
              </a:defRPr>
            </a:lvl3pPr>
            <a:lvl4pPr>
              <a:defRPr sz="1867">
                <a:latin typeface="Source Sans Pro"/>
                <a:cs typeface="Source Sans Pro"/>
              </a:defRPr>
            </a:lvl4pPr>
            <a:lvl5pPr>
              <a:defRPr sz="1867">
                <a:latin typeface="Source Sans Pro"/>
                <a:cs typeface="Source Sans Pro"/>
              </a:defRPr>
            </a:lvl5pPr>
          </a:lstStyle>
          <a:p>
            <a:pPr lvl="0"/>
            <a:r>
              <a:rPr lang="en-US" dirty="0" err="1"/>
              <a:t>クリックしてテキストを入力</a:t>
            </a:r>
            <a:endParaRPr lang="en-US" dirty="0"/>
          </a:p>
        </p:txBody>
      </p:sp>
      <p:sp>
        <p:nvSpPr>
          <p:cNvPr id="38" name="Text Placeholder 7"/>
          <p:cNvSpPr>
            <a:spLocks noGrp="1"/>
          </p:cNvSpPr>
          <p:nvPr>
            <p:ph type="body" sz="quarter" idx="12" hasCustomPrompt="1"/>
          </p:nvPr>
        </p:nvSpPr>
        <p:spPr>
          <a:xfrm>
            <a:off x="1910907" y="1375838"/>
            <a:ext cx="1516072" cy="486833"/>
          </a:xfrm>
          <a:prstGeom prst="rect">
            <a:avLst/>
          </a:prstGeom>
        </p:spPr>
        <p:txBody>
          <a:bodyPr vert="horz"/>
          <a:lstStyle>
            <a:lvl1pPr marL="0" indent="0">
              <a:buNone/>
              <a:defRPr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stStyle>
          <a:p>
            <a:pPr lvl="0"/>
            <a:r>
              <a:rPr lang="en-US" dirty="0"/>
              <a:t>02</a:t>
            </a:r>
          </a:p>
        </p:txBody>
      </p:sp>
      <p:sp>
        <p:nvSpPr>
          <p:cNvPr id="39" name="Text Placeholder 17"/>
          <p:cNvSpPr>
            <a:spLocks noGrp="1"/>
          </p:cNvSpPr>
          <p:nvPr>
            <p:ph type="body" sz="quarter" idx="13" hasCustomPrompt="1"/>
          </p:nvPr>
        </p:nvSpPr>
        <p:spPr>
          <a:xfrm>
            <a:off x="1910907" y="2053172"/>
            <a:ext cx="1516072" cy="1566333"/>
          </a:xfrm>
          <a:prstGeom prst="rect">
            <a:avLst/>
          </a:prstGeom>
        </p:spPr>
        <p:txBody>
          <a:bodyPr vert="horz"/>
          <a:lstStyle>
            <a:lvl1pPr marL="0" indent="0">
              <a:lnSpc>
                <a:spcPct val="90000"/>
              </a:lnSpc>
              <a:buFont typeface="Arial"/>
              <a:buNone/>
              <a:defRPr sz="1600" b="1">
                <a:solidFill>
                  <a:schemeClr val="accent2"/>
                </a:solidFill>
                <a:latin typeface="Meiryo" panose="020B0604030504040204" pitchFamily="34" charset="-128"/>
                <a:ea typeface="Meiryo" panose="020B0604030504040204" pitchFamily="34" charset="-128"/>
                <a:cs typeface="Meiryo" panose="020B0604030504040204" pitchFamily="34" charset="-128"/>
              </a:defRPr>
            </a:lvl1pPr>
            <a:lvl2pPr marL="4233" indent="0">
              <a:buNone/>
              <a:defRPr sz="1467">
                <a:solidFill>
                  <a:schemeClr val="tx1"/>
                </a:solidFill>
                <a:latin typeface="Meiryo" panose="020B0604030504040204" pitchFamily="34" charset="-128"/>
                <a:ea typeface="Meiryo" panose="020B0604030504040204" pitchFamily="34" charset="-128"/>
                <a:cs typeface="Meiryo" panose="020B0604030504040204" pitchFamily="34" charset="-128"/>
              </a:defRPr>
            </a:lvl2pPr>
            <a:lvl3pPr>
              <a:defRPr sz="1867">
                <a:latin typeface="Source Sans Pro"/>
                <a:cs typeface="Source Sans Pro"/>
              </a:defRPr>
            </a:lvl3pPr>
            <a:lvl4pPr>
              <a:defRPr sz="1867">
                <a:latin typeface="Source Sans Pro"/>
                <a:cs typeface="Source Sans Pro"/>
              </a:defRPr>
            </a:lvl4pPr>
            <a:lvl5pPr>
              <a:defRPr sz="1867">
                <a:latin typeface="Source Sans Pro"/>
                <a:cs typeface="Source Sans Pro"/>
              </a:defRPr>
            </a:lvl5pPr>
          </a:lstStyle>
          <a:p>
            <a:pPr lvl="0"/>
            <a:r>
              <a:rPr lang="en-US" altLang="ja-JP" dirty="0" err="1"/>
              <a:t>クリックしてテキストを入力</a:t>
            </a:r>
            <a:endParaRPr lang="en-US" altLang="ja-JP" dirty="0"/>
          </a:p>
        </p:txBody>
      </p:sp>
      <p:sp>
        <p:nvSpPr>
          <p:cNvPr id="41" name="Text Placeholder 7"/>
          <p:cNvSpPr>
            <a:spLocks noGrp="1"/>
          </p:cNvSpPr>
          <p:nvPr>
            <p:ph type="body" sz="quarter" idx="14" hasCustomPrompt="1"/>
          </p:nvPr>
        </p:nvSpPr>
        <p:spPr>
          <a:xfrm>
            <a:off x="3518250" y="1375838"/>
            <a:ext cx="1516072" cy="486833"/>
          </a:xfrm>
          <a:prstGeom prst="rect">
            <a:avLst/>
          </a:prstGeom>
        </p:spPr>
        <p:txBody>
          <a:bodyPr vert="horz"/>
          <a:lstStyle>
            <a:lvl1pPr marL="0" indent="0">
              <a:buNone/>
              <a:defRPr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stStyle>
          <a:p>
            <a:pPr lvl="0"/>
            <a:r>
              <a:rPr lang="en-US" dirty="0"/>
              <a:t>03</a:t>
            </a:r>
          </a:p>
        </p:txBody>
      </p:sp>
      <p:sp>
        <p:nvSpPr>
          <p:cNvPr id="42" name="Text Placeholder 17"/>
          <p:cNvSpPr>
            <a:spLocks noGrp="1"/>
          </p:cNvSpPr>
          <p:nvPr>
            <p:ph type="body" sz="quarter" idx="15" hasCustomPrompt="1"/>
          </p:nvPr>
        </p:nvSpPr>
        <p:spPr>
          <a:xfrm>
            <a:off x="3518250" y="2053172"/>
            <a:ext cx="1516072" cy="1566333"/>
          </a:xfrm>
          <a:prstGeom prst="rect">
            <a:avLst/>
          </a:prstGeom>
        </p:spPr>
        <p:txBody>
          <a:bodyPr vert="horz"/>
          <a:lstStyle>
            <a:lvl1pPr marL="0" indent="0">
              <a:lnSpc>
                <a:spcPct val="90000"/>
              </a:lnSpc>
              <a:buFont typeface="Arial"/>
              <a:buNone/>
              <a:defRPr sz="1600" b="1">
                <a:solidFill>
                  <a:schemeClr val="accent2"/>
                </a:solidFill>
                <a:latin typeface="Meiryo" panose="020B0604030504040204" pitchFamily="34" charset="-128"/>
                <a:ea typeface="Meiryo" panose="020B0604030504040204" pitchFamily="34" charset="-128"/>
                <a:cs typeface="Meiryo" panose="020B0604030504040204" pitchFamily="34" charset="-128"/>
              </a:defRPr>
            </a:lvl1pPr>
            <a:lvl2pPr marL="4233" indent="0">
              <a:buNone/>
              <a:defRPr sz="1467">
                <a:solidFill>
                  <a:schemeClr val="tx1"/>
                </a:solidFill>
                <a:latin typeface="Meiryo" panose="020B0604030504040204" pitchFamily="34" charset="-128"/>
                <a:ea typeface="Meiryo" panose="020B0604030504040204" pitchFamily="34" charset="-128"/>
                <a:cs typeface="Meiryo" panose="020B0604030504040204" pitchFamily="34" charset="-128"/>
              </a:defRPr>
            </a:lvl2pPr>
            <a:lvl3pPr>
              <a:defRPr sz="1867">
                <a:latin typeface="Source Sans Pro"/>
                <a:cs typeface="Source Sans Pro"/>
              </a:defRPr>
            </a:lvl3pPr>
            <a:lvl4pPr>
              <a:defRPr sz="1867">
                <a:latin typeface="Source Sans Pro"/>
                <a:cs typeface="Source Sans Pro"/>
              </a:defRPr>
            </a:lvl4pPr>
            <a:lvl5pPr>
              <a:defRPr sz="1867">
                <a:latin typeface="Source Sans Pro"/>
                <a:cs typeface="Source Sans Pro"/>
              </a:defRPr>
            </a:lvl5pPr>
          </a:lstStyle>
          <a:p>
            <a:pPr lvl="0"/>
            <a:r>
              <a:rPr lang="en-US" altLang="ja-JP" dirty="0" err="1"/>
              <a:t>クリックしてテキストを入力</a:t>
            </a:r>
            <a:endParaRPr lang="en-US" altLang="ja-JP" dirty="0"/>
          </a:p>
        </p:txBody>
      </p:sp>
      <p:sp>
        <p:nvSpPr>
          <p:cNvPr id="44" name="Text Placeholder 7"/>
          <p:cNvSpPr>
            <a:spLocks noGrp="1"/>
          </p:cNvSpPr>
          <p:nvPr>
            <p:ph type="body" sz="quarter" idx="16" hasCustomPrompt="1"/>
          </p:nvPr>
        </p:nvSpPr>
        <p:spPr>
          <a:xfrm>
            <a:off x="5116767" y="1375838"/>
            <a:ext cx="1516072" cy="486833"/>
          </a:xfrm>
          <a:prstGeom prst="rect">
            <a:avLst/>
          </a:prstGeom>
        </p:spPr>
        <p:txBody>
          <a:bodyPr vert="horz"/>
          <a:lstStyle>
            <a:lvl1pPr marL="0" indent="0">
              <a:buNone/>
              <a:defRPr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stStyle>
          <a:p>
            <a:pPr lvl="0"/>
            <a:r>
              <a:rPr lang="en-US" dirty="0"/>
              <a:t>04</a:t>
            </a:r>
          </a:p>
        </p:txBody>
      </p:sp>
      <p:sp>
        <p:nvSpPr>
          <p:cNvPr id="45" name="Text Placeholder 17"/>
          <p:cNvSpPr>
            <a:spLocks noGrp="1"/>
          </p:cNvSpPr>
          <p:nvPr>
            <p:ph type="body" sz="quarter" idx="17" hasCustomPrompt="1"/>
          </p:nvPr>
        </p:nvSpPr>
        <p:spPr>
          <a:xfrm>
            <a:off x="5116767" y="2053172"/>
            <a:ext cx="1516072" cy="1566333"/>
          </a:xfrm>
          <a:prstGeom prst="rect">
            <a:avLst/>
          </a:prstGeom>
        </p:spPr>
        <p:txBody>
          <a:bodyPr vert="horz"/>
          <a:lstStyle>
            <a:lvl1pPr marL="0" indent="0">
              <a:lnSpc>
                <a:spcPct val="90000"/>
              </a:lnSpc>
              <a:buFont typeface="Arial"/>
              <a:buNone/>
              <a:defRPr sz="1600" b="1">
                <a:solidFill>
                  <a:schemeClr val="accent2"/>
                </a:solidFill>
                <a:latin typeface="Meiryo" panose="020B0604030504040204" pitchFamily="34" charset="-128"/>
                <a:ea typeface="Meiryo" panose="020B0604030504040204" pitchFamily="34" charset="-128"/>
                <a:cs typeface="Meiryo" panose="020B0604030504040204" pitchFamily="34" charset="-128"/>
              </a:defRPr>
            </a:lvl1pPr>
            <a:lvl2pPr marL="4233" indent="0">
              <a:buNone/>
              <a:defRPr sz="1467">
                <a:solidFill>
                  <a:schemeClr val="tx1"/>
                </a:solidFill>
                <a:latin typeface="Meiryo" panose="020B0604030504040204" pitchFamily="34" charset="-128"/>
                <a:ea typeface="Meiryo" panose="020B0604030504040204" pitchFamily="34" charset="-128"/>
                <a:cs typeface="Meiryo" panose="020B0604030504040204" pitchFamily="34" charset="-128"/>
              </a:defRPr>
            </a:lvl2pPr>
            <a:lvl3pPr>
              <a:defRPr sz="1867">
                <a:latin typeface="Source Sans Pro"/>
                <a:cs typeface="Source Sans Pro"/>
              </a:defRPr>
            </a:lvl3pPr>
            <a:lvl4pPr>
              <a:defRPr sz="1867">
                <a:latin typeface="Source Sans Pro"/>
                <a:cs typeface="Source Sans Pro"/>
              </a:defRPr>
            </a:lvl4pPr>
            <a:lvl5pPr>
              <a:defRPr sz="1867">
                <a:latin typeface="Source Sans Pro"/>
                <a:cs typeface="Source Sans Pro"/>
              </a:defRPr>
            </a:lvl5pPr>
          </a:lstStyle>
          <a:p>
            <a:pPr lvl="0"/>
            <a:r>
              <a:rPr lang="en-US" altLang="ja-JP" dirty="0" err="1"/>
              <a:t>クリックしてテキストを入力</a:t>
            </a:r>
            <a:endParaRPr lang="en-US" altLang="ja-JP" dirty="0"/>
          </a:p>
        </p:txBody>
      </p:sp>
      <p:sp>
        <p:nvSpPr>
          <p:cNvPr id="47" name="Text Placeholder 7"/>
          <p:cNvSpPr>
            <a:spLocks noGrp="1"/>
          </p:cNvSpPr>
          <p:nvPr>
            <p:ph type="body" sz="quarter" idx="18" hasCustomPrompt="1"/>
          </p:nvPr>
        </p:nvSpPr>
        <p:spPr>
          <a:xfrm>
            <a:off x="6711757" y="1375838"/>
            <a:ext cx="1516072" cy="486833"/>
          </a:xfrm>
          <a:prstGeom prst="rect">
            <a:avLst/>
          </a:prstGeom>
        </p:spPr>
        <p:txBody>
          <a:bodyPr vert="horz"/>
          <a:lstStyle>
            <a:lvl1pPr marL="0" indent="0">
              <a:buNone/>
              <a:defRPr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stStyle>
          <a:p>
            <a:pPr lvl="0"/>
            <a:r>
              <a:rPr lang="en-US" dirty="0"/>
              <a:t>05</a:t>
            </a:r>
          </a:p>
        </p:txBody>
      </p:sp>
      <p:sp>
        <p:nvSpPr>
          <p:cNvPr id="48" name="Text Placeholder 17"/>
          <p:cNvSpPr>
            <a:spLocks noGrp="1"/>
          </p:cNvSpPr>
          <p:nvPr>
            <p:ph type="body" sz="quarter" idx="19" hasCustomPrompt="1"/>
          </p:nvPr>
        </p:nvSpPr>
        <p:spPr>
          <a:xfrm>
            <a:off x="6711757" y="2053172"/>
            <a:ext cx="1516072" cy="1566333"/>
          </a:xfrm>
          <a:prstGeom prst="rect">
            <a:avLst/>
          </a:prstGeom>
        </p:spPr>
        <p:txBody>
          <a:bodyPr vert="horz"/>
          <a:lstStyle>
            <a:lvl1pPr marL="0" indent="0">
              <a:lnSpc>
                <a:spcPct val="90000"/>
              </a:lnSpc>
              <a:buFont typeface="Arial"/>
              <a:buNone/>
              <a:defRPr sz="1600" b="1">
                <a:solidFill>
                  <a:schemeClr val="accent2"/>
                </a:solidFill>
                <a:latin typeface="Meiryo" panose="020B0604030504040204" pitchFamily="34" charset="-128"/>
                <a:ea typeface="Meiryo" panose="020B0604030504040204" pitchFamily="34" charset="-128"/>
                <a:cs typeface="Meiryo" panose="020B0604030504040204" pitchFamily="34" charset="-128"/>
              </a:defRPr>
            </a:lvl1pPr>
            <a:lvl2pPr marL="4233" indent="0">
              <a:buNone/>
              <a:defRPr sz="1467">
                <a:solidFill>
                  <a:schemeClr val="tx1"/>
                </a:solidFill>
                <a:latin typeface="Meiryo" panose="020B0604030504040204" pitchFamily="34" charset="-128"/>
                <a:ea typeface="Meiryo" panose="020B0604030504040204" pitchFamily="34" charset="-128"/>
                <a:cs typeface="Meiryo" panose="020B0604030504040204" pitchFamily="34" charset="-128"/>
              </a:defRPr>
            </a:lvl2pPr>
            <a:lvl3pPr>
              <a:defRPr sz="1867">
                <a:latin typeface="Source Sans Pro"/>
                <a:cs typeface="Source Sans Pro"/>
              </a:defRPr>
            </a:lvl3pPr>
            <a:lvl4pPr>
              <a:defRPr sz="1867">
                <a:latin typeface="Source Sans Pro"/>
                <a:cs typeface="Source Sans Pro"/>
              </a:defRPr>
            </a:lvl4pPr>
            <a:lvl5pPr>
              <a:defRPr sz="1867">
                <a:latin typeface="Source Sans Pro"/>
                <a:cs typeface="Source Sans Pro"/>
              </a:defRPr>
            </a:lvl5pPr>
          </a:lstStyle>
          <a:p>
            <a:pPr lvl="0"/>
            <a:r>
              <a:rPr lang="en-US" altLang="ja-JP" dirty="0" err="1"/>
              <a:t>クリックしてテキストを入力</a:t>
            </a:r>
            <a:endParaRPr lang="en-US" altLang="ja-JP" dirty="0"/>
          </a:p>
        </p:txBody>
      </p:sp>
      <p:sp>
        <p:nvSpPr>
          <p:cNvPr id="65" name="Text Placeholder 7"/>
          <p:cNvSpPr>
            <a:spLocks noGrp="1"/>
          </p:cNvSpPr>
          <p:nvPr>
            <p:ph type="body" sz="quarter" idx="20" hasCustomPrompt="1"/>
          </p:nvPr>
        </p:nvSpPr>
        <p:spPr>
          <a:xfrm>
            <a:off x="300038" y="3894672"/>
            <a:ext cx="1516072" cy="486833"/>
          </a:xfrm>
          <a:prstGeom prst="rect">
            <a:avLst/>
          </a:prstGeom>
        </p:spPr>
        <p:txBody>
          <a:bodyPr vert="horz"/>
          <a:lstStyle>
            <a:lvl1pPr marL="0" indent="0">
              <a:buNone/>
              <a:defRPr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stStyle>
          <a:p>
            <a:pPr lvl="0"/>
            <a:r>
              <a:rPr lang="en-US" dirty="0"/>
              <a:t>06</a:t>
            </a:r>
          </a:p>
        </p:txBody>
      </p:sp>
      <p:sp>
        <p:nvSpPr>
          <p:cNvPr id="66" name="Text Placeholder 17"/>
          <p:cNvSpPr>
            <a:spLocks noGrp="1"/>
          </p:cNvSpPr>
          <p:nvPr>
            <p:ph type="body" sz="quarter" idx="21" hasCustomPrompt="1"/>
          </p:nvPr>
        </p:nvSpPr>
        <p:spPr>
          <a:xfrm>
            <a:off x="300038" y="4572006"/>
            <a:ext cx="1516072" cy="1566333"/>
          </a:xfrm>
          <a:prstGeom prst="rect">
            <a:avLst/>
          </a:prstGeom>
        </p:spPr>
        <p:txBody>
          <a:bodyPr vert="horz"/>
          <a:lstStyle>
            <a:lvl1pPr marL="0" indent="0">
              <a:lnSpc>
                <a:spcPct val="90000"/>
              </a:lnSpc>
              <a:buFont typeface="Arial"/>
              <a:buNone/>
              <a:defRPr sz="1600" b="1">
                <a:solidFill>
                  <a:schemeClr val="accent2"/>
                </a:solidFill>
                <a:latin typeface="Meiryo" panose="020B0604030504040204" pitchFamily="34" charset="-128"/>
                <a:ea typeface="Meiryo" panose="020B0604030504040204" pitchFamily="34" charset="-128"/>
                <a:cs typeface="Meiryo" panose="020B0604030504040204" pitchFamily="34" charset="-128"/>
              </a:defRPr>
            </a:lvl1pPr>
            <a:lvl2pPr marL="4233" indent="0">
              <a:buNone/>
              <a:defRPr sz="1467">
                <a:solidFill>
                  <a:schemeClr val="tx1"/>
                </a:solidFill>
                <a:latin typeface="Meiryo" panose="020B0604030504040204" pitchFamily="34" charset="-128"/>
                <a:ea typeface="Meiryo" panose="020B0604030504040204" pitchFamily="34" charset="-128"/>
                <a:cs typeface="Meiryo" panose="020B0604030504040204" pitchFamily="34" charset="-128"/>
              </a:defRPr>
            </a:lvl2pPr>
            <a:lvl3pPr>
              <a:defRPr sz="1867">
                <a:latin typeface="Source Sans Pro"/>
                <a:cs typeface="Source Sans Pro"/>
              </a:defRPr>
            </a:lvl3pPr>
            <a:lvl4pPr>
              <a:defRPr sz="1867">
                <a:latin typeface="Source Sans Pro"/>
                <a:cs typeface="Source Sans Pro"/>
              </a:defRPr>
            </a:lvl4pPr>
            <a:lvl5pPr>
              <a:defRPr sz="1867">
                <a:latin typeface="Source Sans Pro"/>
                <a:cs typeface="Source Sans Pro"/>
              </a:defRPr>
            </a:lvl5pPr>
          </a:lstStyle>
          <a:p>
            <a:pPr lvl="0"/>
            <a:r>
              <a:rPr lang="en-US" altLang="ja-JP" dirty="0" err="1"/>
              <a:t>クリックしてテキストを入力</a:t>
            </a:r>
            <a:endParaRPr lang="en-US" altLang="ja-JP" dirty="0"/>
          </a:p>
        </p:txBody>
      </p:sp>
      <p:sp>
        <p:nvSpPr>
          <p:cNvPr id="68" name="Text Placeholder 7"/>
          <p:cNvSpPr>
            <a:spLocks noGrp="1"/>
          </p:cNvSpPr>
          <p:nvPr>
            <p:ph type="body" sz="quarter" idx="22" hasCustomPrompt="1"/>
          </p:nvPr>
        </p:nvSpPr>
        <p:spPr>
          <a:xfrm>
            <a:off x="1910907" y="3894672"/>
            <a:ext cx="1516072" cy="486833"/>
          </a:xfrm>
          <a:prstGeom prst="rect">
            <a:avLst/>
          </a:prstGeom>
        </p:spPr>
        <p:txBody>
          <a:bodyPr vert="horz"/>
          <a:lstStyle>
            <a:lvl1pPr marL="0" indent="0">
              <a:buNone/>
              <a:defRPr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stStyle>
          <a:p>
            <a:pPr lvl="0"/>
            <a:r>
              <a:rPr lang="en-US" dirty="0"/>
              <a:t>07</a:t>
            </a:r>
          </a:p>
        </p:txBody>
      </p:sp>
      <p:sp>
        <p:nvSpPr>
          <p:cNvPr id="69" name="Text Placeholder 17"/>
          <p:cNvSpPr>
            <a:spLocks noGrp="1"/>
          </p:cNvSpPr>
          <p:nvPr>
            <p:ph type="body" sz="quarter" idx="23" hasCustomPrompt="1"/>
          </p:nvPr>
        </p:nvSpPr>
        <p:spPr>
          <a:xfrm>
            <a:off x="1910907" y="4572006"/>
            <a:ext cx="1516072" cy="1566333"/>
          </a:xfrm>
          <a:prstGeom prst="rect">
            <a:avLst/>
          </a:prstGeom>
        </p:spPr>
        <p:txBody>
          <a:bodyPr vert="horz"/>
          <a:lstStyle>
            <a:lvl1pPr marL="0" indent="0">
              <a:lnSpc>
                <a:spcPct val="90000"/>
              </a:lnSpc>
              <a:buFont typeface="Arial"/>
              <a:buNone/>
              <a:defRPr sz="1600" b="1">
                <a:solidFill>
                  <a:schemeClr val="accent2"/>
                </a:solidFill>
                <a:latin typeface="Meiryo" panose="020B0604030504040204" pitchFamily="34" charset="-128"/>
                <a:ea typeface="Meiryo" panose="020B0604030504040204" pitchFamily="34" charset="-128"/>
                <a:cs typeface="Meiryo" panose="020B0604030504040204" pitchFamily="34" charset="-128"/>
              </a:defRPr>
            </a:lvl1pPr>
            <a:lvl2pPr marL="4233" indent="0">
              <a:buNone/>
              <a:defRPr sz="1467">
                <a:solidFill>
                  <a:schemeClr val="tx1"/>
                </a:solidFill>
                <a:latin typeface="Meiryo" panose="020B0604030504040204" pitchFamily="34" charset="-128"/>
                <a:ea typeface="Meiryo" panose="020B0604030504040204" pitchFamily="34" charset="-128"/>
                <a:cs typeface="Meiryo" panose="020B0604030504040204" pitchFamily="34" charset="-128"/>
              </a:defRPr>
            </a:lvl2pPr>
            <a:lvl3pPr>
              <a:defRPr sz="1867">
                <a:latin typeface="Source Sans Pro"/>
                <a:cs typeface="Source Sans Pro"/>
              </a:defRPr>
            </a:lvl3pPr>
            <a:lvl4pPr>
              <a:defRPr sz="1867">
                <a:latin typeface="Source Sans Pro"/>
                <a:cs typeface="Source Sans Pro"/>
              </a:defRPr>
            </a:lvl4pPr>
            <a:lvl5pPr>
              <a:defRPr sz="1867">
                <a:latin typeface="Source Sans Pro"/>
                <a:cs typeface="Source Sans Pro"/>
              </a:defRPr>
            </a:lvl5pPr>
          </a:lstStyle>
          <a:p>
            <a:pPr lvl="0"/>
            <a:r>
              <a:rPr lang="en-US" altLang="ja-JP" dirty="0" err="1"/>
              <a:t>クリックしてテキストを入力</a:t>
            </a:r>
            <a:endParaRPr lang="en-US" altLang="ja-JP" dirty="0"/>
          </a:p>
        </p:txBody>
      </p:sp>
      <p:sp>
        <p:nvSpPr>
          <p:cNvPr id="71" name="Text Placeholder 7"/>
          <p:cNvSpPr>
            <a:spLocks noGrp="1"/>
          </p:cNvSpPr>
          <p:nvPr>
            <p:ph type="body" sz="quarter" idx="24" hasCustomPrompt="1"/>
          </p:nvPr>
        </p:nvSpPr>
        <p:spPr>
          <a:xfrm>
            <a:off x="3518250" y="3894672"/>
            <a:ext cx="1516072" cy="486833"/>
          </a:xfrm>
          <a:prstGeom prst="rect">
            <a:avLst/>
          </a:prstGeom>
        </p:spPr>
        <p:txBody>
          <a:bodyPr vert="horz"/>
          <a:lstStyle>
            <a:lvl1pPr marL="0" indent="0">
              <a:buNone/>
              <a:defRPr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stStyle>
          <a:p>
            <a:pPr lvl="0"/>
            <a:r>
              <a:rPr lang="en-US" dirty="0"/>
              <a:t>08</a:t>
            </a:r>
          </a:p>
        </p:txBody>
      </p:sp>
      <p:sp>
        <p:nvSpPr>
          <p:cNvPr id="72" name="Text Placeholder 17"/>
          <p:cNvSpPr>
            <a:spLocks noGrp="1"/>
          </p:cNvSpPr>
          <p:nvPr>
            <p:ph type="body" sz="quarter" idx="25" hasCustomPrompt="1"/>
          </p:nvPr>
        </p:nvSpPr>
        <p:spPr>
          <a:xfrm>
            <a:off x="3518250" y="4572006"/>
            <a:ext cx="1516072" cy="1566333"/>
          </a:xfrm>
          <a:prstGeom prst="rect">
            <a:avLst/>
          </a:prstGeom>
        </p:spPr>
        <p:txBody>
          <a:bodyPr vert="horz"/>
          <a:lstStyle>
            <a:lvl1pPr marL="0" indent="0">
              <a:lnSpc>
                <a:spcPct val="90000"/>
              </a:lnSpc>
              <a:buFont typeface="Arial"/>
              <a:buNone/>
              <a:defRPr sz="1600" b="1">
                <a:solidFill>
                  <a:schemeClr val="accent2"/>
                </a:solidFill>
                <a:latin typeface="Meiryo" panose="020B0604030504040204" pitchFamily="34" charset="-128"/>
                <a:ea typeface="Meiryo" panose="020B0604030504040204" pitchFamily="34" charset="-128"/>
                <a:cs typeface="Meiryo" panose="020B0604030504040204" pitchFamily="34" charset="-128"/>
              </a:defRPr>
            </a:lvl1pPr>
            <a:lvl2pPr marL="4233" indent="0">
              <a:buNone/>
              <a:defRPr sz="1467">
                <a:solidFill>
                  <a:schemeClr val="tx1"/>
                </a:solidFill>
                <a:latin typeface="Meiryo" panose="020B0604030504040204" pitchFamily="34" charset="-128"/>
                <a:ea typeface="Meiryo" panose="020B0604030504040204" pitchFamily="34" charset="-128"/>
                <a:cs typeface="Meiryo" panose="020B0604030504040204" pitchFamily="34" charset="-128"/>
              </a:defRPr>
            </a:lvl2pPr>
            <a:lvl3pPr>
              <a:defRPr sz="1867">
                <a:latin typeface="Source Sans Pro"/>
                <a:cs typeface="Source Sans Pro"/>
              </a:defRPr>
            </a:lvl3pPr>
            <a:lvl4pPr>
              <a:defRPr sz="1867">
                <a:latin typeface="Source Sans Pro"/>
                <a:cs typeface="Source Sans Pro"/>
              </a:defRPr>
            </a:lvl4pPr>
            <a:lvl5pPr>
              <a:defRPr sz="1867">
                <a:latin typeface="Source Sans Pro"/>
                <a:cs typeface="Source Sans Pro"/>
              </a:defRPr>
            </a:lvl5pPr>
          </a:lstStyle>
          <a:p>
            <a:pPr lvl="0"/>
            <a:r>
              <a:rPr lang="en-US" altLang="ja-JP" dirty="0" err="1"/>
              <a:t>クリックしてテキストを入力</a:t>
            </a:r>
            <a:endParaRPr lang="en-US" altLang="ja-JP" dirty="0"/>
          </a:p>
        </p:txBody>
      </p:sp>
      <p:sp>
        <p:nvSpPr>
          <p:cNvPr id="74" name="Text Placeholder 7"/>
          <p:cNvSpPr>
            <a:spLocks noGrp="1"/>
          </p:cNvSpPr>
          <p:nvPr>
            <p:ph type="body" sz="quarter" idx="26" hasCustomPrompt="1"/>
          </p:nvPr>
        </p:nvSpPr>
        <p:spPr>
          <a:xfrm>
            <a:off x="5116767" y="3894672"/>
            <a:ext cx="1516072" cy="486833"/>
          </a:xfrm>
          <a:prstGeom prst="rect">
            <a:avLst/>
          </a:prstGeom>
        </p:spPr>
        <p:txBody>
          <a:bodyPr vert="horz"/>
          <a:lstStyle>
            <a:lvl1pPr marL="0" indent="0">
              <a:buNone/>
              <a:defRPr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stStyle>
          <a:p>
            <a:pPr lvl="0"/>
            <a:r>
              <a:rPr lang="en-US" dirty="0"/>
              <a:t>09</a:t>
            </a:r>
          </a:p>
        </p:txBody>
      </p:sp>
      <p:sp>
        <p:nvSpPr>
          <p:cNvPr id="75" name="Text Placeholder 17"/>
          <p:cNvSpPr>
            <a:spLocks noGrp="1"/>
          </p:cNvSpPr>
          <p:nvPr>
            <p:ph type="body" sz="quarter" idx="27" hasCustomPrompt="1"/>
          </p:nvPr>
        </p:nvSpPr>
        <p:spPr>
          <a:xfrm>
            <a:off x="5116767" y="4572006"/>
            <a:ext cx="1516072" cy="1566333"/>
          </a:xfrm>
          <a:prstGeom prst="rect">
            <a:avLst/>
          </a:prstGeom>
        </p:spPr>
        <p:txBody>
          <a:bodyPr vert="horz"/>
          <a:lstStyle>
            <a:lvl1pPr marL="0" indent="0">
              <a:lnSpc>
                <a:spcPct val="90000"/>
              </a:lnSpc>
              <a:buFont typeface="Arial"/>
              <a:buNone/>
              <a:defRPr sz="1600" b="1">
                <a:solidFill>
                  <a:schemeClr val="accent2"/>
                </a:solidFill>
                <a:latin typeface="Meiryo" panose="020B0604030504040204" pitchFamily="34" charset="-128"/>
                <a:ea typeface="Meiryo" panose="020B0604030504040204" pitchFamily="34" charset="-128"/>
                <a:cs typeface="Meiryo" panose="020B0604030504040204" pitchFamily="34" charset="-128"/>
              </a:defRPr>
            </a:lvl1pPr>
            <a:lvl2pPr marL="0" indent="0">
              <a:buNone/>
              <a:defRPr sz="1467">
                <a:solidFill>
                  <a:schemeClr val="tx1"/>
                </a:solidFill>
                <a:latin typeface="Meiryo" panose="020B0604030504040204" pitchFamily="34" charset="-128"/>
                <a:ea typeface="Meiryo" panose="020B0604030504040204" pitchFamily="34" charset="-128"/>
                <a:cs typeface="Meiryo" panose="020B0604030504040204" pitchFamily="34" charset="-128"/>
              </a:defRPr>
            </a:lvl2pPr>
            <a:lvl3pPr>
              <a:defRPr sz="1867">
                <a:latin typeface="Source Sans Pro"/>
                <a:cs typeface="Source Sans Pro"/>
              </a:defRPr>
            </a:lvl3pPr>
            <a:lvl4pPr>
              <a:defRPr sz="1867">
                <a:latin typeface="Source Sans Pro"/>
                <a:cs typeface="Source Sans Pro"/>
              </a:defRPr>
            </a:lvl4pPr>
            <a:lvl5pPr>
              <a:defRPr sz="1867">
                <a:latin typeface="Source Sans Pro"/>
                <a:cs typeface="Source Sans Pro"/>
              </a:defRPr>
            </a:lvl5pPr>
          </a:lstStyle>
          <a:p>
            <a:pPr lvl="0"/>
            <a:r>
              <a:rPr lang="en-US" altLang="ja-JP" dirty="0" err="1"/>
              <a:t>クリックしてテキストを入力</a:t>
            </a:r>
            <a:endParaRPr lang="en-US" altLang="ja-JP" dirty="0"/>
          </a:p>
        </p:txBody>
      </p:sp>
      <p:sp>
        <p:nvSpPr>
          <p:cNvPr id="77" name="Text Placeholder 7"/>
          <p:cNvSpPr>
            <a:spLocks noGrp="1"/>
          </p:cNvSpPr>
          <p:nvPr>
            <p:ph type="body" sz="quarter" idx="28" hasCustomPrompt="1"/>
          </p:nvPr>
        </p:nvSpPr>
        <p:spPr>
          <a:xfrm>
            <a:off x="6711757" y="3894672"/>
            <a:ext cx="1516072" cy="486833"/>
          </a:xfrm>
          <a:prstGeom prst="rect">
            <a:avLst/>
          </a:prstGeom>
        </p:spPr>
        <p:txBody>
          <a:bodyPr vert="horz"/>
          <a:lstStyle>
            <a:lvl1pPr marL="0" indent="0">
              <a:buNone/>
              <a:defRPr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stStyle>
          <a:p>
            <a:pPr lvl="0"/>
            <a:r>
              <a:rPr lang="en-US" dirty="0"/>
              <a:t>10</a:t>
            </a:r>
          </a:p>
        </p:txBody>
      </p:sp>
      <p:sp>
        <p:nvSpPr>
          <p:cNvPr id="78" name="Text Placeholder 17"/>
          <p:cNvSpPr>
            <a:spLocks noGrp="1"/>
          </p:cNvSpPr>
          <p:nvPr>
            <p:ph type="body" sz="quarter" idx="29" hasCustomPrompt="1"/>
          </p:nvPr>
        </p:nvSpPr>
        <p:spPr>
          <a:xfrm>
            <a:off x="6711757" y="4572006"/>
            <a:ext cx="1516072" cy="1566333"/>
          </a:xfrm>
          <a:prstGeom prst="rect">
            <a:avLst/>
          </a:prstGeom>
        </p:spPr>
        <p:txBody>
          <a:bodyPr vert="horz"/>
          <a:lstStyle>
            <a:lvl1pPr marL="0" indent="0">
              <a:lnSpc>
                <a:spcPct val="90000"/>
              </a:lnSpc>
              <a:buFont typeface="Arial"/>
              <a:buNone/>
              <a:defRPr sz="1600" b="1">
                <a:solidFill>
                  <a:schemeClr val="accent2"/>
                </a:solidFill>
                <a:latin typeface="Meiryo" panose="020B0604030504040204" pitchFamily="34" charset="-128"/>
                <a:ea typeface="Meiryo" panose="020B0604030504040204" pitchFamily="34" charset="-128"/>
                <a:cs typeface="Meiryo" panose="020B0604030504040204" pitchFamily="34" charset="-128"/>
              </a:defRPr>
            </a:lvl1pPr>
            <a:lvl2pPr marL="4233" indent="0">
              <a:buNone/>
              <a:defRPr sz="1467">
                <a:solidFill>
                  <a:schemeClr val="tx1"/>
                </a:solidFill>
                <a:latin typeface="Meiryo" panose="020B0604030504040204" pitchFamily="34" charset="-128"/>
                <a:ea typeface="Meiryo" panose="020B0604030504040204" pitchFamily="34" charset="-128"/>
                <a:cs typeface="Meiryo" panose="020B0604030504040204" pitchFamily="34" charset="-128"/>
              </a:defRPr>
            </a:lvl2pPr>
            <a:lvl3pPr>
              <a:defRPr sz="1867">
                <a:latin typeface="Source Sans Pro"/>
                <a:cs typeface="Source Sans Pro"/>
              </a:defRPr>
            </a:lvl3pPr>
            <a:lvl4pPr>
              <a:defRPr sz="1867">
                <a:latin typeface="Source Sans Pro"/>
                <a:cs typeface="Source Sans Pro"/>
              </a:defRPr>
            </a:lvl4pPr>
            <a:lvl5pPr>
              <a:defRPr sz="1867">
                <a:latin typeface="Source Sans Pro"/>
                <a:cs typeface="Source Sans Pro"/>
              </a:defRPr>
            </a:lvl5pPr>
          </a:lstStyle>
          <a:p>
            <a:pPr lvl="0"/>
            <a:r>
              <a:rPr lang="en-US" altLang="ja-JP" dirty="0" err="1"/>
              <a:t>クリックしてテキストを入力</a:t>
            </a:r>
            <a:endParaRPr lang="en-US" altLang="ja-JP" dirty="0"/>
          </a:p>
        </p:txBody>
      </p:sp>
      <p:pic>
        <p:nvPicPr>
          <p:cNvPr id="24" name="Picture 23">
            <a:extLst>
              <a:ext uri="{FF2B5EF4-FFF2-40B4-BE49-F238E27FC236}">
                <a16:creationId xmlns:a16="http://schemas.microsoft.com/office/drawing/2014/main" id="{7E0191ED-378D-B342-95BB-55171AEAF804}"/>
              </a:ext>
            </a:extLst>
          </p:cNvPr>
          <p:cNvPicPr>
            <a:picLocks noChangeAspect="1"/>
          </p:cNvPicPr>
          <p:nvPr userDrawn="1"/>
        </p:nvPicPr>
        <p:blipFill>
          <a:blip r:embed="rId2"/>
          <a:stretch>
            <a:fillRect/>
          </a:stretch>
        </p:blipFill>
        <p:spPr>
          <a:xfrm>
            <a:off x="7707331" y="387914"/>
            <a:ext cx="1040996" cy="387474"/>
          </a:xfrm>
          <a:prstGeom prst="rect">
            <a:avLst/>
          </a:prstGeom>
        </p:spPr>
      </p:pic>
      <p:sp>
        <p:nvSpPr>
          <p:cNvPr id="27" name="Slide Number Placeholder 5">
            <a:extLst>
              <a:ext uri="{FF2B5EF4-FFF2-40B4-BE49-F238E27FC236}">
                <a16:creationId xmlns:a16="http://schemas.microsoft.com/office/drawing/2014/main" id="{2A607169-5CA7-45B9-8A32-29BA86D905F3}"/>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accent2"/>
                </a:solidFill>
                <a:effectLst/>
                <a:uLnTx/>
                <a:uFillTx/>
                <a:latin typeface="Segoe UI" panose="020B0502040204020203" pitchFamily="34" charset="0"/>
                <a:ea typeface="ＭＳ Ｐゴシック" charset="0"/>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chemeClr val="accent2"/>
              </a:solidFill>
              <a:effectLst/>
              <a:uLnTx/>
              <a:uFillTx/>
              <a:latin typeface="Segoe UI" panose="020B0502040204020203" pitchFamily="34" charset="0"/>
              <a:ea typeface="ＭＳ Ｐゴシック" charset="0"/>
              <a:cs typeface="Segoe UI" panose="020B0502040204020203" pitchFamily="34" charset="0"/>
            </a:endParaRPr>
          </a:p>
        </p:txBody>
      </p:sp>
      <p:sp>
        <p:nvSpPr>
          <p:cNvPr id="25" name="テキスト ボックス 24"/>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tx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3415399100"/>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19_コンテンツ06">
    <p:bg bwMode="ltGray">
      <p:bgPr>
        <a:solidFill>
          <a:schemeClr val="tx1"/>
        </a:solidFill>
        <a:effectLst/>
      </p:bgPr>
    </p:bg>
    <p:spTree>
      <p:nvGrpSpPr>
        <p:cNvPr id="1" name=""/>
        <p:cNvGrpSpPr/>
        <p:nvPr/>
      </p:nvGrpSpPr>
      <p:grpSpPr>
        <a:xfrm>
          <a:off x="0" y="0"/>
          <a:ext cx="0" cy="0"/>
          <a:chOff x="0" y="0"/>
          <a:chExt cx="0" cy="0"/>
        </a:xfrm>
      </p:grpSpPr>
      <p:sp>
        <p:nvSpPr>
          <p:cNvPr id="10" name="Picture Placeholder 13">
            <a:extLst>
              <a:ext uri="{FF2B5EF4-FFF2-40B4-BE49-F238E27FC236}">
                <a16:creationId xmlns:a16="http://schemas.microsoft.com/office/drawing/2014/main" id="{06E562FE-5E19-3C4E-AD9C-CF094515AA98}"/>
              </a:ext>
            </a:extLst>
          </p:cNvPr>
          <p:cNvSpPr>
            <a:spLocks noGrp="1"/>
          </p:cNvSpPr>
          <p:nvPr>
            <p:ph type="pic" sz="quarter" idx="60" hasCustomPrompt="1"/>
          </p:nvPr>
        </p:nvSpPr>
        <p:spPr>
          <a:xfrm>
            <a:off x="-3381" y="0"/>
            <a:ext cx="2805854" cy="6858000"/>
          </a:xfrm>
          <a:prstGeom prst="rect">
            <a:avLst/>
          </a:prstGeom>
          <a:solidFill>
            <a:schemeClr val="bg2">
              <a:lumMod val="20000"/>
              <a:lumOff val="80000"/>
            </a:schemeClr>
          </a:solidFill>
          <a:effectLst/>
        </p:spPr>
        <p:txBody>
          <a:bodyPr>
            <a:normAutofit/>
          </a:bodyPr>
          <a:lstStyle>
            <a:lvl1pPr marL="0" marR="0" indent="0" algn="l" defTabSz="1219170" rtl="0" eaLnBrk="1" fontAlgn="auto" latinLnBrk="0" hangingPunct="1">
              <a:lnSpc>
                <a:spcPct val="114000"/>
              </a:lnSpc>
              <a:spcBef>
                <a:spcPts val="800"/>
              </a:spcBef>
              <a:spcAft>
                <a:spcPts val="133"/>
              </a:spcAft>
              <a:buClrTx/>
              <a:buSzTx/>
              <a:buFont typeface="Arial" pitchFamily="34" charset="0"/>
              <a:buNone/>
              <a:tabLst/>
              <a:defRPr sz="1200">
                <a:ln>
                  <a:noFill/>
                </a:ln>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stStyle>
          <a:p>
            <a:pPr marL="0" marR="0" lvl="0" indent="0" algn="l" defTabSz="1219170" rtl="0" eaLnBrk="1" fontAlgn="auto" latinLnBrk="0" hangingPunct="1">
              <a:lnSpc>
                <a:spcPct val="114000"/>
              </a:lnSpc>
              <a:spcBef>
                <a:spcPts val="800"/>
              </a:spcBef>
              <a:spcAft>
                <a:spcPts val="133"/>
              </a:spcAft>
              <a:buClrTx/>
              <a:buSzTx/>
              <a:buFont typeface="Arial" pitchFamily="34" charset="0"/>
              <a:buNone/>
              <a:tabLst/>
              <a:defRPr/>
            </a:pPr>
            <a:r>
              <a:rPr lang="ja-JP" altLang="en-US" noProof="0"/>
              <a:t>アイコンをクリックして図を追加</a:t>
            </a:r>
            <a:endParaRPr lang="en-US" noProof="0" dirty="0"/>
          </a:p>
          <a:p>
            <a:pPr lvl="0"/>
            <a:endParaRPr lang="en-US" noProof="0" dirty="0"/>
          </a:p>
        </p:txBody>
      </p:sp>
      <p:sp>
        <p:nvSpPr>
          <p:cNvPr id="17" name="Rectangle 16">
            <a:extLst>
              <a:ext uri="{FF2B5EF4-FFF2-40B4-BE49-F238E27FC236}">
                <a16:creationId xmlns:a16="http://schemas.microsoft.com/office/drawing/2014/main" id="{D9A7F20D-739B-444F-BBE5-002C9121F465}"/>
              </a:ext>
            </a:extLst>
          </p:cNvPr>
          <p:cNvSpPr/>
          <p:nvPr userDrawn="1"/>
        </p:nvSpPr>
        <p:spPr>
          <a:xfrm>
            <a:off x="2802732" y="0"/>
            <a:ext cx="282713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194" eaLnBrk="1" fontAlgn="auto" hangingPunct="1">
              <a:spcBef>
                <a:spcPts val="0"/>
              </a:spcBef>
              <a:spcAft>
                <a:spcPts val="0"/>
              </a:spcAft>
              <a:defRPr/>
            </a:pPr>
            <a:endParaRPr lang="en-US" sz="675">
              <a:latin typeface="Segoe UI" panose="020B0502040204020203" pitchFamily="34" charset="0"/>
              <a:ea typeface="メイリオ" panose="020B0604030504040204" pitchFamily="50" charset="-128"/>
              <a:cs typeface="Segoe UI" panose="020B0502040204020203" pitchFamily="34" charset="0"/>
            </a:endParaRPr>
          </a:p>
        </p:txBody>
      </p:sp>
      <p:sp>
        <p:nvSpPr>
          <p:cNvPr id="18" name="Title 4">
            <a:extLst>
              <a:ext uri="{FF2B5EF4-FFF2-40B4-BE49-F238E27FC236}">
                <a16:creationId xmlns:a16="http://schemas.microsoft.com/office/drawing/2014/main" id="{AFAA33E7-AC2A-E048-A128-C3BEF47347D9}"/>
              </a:ext>
            </a:extLst>
          </p:cNvPr>
          <p:cNvSpPr>
            <a:spLocks noGrp="1"/>
          </p:cNvSpPr>
          <p:nvPr>
            <p:ph type="title" hasCustomPrompt="1"/>
          </p:nvPr>
        </p:nvSpPr>
        <p:spPr>
          <a:xfrm>
            <a:off x="3290410" y="951707"/>
            <a:ext cx="1851780" cy="1466028"/>
          </a:xfrm>
          <a:prstGeom prst="rect">
            <a:avLst/>
          </a:prstGeom>
        </p:spPr>
        <p:txBody>
          <a:bodyPr anchor="ctr"/>
          <a:lstStyle>
            <a:lvl1pPr algn="l">
              <a:defRPr sz="2400" b="1">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dirty="0"/>
              <a:t>スライドタイトルを入力</a:t>
            </a:r>
            <a:endParaRPr lang="en-GB" dirty="0"/>
          </a:p>
        </p:txBody>
      </p:sp>
      <p:sp>
        <p:nvSpPr>
          <p:cNvPr id="19" name="Text Placeholder 6">
            <a:extLst>
              <a:ext uri="{FF2B5EF4-FFF2-40B4-BE49-F238E27FC236}">
                <a16:creationId xmlns:a16="http://schemas.microsoft.com/office/drawing/2014/main" id="{8CB3347E-4DCC-624E-A84A-7635AAF689E7}"/>
              </a:ext>
            </a:extLst>
          </p:cNvPr>
          <p:cNvSpPr>
            <a:spLocks noGrp="1"/>
          </p:cNvSpPr>
          <p:nvPr>
            <p:ph type="body" sz="quarter" idx="15" hasCustomPrompt="1"/>
          </p:nvPr>
        </p:nvSpPr>
        <p:spPr>
          <a:xfrm>
            <a:off x="3290410" y="2883829"/>
            <a:ext cx="1851780" cy="3345520"/>
          </a:xfrm>
          <a:prstGeom prst="rect">
            <a:avLst/>
          </a:prstGeom>
        </p:spPr>
        <p:txBody>
          <a:bodyPr/>
          <a:lstStyle>
            <a:lvl1pPr marL="0" indent="0">
              <a:buNone/>
              <a:defRPr sz="1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defRPr sz="1333">
                <a:solidFill>
                  <a:schemeClr val="bg1"/>
                </a:solidFill>
              </a:defRPr>
            </a:lvl2pPr>
            <a:lvl3pPr>
              <a:defRPr sz="1333">
                <a:solidFill>
                  <a:schemeClr val="bg1"/>
                </a:solidFill>
              </a:defRPr>
            </a:lvl3pPr>
            <a:lvl4pPr>
              <a:defRPr sz="1333">
                <a:solidFill>
                  <a:schemeClr val="bg1"/>
                </a:solidFill>
              </a:defRPr>
            </a:lvl4pPr>
            <a:lvl5pPr>
              <a:defRPr sz="1333">
                <a:solidFill>
                  <a:schemeClr val="bg1"/>
                </a:solidFill>
              </a:defRPr>
            </a:lvl5pPr>
          </a:lstStyle>
          <a:p>
            <a:pPr lvl="0"/>
            <a:r>
              <a:rPr lang="ja-JP" altLang="en-US"/>
              <a:t>テキストを入力</a:t>
            </a:r>
          </a:p>
        </p:txBody>
      </p:sp>
      <p:sp>
        <p:nvSpPr>
          <p:cNvPr id="20" name="Text Placeholder 6">
            <a:extLst>
              <a:ext uri="{FF2B5EF4-FFF2-40B4-BE49-F238E27FC236}">
                <a16:creationId xmlns:a16="http://schemas.microsoft.com/office/drawing/2014/main" id="{C1B3B1FB-634F-0746-AFE8-B49DE6B9C0A6}"/>
              </a:ext>
            </a:extLst>
          </p:cNvPr>
          <p:cNvSpPr>
            <a:spLocks noGrp="1"/>
          </p:cNvSpPr>
          <p:nvPr>
            <p:ph type="body" sz="quarter" idx="61" hasCustomPrompt="1"/>
          </p:nvPr>
        </p:nvSpPr>
        <p:spPr>
          <a:xfrm>
            <a:off x="6579032" y="1459069"/>
            <a:ext cx="1960535" cy="669364"/>
          </a:xfrm>
          <a:prstGeom prst="rect">
            <a:avLst/>
          </a:prstGeom>
        </p:spPr>
        <p:txBody>
          <a:bodyPr/>
          <a:lstStyle>
            <a:lvl1pPr marL="0" indent="0" algn="l">
              <a:buNone/>
              <a:defRPr sz="1200">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vl2pPr algn="l">
              <a:defRPr sz="1333"/>
            </a:lvl2pPr>
            <a:lvl3pPr algn="l">
              <a:defRPr sz="1333"/>
            </a:lvl3pPr>
            <a:lvl4pPr algn="l">
              <a:defRPr sz="1333"/>
            </a:lvl4pPr>
            <a:lvl5pPr algn="l">
              <a:defRPr sz="1333"/>
            </a:lvl5pPr>
          </a:lstStyle>
          <a:p>
            <a:pPr lvl="0"/>
            <a:r>
              <a:rPr lang="ja-JP" altLang="en-US"/>
              <a:t>テキストを入力</a:t>
            </a:r>
          </a:p>
        </p:txBody>
      </p:sp>
      <p:sp>
        <p:nvSpPr>
          <p:cNvPr id="21" name="Text Placeholder 6">
            <a:extLst>
              <a:ext uri="{FF2B5EF4-FFF2-40B4-BE49-F238E27FC236}">
                <a16:creationId xmlns:a16="http://schemas.microsoft.com/office/drawing/2014/main" id="{3D151157-C7B7-4642-B847-70EA5D469FB1}"/>
              </a:ext>
            </a:extLst>
          </p:cNvPr>
          <p:cNvSpPr>
            <a:spLocks noGrp="1"/>
          </p:cNvSpPr>
          <p:nvPr>
            <p:ph type="body" sz="quarter" idx="16" hasCustomPrompt="1"/>
          </p:nvPr>
        </p:nvSpPr>
        <p:spPr>
          <a:xfrm>
            <a:off x="6579032" y="844221"/>
            <a:ext cx="1960535" cy="465789"/>
          </a:xfrm>
          <a:prstGeom prst="rect">
            <a:avLst/>
          </a:prstGeom>
        </p:spPr>
        <p:txBody>
          <a:bodyPr anchor="ctr"/>
          <a:lstStyle>
            <a:lvl1pPr marL="0" marR="0" indent="0" algn="l" defTabSz="1219170" rtl="0" eaLnBrk="1" fontAlgn="auto" latinLnBrk="0" hangingPunct="1">
              <a:lnSpc>
                <a:spcPct val="114000"/>
              </a:lnSpc>
              <a:spcBef>
                <a:spcPts val="800"/>
              </a:spcBef>
              <a:spcAft>
                <a:spcPts val="133"/>
              </a:spcAft>
              <a:buClrTx/>
              <a:buSzTx/>
              <a:buFont typeface="Arial" pitchFamily="34" charset="0"/>
              <a:buNone/>
              <a:tabLst/>
              <a:defRPr sz="1800"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vl2pPr>
              <a:defRPr sz="1333"/>
            </a:lvl2pPr>
            <a:lvl3pPr>
              <a:defRPr sz="1333"/>
            </a:lvl3pPr>
            <a:lvl4pPr>
              <a:defRPr sz="1333"/>
            </a:lvl4pPr>
            <a:lvl5pPr>
              <a:defRPr sz="1333"/>
            </a:lvl5pPr>
          </a:lstStyle>
          <a:p>
            <a:pPr lvl="0"/>
            <a:r>
              <a:rPr lang="ja-JP" altLang="en-US"/>
              <a:t>テキストを入力</a:t>
            </a:r>
          </a:p>
        </p:txBody>
      </p:sp>
      <p:sp>
        <p:nvSpPr>
          <p:cNvPr id="22" name="Text Placeholder 6">
            <a:extLst>
              <a:ext uri="{FF2B5EF4-FFF2-40B4-BE49-F238E27FC236}">
                <a16:creationId xmlns:a16="http://schemas.microsoft.com/office/drawing/2014/main" id="{DF1AD024-68FC-E24F-A85C-55A7CB51CE60}"/>
              </a:ext>
            </a:extLst>
          </p:cNvPr>
          <p:cNvSpPr>
            <a:spLocks noGrp="1"/>
          </p:cNvSpPr>
          <p:nvPr>
            <p:ph type="body" sz="quarter" idx="62" hasCustomPrompt="1"/>
          </p:nvPr>
        </p:nvSpPr>
        <p:spPr>
          <a:xfrm>
            <a:off x="6579032" y="3575089"/>
            <a:ext cx="1960535" cy="669364"/>
          </a:xfrm>
          <a:prstGeom prst="rect">
            <a:avLst/>
          </a:prstGeom>
        </p:spPr>
        <p:txBody>
          <a:bodyPr/>
          <a:lstStyle>
            <a:lvl1pPr marL="0" indent="0" algn="l">
              <a:buNone/>
              <a:defRPr sz="1200">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vl2pPr algn="l">
              <a:defRPr sz="1333"/>
            </a:lvl2pPr>
            <a:lvl3pPr algn="l">
              <a:defRPr sz="1333"/>
            </a:lvl3pPr>
            <a:lvl4pPr algn="l">
              <a:defRPr sz="1333"/>
            </a:lvl4pPr>
            <a:lvl5pPr algn="l">
              <a:defRPr sz="1333"/>
            </a:lvl5pPr>
          </a:lstStyle>
          <a:p>
            <a:pPr lvl="0"/>
            <a:r>
              <a:rPr lang="ja-JP" altLang="en-US"/>
              <a:t>テキストを入力</a:t>
            </a:r>
          </a:p>
        </p:txBody>
      </p:sp>
      <p:sp>
        <p:nvSpPr>
          <p:cNvPr id="23" name="Text Placeholder 6">
            <a:extLst>
              <a:ext uri="{FF2B5EF4-FFF2-40B4-BE49-F238E27FC236}">
                <a16:creationId xmlns:a16="http://schemas.microsoft.com/office/drawing/2014/main" id="{35A02433-55C8-4C40-9C4C-683BC12655AF}"/>
              </a:ext>
            </a:extLst>
          </p:cNvPr>
          <p:cNvSpPr>
            <a:spLocks noGrp="1"/>
          </p:cNvSpPr>
          <p:nvPr>
            <p:ph type="body" sz="quarter" idx="63" hasCustomPrompt="1"/>
          </p:nvPr>
        </p:nvSpPr>
        <p:spPr>
          <a:xfrm>
            <a:off x="6579032" y="2982512"/>
            <a:ext cx="1960535" cy="465789"/>
          </a:xfrm>
          <a:prstGeom prst="rect">
            <a:avLst/>
          </a:prstGeom>
        </p:spPr>
        <p:txBody>
          <a:bodyPr anchor="ctr"/>
          <a:lstStyle>
            <a:lvl1pPr marL="0" indent="0" algn="l">
              <a:buNone/>
              <a:defRPr sz="1800"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vl2pPr>
              <a:defRPr sz="1333"/>
            </a:lvl2pPr>
            <a:lvl3pPr>
              <a:defRPr sz="1333"/>
            </a:lvl3pPr>
            <a:lvl4pPr>
              <a:defRPr sz="1333"/>
            </a:lvl4pPr>
            <a:lvl5pPr>
              <a:defRPr sz="1333"/>
            </a:lvl5pPr>
          </a:lstStyle>
          <a:p>
            <a:pPr lvl="0"/>
            <a:r>
              <a:rPr lang="ja-JP" altLang="en-US"/>
              <a:t>テキストを入力</a:t>
            </a:r>
          </a:p>
        </p:txBody>
      </p:sp>
      <p:sp>
        <p:nvSpPr>
          <p:cNvPr id="24" name="Text Placeholder 6">
            <a:extLst>
              <a:ext uri="{FF2B5EF4-FFF2-40B4-BE49-F238E27FC236}">
                <a16:creationId xmlns:a16="http://schemas.microsoft.com/office/drawing/2014/main" id="{73D42715-ECF1-D146-BB3C-9C47BC4E155B}"/>
              </a:ext>
            </a:extLst>
          </p:cNvPr>
          <p:cNvSpPr>
            <a:spLocks noGrp="1"/>
          </p:cNvSpPr>
          <p:nvPr>
            <p:ph type="body" sz="quarter" idx="64" hasCustomPrompt="1"/>
          </p:nvPr>
        </p:nvSpPr>
        <p:spPr>
          <a:xfrm>
            <a:off x="6579032" y="5705605"/>
            <a:ext cx="1960535" cy="669364"/>
          </a:xfrm>
          <a:prstGeom prst="rect">
            <a:avLst/>
          </a:prstGeom>
        </p:spPr>
        <p:txBody>
          <a:bodyPr/>
          <a:lstStyle>
            <a:lvl1pPr marL="0" indent="0" algn="l">
              <a:buNone/>
              <a:defRPr sz="1200">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vl2pPr algn="l">
              <a:defRPr sz="1333"/>
            </a:lvl2pPr>
            <a:lvl3pPr algn="l">
              <a:defRPr sz="1333"/>
            </a:lvl3pPr>
            <a:lvl4pPr algn="l">
              <a:defRPr sz="1333"/>
            </a:lvl4pPr>
            <a:lvl5pPr algn="l">
              <a:defRPr sz="1333"/>
            </a:lvl5pPr>
          </a:lstStyle>
          <a:p>
            <a:pPr lvl="0"/>
            <a:r>
              <a:rPr lang="ja-JP" altLang="en-US"/>
              <a:t>テキストを入力</a:t>
            </a:r>
          </a:p>
        </p:txBody>
      </p:sp>
      <p:sp>
        <p:nvSpPr>
          <p:cNvPr id="25" name="Text Placeholder 6">
            <a:extLst>
              <a:ext uri="{FF2B5EF4-FFF2-40B4-BE49-F238E27FC236}">
                <a16:creationId xmlns:a16="http://schemas.microsoft.com/office/drawing/2014/main" id="{941274F2-3815-FA4E-A953-27EB8D7BC22C}"/>
              </a:ext>
            </a:extLst>
          </p:cNvPr>
          <p:cNvSpPr>
            <a:spLocks noGrp="1"/>
          </p:cNvSpPr>
          <p:nvPr>
            <p:ph type="body" sz="quarter" idx="65" hasCustomPrompt="1"/>
          </p:nvPr>
        </p:nvSpPr>
        <p:spPr>
          <a:xfrm>
            <a:off x="6579032" y="5090757"/>
            <a:ext cx="1960535" cy="465789"/>
          </a:xfrm>
          <a:prstGeom prst="rect">
            <a:avLst/>
          </a:prstGeom>
        </p:spPr>
        <p:txBody>
          <a:bodyPr anchor="ctr"/>
          <a:lstStyle>
            <a:lvl1pPr marL="0" indent="0" algn="l">
              <a:buNone/>
              <a:defRPr sz="1800"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vl2pPr>
              <a:defRPr sz="1333"/>
            </a:lvl2pPr>
            <a:lvl3pPr>
              <a:defRPr sz="1333"/>
            </a:lvl3pPr>
            <a:lvl4pPr>
              <a:defRPr sz="1333"/>
            </a:lvl4pPr>
            <a:lvl5pPr>
              <a:defRPr sz="1333"/>
            </a:lvl5pPr>
          </a:lstStyle>
          <a:p>
            <a:pPr lvl="0"/>
            <a:r>
              <a:rPr lang="ja-JP" altLang="en-US"/>
              <a:t>テキストを入力</a:t>
            </a:r>
          </a:p>
        </p:txBody>
      </p:sp>
      <p:sp>
        <p:nvSpPr>
          <p:cNvPr id="26" name="Text Placeholder 6">
            <a:extLst>
              <a:ext uri="{FF2B5EF4-FFF2-40B4-BE49-F238E27FC236}">
                <a16:creationId xmlns:a16="http://schemas.microsoft.com/office/drawing/2014/main" id="{C854E8CF-D4C1-4043-8BB3-52C3401000A3}"/>
              </a:ext>
            </a:extLst>
          </p:cNvPr>
          <p:cNvSpPr>
            <a:spLocks noGrp="1"/>
          </p:cNvSpPr>
          <p:nvPr>
            <p:ph type="body" sz="quarter" idx="66" hasCustomPrompt="1"/>
          </p:nvPr>
        </p:nvSpPr>
        <p:spPr>
          <a:xfrm>
            <a:off x="5765371" y="844221"/>
            <a:ext cx="743918" cy="1284212"/>
          </a:xfrm>
          <a:prstGeom prst="rect">
            <a:avLst/>
          </a:prstGeom>
        </p:spPr>
        <p:txBody>
          <a:bodyPr anchor="ctr"/>
          <a:lstStyle>
            <a:lvl1pPr marL="0" indent="0" algn="ctr">
              <a:buNone/>
              <a:defRPr sz="7200" b="1">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vl2pPr>
              <a:defRPr sz="1333"/>
            </a:lvl2pPr>
            <a:lvl3pPr>
              <a:defRPr sz="1333"/>
            </a:lvl3pPr>
            <a:lvl4pPr>
              <a:defRPr sz="1333"/>
            </a:lvl4pPr>
            <a:lvl5pPr>
              <a:defRPr sz="1333"/>
            </a:lvl5pPr>
          </a:lstStyle>
          <a:p>
            <a:pPr lvl="0"/>
            <a:r>
              <a:rPr lang="en-US" dirty="0"/>
              <a:t>1</a:t>
            </a:r>
            <a:endParaRPr lang="en-GB" dirty="0"/>
          </a:p>
        </p:txBody>
      </p:sp>
      <p:sp>
        <p:nvSpPr>
          <p:cNvPr id="27" name="Text Placeholder 6">
            <a:extLst>
              <a:ext uri="{FF2B5EF4-FFF2-40B4-BE49-F238E27FC236}">
                <a16:creationId xmlns:a16="http://schemas.microsoft.com/office/drawing/2014/main" id="{C9ABE2C6-9D2A-1848-82E0-88ED36D02F96}"/>
              </a:ext>
            </a:extLst>
          </p:cNvPr>
          <p:cNvSpPr>
            <a:spLocks noGrp="1"/>
          </p:cNvSpPr>
          <p:nvPr>
            <p:ph type="body" sz="quarter" idx="67" hasCustomPrompt="1"/>
          </p:nvPr>
        </p:nvSpPr>
        <p:spPr>
          <a:xfrm>
            <a:off x="5765371" y="2962322"/>
            <a:ext cx="743918" cy="1284212"/>
          </a:xfrm>
          <a:prstGeom prst="rect">
            <a:avLst/>
          </a:prstGeom>
        </p:spPr>
        <p:txBody>
          <a:bodyPr anchor="ctr"/>
          <a:lstStyle>
            <a:lvl1pPr marL="0" indent="0" algn="ctr">
              <a:buNone/>
              <a:defRPr sz="7200" b="1">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vl2pPr>
              <a:defRPr sz="1333"/>
            </a:lvl2pPr>
            <a:lvl3pPr>
              <a:defRPr sz="1333"/>
            </a:lvl3pPr>
            <a:lvl4pPr>
              <a:defRPr sz="1333"/>
            </a:lvl4pPr>
            <a:lvl5pPr>
              <a:defRPr sz="1333"/>
            </a:lvl5pPr>
          </a:lstStyle>
          <a:p>
            <a:pPr lvl="0"/>
            <a:r>
              <a:rPr lang="en-US" dirty="0"/>
              <a:t>2</a:t>
            </a:r>
            <a:endParaRPr lang="en-GB" dirty="0"/>
          </a:p>
        </p:txBody>
      </p:sp>
      <p:sp>
        <p:nvSpPr>
          <p:cNvPr id="28" name="Text Placeholder 6">
            <a:extLst>
              <a:ext uri="{FF2B5EF4-FFF2-40B4-BE49-F238E27FC236}">
                <a16:creationId xmlns:a16="http://schemas.microsoft.com/office/drawing/2014/main" id="{C033A841-473C-5B49-8ACB-3AAC8761985D}"/>
              </a:ext>
            </a:extLst>
          </p:cNvPr>
          <p:cNvSpPr>
            <a:spLocks noGrp="1"/>
          </p:cNvSpPr>
          <p:nvPr>
            <p:ph type="body" sz="quarter" idx="68" hasCustomPrompt="1"/>
          </p:nvPr>
        </p:nvSpPr>
        <p:spPr>
          <a:xfrm>
            <a:off x="5765371" y="5090757"/>
            <a:ext cx="743918" cy="1284212"/>
          </a:xfrm>
          <a:prstGeom prst="rect">
            <a:avLst/>
          </a:prstGeom>
        </p:spPr>
        <p:txBody>
          <a:bodyPr anchor="ctr"/>
          <a:lstStyle>
            <a:lvl1pPr marL="0" indent="0" algn="ctr">
              <a:buNone/>
              <a:defRPr sz="7200" b="1">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vl2pPr>
              <a:defRPr sz="1333"/>
            </a:lvl2pPr>
            <a:lvl3pPr>
              <a:defRPr sz="1333"/>
            </a:lvl3pPr>
            <a:lvl4pPr>
              <a:defRPr sz="1333"/>
            </a:lvl4pPr>
            <a:lvl5pPr>
              <a:defRPr sz="1333"/>
            </a:lvl5pPr>
          </a:lstStyle>
          <a:p>
            <a:pPr lvl="0"/>
            <a:r>
              <a:rPr lang="en-US" dirty="0"/>
              <a:t>3</a:t>
            </a:r>
            <a:endParaRPr lang="en-GB" dirty="0"/>
          </a:p>
        </p:txBody>
      </p:sp>
      <p:sp>
        <p:nvSpPr>
          <p:cNvPr id="29" name="Slide Number Placeholder 5">
            <a:extLst>
              <a:ext uri="{FF2B5EF4-FFF2-40B4-BE49-F238E27FC236}">
                <a16:creationId xmlns:a16="http://schemas.microsoft.com/office/drawing/2014/main" id="{2A607169-5CA7-45B9-8A32-29BA86D905F3}"/>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accent2"/>
                </a:solidFill>
                <a:effectLst/>
                <a:uLnTx/>
                <a:uFillTx/>
                <a:latin typeface="Segoe UI" panose="020B0502040204020203" pitchFamily="34" charset="0"/>
                <a:ea typeface="ＭＳ Ｐゴシック" charset="0"/>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chemeClr val="accent2"/>
              </a:solidFill>
              <a:effectLst/>
              <a:uLnTx/>
              <a:uFillTx/>
              <a:latin typeface="Segoe UI" panose="020B0502040204020203" pitchFamily="34" charset="0"/>
              <a:ea typeface="ＭＳ Ｐゴシック" charset="0"/>
              <a:cs typeface="Segoe UI" panose="020B0502040204020203" pitchFamily="34" charset="0"/>
            </a:endParaRPr>
          </a:p>
        </p:txBody>
      </p:sp>
      <p:sp>
        <p:nvSpPr>
          <p:cNvPr id="16" name="テキスト ボックス 15"/>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bg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bg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420035227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20_コンテンツ07">
    <p:bg bwMode="ltGray">
      <p:bgPr>
        <a:solidFill>
          <a:schemeClr val="tx1"/>
        </a:solidFill>
        <a:effectLst/>
      </p:bgPr>
    </p:bg>
    <p:spTree>
      <p:nvGrpSpPr>
        <p:cNvPr id="1" name=""/>
        <p:cNvGrpSpPr/>
        <p:nvPr/>
      </p:nvGrpSpPr>
      <p:grpSpPr>
        <a:xfrm>
          <a:off x="0" y="0"/>
          <a:ext cx="0" cy="0"/>
          <a:chOff x="0" y="0"/>
          <a:chExt cx="0" cy="0"/>
        </a:xfrm>
      </p:grpSpPr>
      <p:sp>
        <p:nvSpPr>
          <p:cNvPr id="16" name="Picture Placeholder 1">
            <a:extLst>
              <a:ext uri="{FF2B5EF4-FFF2-40B4-BE49-F238E27FC236}">
                <a16:creationId xmlns:a16="http://schemas.microsoft.com/office/drawing/2014/main" id="{835D2B04-2356-A640-8C36-BF74FA32E5EE}"/>
              </a:ext>
            </a:extLst>
          </p:cNvPr>
          <p:cNvSpPr>
            <a:spLocks noGrp="1"/>
          </p:cNvSpPr>
          <p:nvPr>
            <p:ph type="pic" sz="quarter" idx="26" hasCustomPrompt="1"/>
          </p:nvPr>
        </p:nvSpPr>
        <p:spPr>
          <a:xfrm>
            <a:off x="1" y="0"/>
            <a:ext cx="3799285" cy="6858000"/>
          </a:xfrm>
          <a:prstGeom prst="rect">
            <a:avLst/>
          </a:prstGeom>
          <a:solidFill>
            <a:schemeClr val="bg2">
              <a:lumMod val="20000"/>
              <a:lumOff val="80000"/>
            </a:schemeClr>
          </a:solidFill>
        </p:spPr>
        <p:txBody>
          <a:bodyPr/>
          <a:lstStyle>
            <a:lvl1pPr marL="0" indent="0">
              <a:buNone/>
              <a:defRPr sz="1200">
                <a:solidFill>
                  <a:schemeClr val="bg1"/>
                </a:solidFill>
                <a:latin typeface="Meiryo" panose="020B0604030504040204" pitchFamily="34" charset="-128"/>
                <a:ea typeface="Meiryo" panose="020B0604030504040204" pitchFamily="34" charset="-128"/>
                <a:cs typeface="Meiryo" panose="020B0604030504040204" pitchFamily="34" charset="-128"/>
              </a:defRPr>
            </a:lvl1pPr>
          </a:lstStyle>
          <a:p>
            <a:r>
              <a:rPr lang="ja-JP" altLang="en-US"/>
              <a:t>アイコンをクリックして図を追加</a:t>
            </a:r>
            <a:endParaRPr lang="en-GB" dirty="0"/>
          </a:p>
        </p:txBody>
      </p:sp>
      <p:sp>
        <p:nvSpPr>
          <p:cNvPr id="18" name="Title 4">
            <a:extLst>
              <a:ext uri="{FF2B5EF4-FFF2-40B4-BE49-F238E27FC236}">
                <a16:creationId xmlns:a16="http://schemas.microsoft.com/office/drawing/2014/main" id="{D136005A-11B0-8D4E-9718-39BB0EC340F4}"/>
              </a:ext>
            </a:extLst>
          </p:cNvPr>
          <p:cNvSpPr>
            <a:spLocks noGrp="1"/>
          </p:cNvSpPr>
          <p:nvPr>
            <p:ph type="title" hasCustomPrompt="1"/>
          </p:nvPr>
        </p:nvSpPr>
        <p:spPr>
          <a:xfrm>
            <a:off x="4140845" y="1167037"/>
            <a:ext cx="4607482" cy="996915"/>
          </a:xfrm>
          <a:prstGeom prst="rect">
            <a:avLst/>
          </a:prstGeom>
        </p:spPr>
        <p:txBody>
          <a:bodyPr anchor="ctr"/>
          <a:lstStyle>
            <a:lvl1pPr algn="l">
              <a:lnSpc>
                <a:spcPct val="100000"/>
              </a:lnSpc>
              <a:spcBef>
                <a:spcPts val="0"/>
              </a:spcBef>
              <a:spcAft>
                <a:spcPts val="0"/>
              </a:spcAft>
              <a:defRPr sz="3200"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dirty="0"/>
              <a:t>スライドタイトルを入力</a:t>
            </a:r>
            <a:endParaRPr lang="en-GB" dirty="0"/>
          </a:p>
        </p:txBody>
      </p:sp>
      <p:sp>
        <p:nvSpPr>
          <p:cNvPr id="19" name="Text Placeholder 6">
            <a:extLst>
              <a:ext uri="{FF2B5EF4-FFF2-40B4-BE49-F238E27FC236}">
                <a16:creationId xmlns:a16="http://schemas.microsoft.com/office/drawing/2014/main" id="{DA5EC964-4A3C-2F47-B937-C98A2869954E}"/>
              </a:ext>
            </a:extLst>
          </p:cNvPr>
          <p:cNvSpPr>
            <a:spLocks noGrp="1"/>
          </p:cNvSpPr>
          <p:nvPr>
            <p:ph type="body" sz="quarter" idx="61" hasCustomPrompt="1"/>
          </p:nvPr>
        </p:nvSpPr>
        <p:spPr>
          <a:xfrm>
            <a:off x="4140199" y="3182927"/>
            <a:ext cx="4608127" cy="2866331"/>
          </a:xfrm>
          <a:prstGeom prst="rect">
            <a:avLst/>
          </a:prstGeom>
        </p:spPr>
        <p:txBody>
          <a:bodyPr/>
          <a:lstStyle>
            <a:lvl1pPr marL="0" indent="0" algn="l">
              <a:buNone/>
              <a:defRPr sz="1200">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vl2pPr algn="l">
              <a:defRPr sz="1333"/>
            </a:lvl2pPr>
            <a:lvl3pPr algn="l">
              <a:defRPr sz="1333"/>
            </a:lvl3pPr>
            <a:lvl4pPr algn="l">
              <a:defRPr sz="1333"/>
            </a:lvl4pPr>
            <a:lvl5pPr algn="l">
              <a:defRPr sz="1333"/>
            </a:lvl5pPr>
          </a:lstStyle>
          <a:p>
            <a:pPr lvl="0"/>
            <a:r>
              <a:rPr lang="ja-JP" altLang="en-US" dirty="0"/>
              <a:t>テキストを入力</a:t>
            </a:r>
          </a:p>
        </p:txBody>
      </p:sp>
      <p:sp>
        <p:nvSpPr>
          <p:cNvPr id="22" name="Text Placeholder 6">
            <a:extLst>
              <a:ext uri="{FF2B5EF4-FFF2-40B4-BE49-F238E27FC236}">
                <a16:creationId xmlns:a16="http://schemas.microsoft.com/office/drawing/2014/main" id="{F271EA18-F1C4-5445-BC6B-2E8E13F8085B}"/>
              </a:ext>
            </a:extLst>
          </p:cNvPr>
          <p:cNvSpPr>
            <a:spLocks noGrp="1"/>
          </p:cNvSpPr>
          <p:nvPr>
            <p:ph type="body" sz="quarter" idx="16" hasCustomPrompt="1"/>
          </p:nvPr>
        </p:nvSpPr>
        <p:spPr>
          <a:xfrm>
            <a:off x="4140845" y="2311109"/>
            <a:ext cx="4607482" cy="621339"/>
          </a:xfrm>
          <a:prstGeom prst="rect">
            <a:avLst/>
          </a:prstGeom>
        </p:spPr>
        <p:txBody>
          <a:bodyPr anchor="ctr"/>
          <a:lstStyle>
            <a:lvl1pPr marL="0" indent="0" algn="l">
              <a:buNone/>
              <a:defRPr sz="2400" b="1">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vl2pPr>
              <a:defRPr sz="1333"/>
            </a:lvl2pPr>
            <a:lvl3pPr>
              <a:defRPr sz="1333"/>
            </a:lvl3pPr>
            <a:lvl4pPr>
              <a:defRPr sz="1333"/>
            </a:lvl4pPr>
            <a:lvl5pPr>
              <a:defRPr sz="1333"/>
            </a:lvl5pPr>
          </a:lstStyle>
          <a:p>
            <a:pPr lvl="0"/>
            <a:r>
              <a:rPr lang="ja-JP" altLang="en-US" dirty="0"/>
              <a:t>サブタイトルを入力</a:t>
            </a:r>
            <a:endParaRPr lang="en-GB" dirty="0"/>
          </a:p>
        </p:txBody>
      </p:sp>
      <p:pic>
        <p:nvPicPr>
          <p:cNvPr id="7" name="Picture 6">
            <a:extLst>
              <a:ext uri="{FF2B5EF4-FFF2-40B4-BE49-F238E27FC236}">
                <a16:creationId xmlns:a16="http://schemas.microsoft.com/office/drawing/2014/main" id="{919A8BB0-ED55-8043-83EE-54C111D9CDE2}"/>
              </a:ext>
            </a:extLst>
          </p:cNvPr>
          <p:cNvPicPr>
            <a:picLocks noChangeAspect="1"/>
          </p:cNvPicPr>
          <p:nvPr userDrawn="1"/>
        </p:nvPicPr>
        <p:blipFill>
          <a:blip r:embed="rId2"/>
          <a:stretch>
            <a:fillRect/>
          </a:stretch>
        </p:blipFill>
        <p:spPr>
          <a:xfrm>
            <a:off x="7707331" y="387914"/>
            <a:ext cx="1040996" cy="387474"/>
          </a:xfrm>
          <a:prstGeom prst="rect">
            <a:avLst/>
          </a:prstGeom>
        </p:spPr>
      </p:pic>
      <p:sp>
        <p:nvSpPr>
          <p:cNvPr id="8" name="Slide Number Placeholder 5">
            <a:extLst>
              <a:ext uri="{FF2B5EF4-FFF2-40B4-BE49-F238E27FC236}">
                <a16:creationId xmlns:a16="http://schemas.microsoft.com/office/drawing/2014/main" id="{2A607169-5CA7-45B9-8A32-29BA86D905F3}"/>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accent2"/>
                </a:solidFill>
                <a:effectLst/>
                <a:uLnTx/>
                <a:uFillTx/>
                <a:latin typeface="Segoe UI" panose="020B0502040204020203" pitchFamily="34" charset="0"/>
                <a:ea typeface="ＭＳ Ｐゴシック" charset="0"/>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chemeClr val="accent2"/>
              </a:solidFill>
              <a:effectLst/>
              <a:uLnTx/>
              <a:uFillTx/>
              <a:latin typeface="Segoe UI" panose="020B0502040204020203" pitchFamily="34" charset="0"/>
              <a:ea typeface="ＭＳ Ｐゴシック" charset="0"/>
              <a:cs typeface="Segoe UI" panose="020B0502040204020203" pitchFamily="34" charset="0"/>
            </a:endParaRPr>
          </a:p>
        </p:txBody>
      </p:sp>
      <p:sp>
        <p:nvSpPr>
          <p:cNvPr id="9" name="テキスト ボックス 8"/>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bg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bg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2189901148"/>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21_コンテンツ08">
    <p:bg bwMode="ltGray">
      <p:bgPr>
        <a:solidFill>
          <a:schemeClr val="tx1"/>
        </a:solidFill>
        <a:effectLst/>
      </p:bgPr>
    </p:bg>
    <p:spTree>
      <p:nvGrpSpPr>
        <p:cNvPr id="1" name=""/>
        <p:cNvGrpSpPr/>
        <p:nvPr/>
      </p:nvGrpSpPr>
      <p:grpSpPr>
        <a:xfrm>
          <a:off x="0" y="0"/>
          <a:ext cx="0" cy="0"/>
          <a:chOff x="0" y="0"/>
          <a:chExt cx="0" cy="0"/>
        </a:xfrm>
      </p:grpSpPr>
      <p:sp>
        <p:nvSpPr>
          <p:cNvPr id="25" name="Picture Placeholder 13">
            <a:extLst>
              <a:ext uri="{FF2B5EF4-FFF2-40B4-BE49-F238E27FC236}">
                <a16:creationId xmlns:a16="http://schemas.microsoft.com/office/drawing/2014/main" id="{CC2F59C1-FB59-6442-AD76-AEF04666F089}"/>
              </a:ext>
            </a:extLst>
          </p:cNvPr>
          <p:cNvSpPr>
            <a:spLocks noGrp="1"/>
          </p:cNvSpPr>
          <p:nvPr>
            <p:ph type="pic" sz="quarter" idx="13" hasCustomPrompt="1"/>
          </p:nvPr>
        </p:nvSpPr>
        <p:spPr>
          <a:xfrm>
            <a:off x="4392613" y="0"/>
            <a:ext cx="4751387" cy="6858000"/>
          </a:xfrm>
          <a:prstGeom prst="rect">
            <a:avLst/>
          </a:prstGeom>
          <a:solidFill>
            <a:schemeClr val="bg2">
              <a:lumMod val="20000"/>
              <a:lumOff val="80000"/>
            </a:schemeClr>
          </a:solidFill>
          <a:effectLst/>
        </p:spPr>
        <p:txBody>
          <a:bodyPr>
            <a:normAutofit/>
          </a:bodyPr>
          <a:lstStyle>
            <a:lvl1pPr marL="0" indent="0">
              <a:buNone/>
              <a:defRPr sz="1200">
                <a:ln>
                  <a:noFill/>
                </a:ln>
                <a:solidFill>
                  <a:schemeClr val="bg1"/>
                </a:solidFill>
                <a:latin typeface="Meiryo" panose="020B0604030504040204" pitchFamily="34" charset="-128"/>
                <a:ea typeface="Meiryo" panose="020B0604030504040204" pitchFamily="34" charset="-128"/>
                <a:cs typeface="Meiryo" panose="020B0604030504040204" pitchFamily="34" charset="-128"/>
              </a:defRPr>
            </a:lvl1pPr>
          </a:lstStyle>
          <a:p>
            <a:pPr lvl="0"/>
            <a:r>
              <a:rPr lang="ja-JP" altLang="en-US" noProof="0"/>
              <a:t>アイコンをクリックして図を追加</a:t>
            </a:r>
            <a:endParaRPr lang="en-US" noProof="0" dirty="0"/>
          </a:p>
        </p:txBody>
      </p:sp>
      <p:sp>
        <p:nvSpPr>
          <p:cNvPr id="5" name="Title 4">
            <a:extLst>
              <a:ext uri="{FF2B5EF4-FFF2-40B4-BE49-F238E27FC236}">
                <a16:creationId xmlns:a16="http://schemas.microsoft.com/office/drawing/2014/main" id="{53010EE3-E153-394E-A879-6872145A81BA}"/>
              </a:ext>
            </a:extLst>
          </p:cNvPr>
          <p:cNvSpPr>
            <a:spLocks noGrp="1"/>
          </p:cNvSpPr>
          <p:nvPr>
            <p:ph type="title" hasCustomPrompt="1"/>
          </p:nvPr>
        </p:nvSpPr>
        <p:spPr>
          <a:xfrm>
            <a:off x="4824413" y="2097904"/>
            <a:ext cx="3608732" cy="996915"/>
          </a:xfrm>
          <a:prstGeom prst="rect">
            <a:avLst/>
          </a:prstGeom>
        </p:spPr>
        <p:txBody>
          <a:bodyPr anchor="ctr"/>
          <a:lstStyle>
            <a:lvl1pPr algn="l">
              <a:lnSpc>
                <a:spcPct val="100000"/>
              </a:lnSpc>
              <a:defRPr sz="3200" b="1">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dirty="0"/>
              <a:t>スライドタイトルを入力</a:t>
            </a:r>
            <a:endParaRPr lang="en-GB" dirty="0"/>
          </a:p>
        </p:txBody>
      </p:sp>
      <p:sp>
        <p:nvSpPr>
          <p:cNvPr id="7" name="Text Placeholder 6">
            <a:extLst>
              <a:ext uri="{FF2B5EF4-FFF2-40B4-BE49-F238E27FC236}">
                <a16:creationId xmlns:a16="http://schemas.microsoft.com/office/drawing/2014/main" id="{5A274682-542E-EB4E-B888-5D496DB0A0AC}"/>
              </a:ext>
            </a:extLst>
          </p:cNvPr>
          <p:cNvSpPr>
            <a:spLocks noGrp="1"/>
          </p:cNvSpPr>
          <p:nvPr>
            <p:ph type="body" sz="quarter" idx="15" hasCustomPrompt="1"/>
          </p:nvPr>
        </p:nvSpPr>
        <p:spPr>
          <a:xfrm>
            <a:off x="4824413" y="3274270"/>
            <a:ext cx="3616776" cy="1655012"/>
          </a:xfrm>
          <a:prstGeom prst="rect">
            <a:avLst/>
          </a:prstGeom>
        </p:spPr>
        <p:txBody>
          <a:bodyPr/>
          <a:lstStyle>
            <a:lvl1pPr>
              <a:defRPr sz="1200">
                <a:solidFill>
                  <a:schemeClr val="bg1"/>
                </a:solidFill>
                <a:latin typeface="Meiryo" panose="020B0604030504040204" pitchFamily="34" charset="-128"/>
                <a:ea typeface="Meiryo" panose="020B0604030504040204" pitchFamily="34" charset="-128"/>
                <a:cs typeface="Meiryo" panose="020B0604030504040204" pitchFamily="34" charset="-128"/>
              </a:defRPr>
            </a:lvl1pPr>
            <a:lvl2pPr>
              <a:defRPr sz="1100">
                <a:solidFill>
                  <a:schemeClr val="bg1"/>
                </a:solidFill>
                <a:latin typeface="Meiryo" panose="020B0604030504040204" pitchFamily="34" charset="-128"/>
                <a:ea typeface="Meiryo" panose="020B0604030504040204" pitchFamily="34" charset="-128"/>
                <a:cs typeface="Meiryo" panose="020B0604030504040204" pitchFamily="34" charset="-128"/>
              </a:defRPr>
            </a:lvl2pPr>
            <a:lvl3pPr>
              <a:defRPr sz="1050">
                <a:solidFill>
                  <a:schemeClr val="bg1"/>
                </a:solidFill>
                <a:latin typeface="Meiryo" panose="020B0604030504040204" pitchFamily="34" charset="-128"/>
                <a:ea typeface="Meiryo" panose="020B0604030504040204" pitchFamily="34" charset="-128"/>
                <a:cs typeface="Meiryo" panose="020B0604030504040204" pitchFamily="34" charset="-128"/>
              </a:defRPr>
            </a:lvl3pPr>
            <a:lvl4pPr>
              <a:defRPr sz="1000">
                <a:solidFill>
                  <a:schemeClr val="bg1"/>
                </a:solidFill>
                <a:latin typeface="Meiryo" panose="020B0604030504040204" pitchFamily="34" charset="-128"/>
                <a:ea typeface="Meiryo" panose="020B0604030504040204" pitchFamily="34" charset="-128"/>
                <a:cs typeface="Meiryo" panose="020B0604030504040204" pitchFamily="34" charset="-128"/>
              </a:defRPr>
            </a:lvl4pPr>
            <a:lvl5pPr>
              <a:defRPr sz="900">
                <a:solidFill>
                  <a:schemeClr val="bg1"/>
                </a:solidFill>
                <a:latin typeface="Meiryo" panose="020B0604030504040204" pitchFamily="34" charset="-128"/>
                <a:ea typeface="Meiryo" panose="020B0604030504040204" pitchFamily="34" charset="-128"/>
                <a:cs typeface="Meiryo" panose="020B0604030504040204" pitchFamily="34" charset="-128"/>
              </a:defRPr>
            </a:lvl5pPr>
          </a:lstStyle>
          <a:p>
            <a:pPr lvl="0"/>
            <a:r>
              <a:rPr lang="ja-JP" altLang="en-US" dirty="0"/>
              <a:t>テキストを入力</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GB" dirty="0"/>
          </a:p>
        </p:txBody>
      </p:sp>
      <p:sp>
        <p:nvSpPr>
          <p:cNvPr id="6" name="Text Placeholder 6">
            <a:extLst>
              <a:ext uri="{FF2B5EF4-FFF2-40B4-BE49-F238E27FC236}">
                <a16:creationId xmlns:a16="http://schemas.microsoft.com/office/drawing/2014/main" id="{3B4DA557-7B08-5B4D-97DB-FC7E41E181F5}"/>
              </a:ext>
            </a:extLst>
          </p:cNvPr>
          <p:cNvSpPr>
            <a:spLocks noGrp="1"/>
          </p:cNvSpPr>
          <p:nvPr>
            <p:ph type="body" sz="quarter" idx="61" hasCustomPrompt="1"/>
          </p:nvPr>
        </p:nvSpPr>
        <p:spPr>
          <a:xfrm>
            <a:off x="1061634" y="1814845"/>
            <a:ext cx="3029919" cy="465791"/>
          </a:xfrm>
          <a:prstGeom prst="rect">
            <a:avLst/>
          </a:prstGeom>
        </p:spPr>
        <p:txBody>
          <a:bodyPr/>
          <a:lstStyle>
            <a:lvl1pPr marL="0" indent="0" algn="l">
              <a:buNone/>
              <a:defRPr sz="1200">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vl2pPr algn="l">
              <a:defRPr sz="1333"/>
            </a:lvl2pPr>
            <a:lvl3pPr algn="l">
              <a:defRPr sz="1333"/>
            </a:lvl3pPr>
            <a:lvl4pPr algn="l">
              <a:defRPr sz="1333"/>
            </a:lvl4pPr>
            <a:lvl5pPr algn="l">
              <a:defRPr sz="1333"/>
            </a:lvl5pPr>
          </a:lstStyle>
          <a:p>
            <a:pPr lvl="0"/>
            <a:r>
              <a:rPr lang="ja-JP" altLang="en-US"/>
              <a:t>テキストを入力</a:t>
            </a:r>
          </a:p>
        </p:txBody>
      </p:sp>
      <p:sp>
        <p:nvSpPr>
          <p:cNvPr id="8" name="Text Placeholder 6">
            <a:extLst>
              <a:ext uri="{FF2B5EF4-FFF2-40B4-BE49-F238E27FC236}">
                <a16:creationId xmlns:a16="http://schemas.microsoft.com/office/drawing/2014/main" id="{97FFF4BF-46E3-B541-AA52-FAB53E3E1054}"/>
              </a:ext>
            </a:extLst>
          </p:cNvPr>
          <p:cNvSpPr>
            <a:spLocks noGrp="1"/>
          </p:cNvSpPr>
          <p:nvPr>
            <p:ph type="body" sz="quarter" idx="16" hasCustomPrompt="1"/>
          </p:nvPr>
        </p:nvSpPr>
        <p:spPr>
          <a:xfrm>
            <a:off x="1061634" y="1386347"/>
            <a:ext cx="3029919" cy="465789"/>
          </a:xfrm>
          <a:prstGeom prst="rect">
            <a:avLst/>
          </a:prstGeom>
        </p:spPr>
        <p:txBody>
          <a:bodyPr anchor="ctr"/>
          <a:lstStyle>
            <a:lvl1pPr marL="0" indent="0" algn="l">
              <a:buNone/>
              <a:defRPr sz="1800"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vl2pPr>
              <a:defRPr sz="1333"/>
            </a:lvl2pPr>
            <a:lvl3pPr>
              <a:defRPr sz="1333"/>
            </a:lvl3pPr>
            <a:lvl4pPr>
              <a:defRPr sz="1333"/>
            </a:lvl4pPr>
            <a:lvl5pPr>
              <a:defRPr sz="1333"/>
            </a:lvl5pPr>
          </a:lstStyle>
          <a:p>
            <a:pPr lvl="0"/>
            <a:r>
              <a:rPr lang="ja-JP" altLang="en-US"/>
              <a:t>テキストを入力</a:t>
            </a:r>
          </a:p>
        </p:txBody>
      </p:sp>
      <p:sp>
        <p:nvSpPr>
          <p:cNvPr id="11" name="Text Placeholder 6">
            <a:extLst>
              <a:ext uri="{FF2B5EF4-FFF2-40B4-BE49-F238E27FC236}">
                <a16:creationId xmlns:a16="http://schemas.microsoft.com/office/drawing/2014/main" id="{4BE66BA0-BAB7-6644-9195-003A679DF78A}"/>
              </a:ext>
            </a:extLst>
          </p:cNvPr>
          <p:cNvSpPr>
            <a:spLocks noGrp="1"/>
          </p:cNvSpPr>
          <p:nvPr>
            <p:ph type="body" sz="quarter" idx="62" hasCustomPrompt="1"/>
          </p:nvPr>
        </p:nvSpPr>
        <p:spPr>
          <a:xfrm>
            <a:off x="1061634" y="3240689"/>
            <a:ext cx="3029919" cy="465791"/>
          </a:xfrm>
          <a:prstGeom prst="rect">
            <a:avLst/>
          </a:prstGeom>
        </p:spPr>
        <p:txBody>
          <a:bodyPr/>
          <a:lstStyle>
            <a:lvl1pPr marL="0" indent="0" algn="l">
              <a:buNone/>
              <a:defRPr sz="1200">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vl2pPr algn="l">
              <a:defRPr sz="1333"/>
            </a:lvl2pPr>
            <a:lvl3pPr algn="l">
              <a:defRPr sz="1333"/>
            </a:lvl3pPr>
            <a:lvl4pPr algn="l">
              <a:defRPr sz="1333"/>
            </a:lvl4pPr>
            <a:lvl5pPr algn="l">
              <a:defRPr sz="1333"/>
            </a:lvl5pPr>
          </a:lstStyle>
          <a:p>
            <a:pPr lvl="0"/>
            <a:r>
              <a:rPr lang="ja-JP" altLang="en-US"/>
              <a:t>テキストを入力</a:t>
            </a:r>
          </a:p>
        </p:txBody>
      </p:sp>
      <p:sp>
        <p:nvSpPr>
          <p:cNvPr id="12" name="Text Placeholder 6">
            <a:extLst>
              <a:ext uri="{FF2B5EF4-FFF2-40B4-BE49-F238E27FC236}">
                <a16:creationId xmlns:a16="http://schemas.microsoft.com/office/drawing/2014/main" id="{42D8740A-EF16-4A4B-8561-0AFE570EC69D}"/>
              </a:ext>
            </a:extLst>
          </p:cNvPr>
          <p:cNvSpPr>
            <a:spLocks noGrp="1"/>
          </p:cNvSpPr>
          <p:nvPr>
            <p:ph type="body" sz="quarter" idx="63" hasCustomPrompt="1"/>
          </p:nvPr>
        </p:nvSpPr>
        <p:spPr>
          <a:xfrm>
            <a:off x="1061634" y="2812191"/>
            <a:ext cx="3029919" cy="465789"/>
          </a:xfrm>
          <a:prstGeom prst="rect">
            <a:avLst/>
          </a:prstGeom>
        </p:spPr>
        <p:txBody>
          <a:bodyPr anchor="ctr"/>
          <a:lstStyle>
            <a:lvl1pPr marL="0" indent="0" algn="l">
              <a:buNone/>
              <a:defRPr sz="1800"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vl2pPr>
              <a:defRPr sz="1333"/>
            </a:lvl2pPr>
            <a:lvl3pPr>
              <a:defRPr sz="1333"/>
            </a:lvl3pPr>
            <a:lvl4pPr>
              <a:defRPr sz="1333"/>
            </a:lvl4pPr>
            <a:lvl5pPr>
              <a:defRPr sz="1333"/>
            </a:lvl5pPr>
          </a:lstStyle>
          <a:p>
            <a:pPr lvl="0"/>
            <a:r>
              <a:rPr lang="ja-JP" altLang="en-US"/>
              <a:t>テキストを入力</a:t>
            </a:r>
          </a:p>
        </p:txBody>
      </p:sp>
      <p:sp>
        <p:nvSpPr>
          <p:cNvPr id="13" name="Text Placeholder 6">
            <a:extLst>
              <a:ext uri="{FF2B5EF4-FFF2-40B4-BE49-F238E27FC236}">
                <a16:creationId xmlns:a16="http://schemas.microsoft.com/office/drawing/2014/main" id="{F91806EC-97C9-D043-B9CB-6602A30F2D91}"/>
              </a:ext>
            </a:extLst>
          </p:cNvPr>
          <p:cNvSpPr>
            <a:spLocks noGrp="1"/>
          </p:cNvSpPr>
          <p:nvPr>
            <p:ph type="body" sz="quarter" idx="64" hasCustomPrompt="1"/>
          </p:nvPr>
        </p:nvSpPr>
        <p:spPr>
          <a:xfrm>
            <a:off x="1061634" y="4668486"/>
            <a:ext cx="3029919" cy="465791"/>
          </a:xfrm>
          <a:prstGeom prst="rect">
            <a:avLst/>
          </a:prstGeom>
        </p:spPr>
        <p:txBody>
          <a:bodyPr/>
          <a:lstStyle>
            <a:lvl1pPr marL="0" indent="0" algn="l">
              <a:buNone/>
              <a:defRPr sz="1200">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vl2pPr algn="l">
              <a:defRPr sz="1333"/>
            </a:lvl2pPr>
            <a:lvl3pPr algn="l">
              <a:defRPr sz="1333"/>
            </a:lvl3pPr>
            <a:lvl4pPr algn="l">
              <a:defRPr sz="1333"/>
            </a:lvl4pPr>
            <a:lvl5pPr algn="l">
              <a:defRPr sz="1333"/>
            </a:lvl5pPr>
          </a:lstStyle>
          <a:p>
            <a:pPr lvl="0"/>
            <a:r>
              <a:rPr lang="ja-JP" altLang="en-US"/>
              <a:t>テキストを入力</a:t>
            </a:r>
          </a:p>
        </p:txBody>
      </p:sp>
      <p:sp>
        <p:nvSpPr>
          <p:cNvPr id="14" name="Text Placeholder 6">
            <a:extLst>
              <a:ext uri="{FF2B5EF4-FFF2-40B4-BE49-F238E27FC236}">
                <a16:creationId xmlns:a16="http://schemas.microsoft.com/office/drawing/2014/main" id="{BBDBDD5B-089E-2C47-B88F-38897DB817A2}"/>
              </a:ext>
            </a:extLst>
          </p:cNvPr>
          <p:cNvSpPr>
            <a:spLocks noGrp="1"/>
          </p:cNvSpPr>
          <p:nvPr>
            <p:ph type="body" sz="quarter" idx="65" hasCustomPrompt="1"/>
          </p:nvPr>
        </p:nvSpPr>
        <p:spPr>
          <a:xfrm>
            <a:off x="1061634" y="4239988"/>
            <a:ext cx="3029919" cy="465789"/>
          </a:xfrm>
          <a:prstGeom prst="rect">
            <a:avLst/>
          </a:prstGeom>
        </p:spPr>
        <p:txBody>
          <a:bodyPr anchor="ctr"/>
          <a:lstStyle>
            <a:lvl1pPr marL="0" indent="0" algn="l">
              <a:buNone/>
              <a:defRPr sz="1800"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vl2pPr>
              <a:defRPr sz="1333"/>
            </a:lvl2pPr>
            <a:lvl3pPr>
              <a:defRPr sz="1333"/>
            </a:lvl3pPr>
            <a:lvl4pPr>
              <a:defRPr sz="1333"/>
            </a:lvl4pPr>
            <a:lvl5pPr>
              <a:defRPr sz="1333"/>
            </a:lvl5pPr>
          </a:lstStyle>
          <a:p>
            <a:pPr lvl="0"/>
            <a:r>
              <a:rPr lang="ja-JP" altLang="en-US"/>
              <a:t>テキストを入力</a:t>
            </a:r>
          </a:p>
        </p:txBody>
      </p:sp>
      <p:sp>
        <p:nvSpPr>
          <p:cNvPr id="15" name="Text Placeholder 6">
            <a:extLst>
              <a:ext uri="{FF2B5EF4-FFF2-40B4-BE49-F238E27FC236}">
                <a16:creationId xmlns:a16="http://schemas.microsoft.com/office/drawing/2014/main" id="{3BD2093A-8E00-AD45-A11B-BFF744448A36}"/>
              </a:ext>
            </a:extLst>
          </p:cNvPr>
          <p:cNvSpPr>
            <a:spLocks noGrp="1"/>
          </p:cNvSpPr>
          <p:nvPr>
            <p:ph type="body" sz="quarter" idx="66" hasCustomPrompt="1"/>
          </p:nvPr>
        </p:nvSpPr>
        <p:spPr>
          <a:xfrm>
            <a:off x="1061634" y="6104662"/>
            <a:ext cx="3029919" cy="465791"/>
          </a:xfrm>
          <a:prstGeom prst="rect">
            <a:avLst/>
          </a:prstGeom>
        </p:spPr>
        <p:txBody>
          <a:bodyPr/>
          <a:lstStyle>
            <a:lvl1pPr marL="0" indent="0" algn="l">
              <a:buNone/>
              <a:defRPr sz="1200">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vl2pPr algn="l">
              <a:defRPr sz="1333"/>
            </a:lvl2pPr>
            <a:lvl3pPr algn="l">
              <a:defRPr sz="1333"/>
            </a:lvl3pPr>
            <a:lvl4pPr algn="l">
              <a:defRPr sz="1333"/>
            </a:lvl4pPr>
            <a:lvl5pPr algn="l">
              <a:defRPr sz="1333"/>
            </a:lvl5pPr>
          </a:lstStyle>
          <a:p>
            <a:pPr lvl="0"/>
            <a:r>
              <a:rPr lang="ja-JP" altLang="en-US"/>
              <a:t>テキストを入力</a:t>
            </a:r>
          </a:p>
        </p:txBody>
      </p:sp>
      <p:sp>
        <p:nvSpPr>
          <p:cNvPr id="16" name="Text Placeholder 6">
            <a:extLst>
              <a:ext uri="{FF2B5EF4-FFF2-40B4-BE49-F238E27FC236}">
                <a16:creationId xmlns:a16="http://schemas.microsoft.com/office/drawing/2014/main" id="{B477112C-83CB-2B4D-913A-8D32CDC29EB1}"/>
              </a:ext>
            </a:extLst>
          </p:cNvPr>
          <p:cNvSpPr>
            <a:spLocks noGrp="1"/>
          </p:cNvSpPr>
          <p:nvPr>
            <p:ph type="body" sz="quarter" idx="67" hasCustomPrompt="1"/>
          </p:nvPr>
        </p:nvSpPr>
        <p:spPr>
          <a:xfrm>
            <a:off x="1061634" y="5676164"/>
            <a:ext cx="3029919" cy="465789"/>
          </a:xfrm>
          <a:prstGeom prst="rect">
            <a:avLst/>
          </a:prstGeom>
        </p:spPr>
        <p:txBody>
          <a:bodyPr anchor="ctr"/>
          <a:lstStyle>
            <a:lvl1pPr marL="0" indent="0" algn="l">
              <a:buNone/>
              <a:defRPr sz="1800"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vl2pPr>
              <a:defRPr sz="1333"/>
            </a:lvl2pPr>
            <a:lvl3pPr>
              <a:defRPr sz="1333"/>
            </a:lvl3pPr>
            <a:lvl4pPr>
              <a:defRPr sz="1333"/>
            </a:lvl4pPr>
            <a:lvl5pPr>
              <a:defRPr sz="1333"/>
            </a:lvl5pPr>
          </a:lstStyle>
          <a:p>
            <a:pPr lvl="0"/>
            <a:r>
              <a:rPr lang="ja-JP" altLang="en-US"/>
              <a:t>テキストを入力</a:t>
            </a:r>
          </a:p>
        </p:txBody>
      </p:sp>
      <p:sp>
        <p:nvSpPr>
          <p:cNvPr id="4" name="Picture Placeholder 3">
            <a:extLst>
              <a:ext uri="{FF2B5EF4-FFF2-40B4-BE49-F238E27FC236}">
                <a16:creationId xmlns:a16="http://schemas.microsoft.com/office/drawing/2014/main" id="{F2F982F2-3BB9-344E-A765-82A959FA3FC9}"/>
              </a:ext>
            </a:extLst>
          </p:cNvPr>
          <p:cNvSpPr>
            <a:spLocks noGrp="1"/>
          </p:cNvSpPr>
          <p:nvPr>
            <p:ph type="pic" sz="quarter" idx="68" hasCustomPrompt="1"/>
          </p:nvPr>
        </p:nvSpPr>
        <p:spPr>
          <a:xfrm>
            <a:off x="387406" y="1386348"/>
            <a:ext cx="534743" cy="894287"/>
          </a:xfrm>
          <a:prstGeom prst="rect">
            <a:avLst/>
          </a:prstGeom>
          <a:solidFill>
            <a:schemeClr val="bg2">
              <a:lumMod val="20000"/>
              <a:lumOff val="80000"/>
            </a:schemeClr>
          </a:solidFill>
        </p:spPr>
        <p:txBody>
          <a:bodyPr/>
          <a:lstStyle>
            <a:lvl1pPr marL="0" indent="0" algn="ctr">
              <a:buNone/>
              <a:defRPr sz="1400">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stStyle>
          <a:p>
            <a:r>
              <a:rPr lang="en-GB" dirty="0"/>
              <a:t>Icon</a:t>
            </a:r>
          </a:p>
        </p:txBody>
      </p:sp>
      <p:sp>
        <p:nvSpPr>
          <p:cNvPr id="19" name="Picture Placeholder 3">
            <a:extLst>
              <a:ext uri="{FF2B5EF4-FFF2-40B4-BE49-F238E27FC236}">
                <a16:creationId xmlns:a16="http://schemas.microsoft.com/office/drawing/2014/main" id="{B2D4BA41-426E-2046-9B18-1D5B9B503327}"/>
              </a:ext>
            </a:extLst>
          </p:cNvPr>
          <p:cNvSpPr>
            <a:spLocks noGrp="1"/>
          </p:cNvSpPr>
          <p:nvPr>
            <p:ph type="pic" sz="quarter" idx="69" hasCustomPrompt="1"/>
          </p:nvPr>
        </p:nvSpPr>
        <p:spPr>
          <a:xfrm>
            <a:off x="387406" y="2812192"/>
            <a:ext cx="534743" cy="894287"/>
          </a:xfrm>
          <a:prstGeom prst="rect">
            <a:avLst/>
          </a:prstGeom>
          <a:solidFill>
            <a:schemeClr val="bg2">
              <a:lumMod val="20000"/>
              <a:lumOff val="80000"/>
            </a:schemeClr>
          </a:solidFill>
        </p:spPr>
        <p:txBody>
          <a:bodyPr/>
          <a:lstStyle>
            <a:lvl1pPr marL="0" indent="0" algn="ctr">
              <a:buNone/>
              <a:defRPr sz="1400">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stStyle>
          <a:p>
            <a:r>
              <a:rPr lang="en-GB" dirty="0"/>
              <a:t>Icon</a:t>
            </a:r>
          </a:p>
        </p:txBody>
      </p:sp>
      <p:sp>
        <p:nvSpPr>
          <p:cNvPr id="20" name="Picture Placeholder 3">
            <a:extLst>
              <a:ext uri="{FF2B5EF4-FFF2-40B4-BE49-F238E27FC236}">
                <a16:creationId xmlns:a16="http://schemas.microsoft.com/office/drawing/2014/main" id="{E0D3D9B8-9128-5D45-BFB7-90B2ADBF75A1}"/>
              </a:ext>
            </a:extLst>
          </p:cNvPr>
          <p:cNvSpPr>
            <a:spLocks noGrp="1"/>
          </p:cNvSpPr>
          <p:nvPr>
            <p:ph type="pic" sz="quarter" idx="70" hasCustomPrompt="1"/>
          </p:nvPr>
        </p:nvSpPr>
        <p:spPr>
          <a:xfrm>
            <a:off x="387406" y="4238037"/>
            <a:ext cx="534743" cy="894286"/>
          </a:xfrm>
          <a:prstGeom prst="rect">
            <a:avLst/>
          </a:prstGeom>
          <a:solidFill>
            <a:schemeClr val="bg2">
              <a:lumMod val="20000"/>
              <a:lumOff val="80000"/>
            </a:schemeClr>
          </a:solidFill>
        </p:spPr>
        <p:txBody>
          <a:bodyPr/>
          <a:lstStyle>
            <a:lvl1pPr marL="0" indent="0" algn="ctr">
              <a:buNone/>
              <a:defRPr sz="1400">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stStyle>
          <a:p>
            <a:r>
              <a:rPr lang="en-GB" dirty="0"/>
              <a:t>Icon</a:t>
            </a:r>
          </a:p>
        </p:txBody>
      </p:sp>
      <p:sp>
        <p:nvSpPr>
          <p:cNvPr id="21" name="Picture Placeholder 3">
            <a:extLst>
              <a:ext uri="{FF2B5EF4-FFF2-40B4-BE49-F238E27FC236}">
                <a16:creationId xmlns:a16="http://schemas.microsoft.com/office/drawing/2014/main" id="{33E8DB06-0058-144F-B17F-9E476E611DF7}"/>
              </a:ext>
            </a:extLst>
          </p:cNvPr>
          <p:cNvSpPr>
            <a:spLocks noGrp="1"/>
          </p:cNvSpPr>
          <p:nvPr>
            <p:ph type="pic" sz="quarter" idx="71" hasCustomPrompt="1"/>
          </p:nvPr>
        </p:nvSpPr>
        <p:spPr>
          <a:xfrm>
            <a:off x="387406" y="5676165"/>
            <a:ext cx="534743" cy="894285"/>
          </a:xfrm>
          <a:prstGeom prst="rect">
            <a:avLst/>
          </a:prstGeom>
          <a:solidFill>
            <a:schemeClr val="bg2">
              <a:lumMod val="20000"/>
              <a:lumOff val="80000"/>
            </a:schemeClr>
          </a:solidFill>
        </p:spPr>
        <p:txBody>
          <a:bodyPr/>
          <a:lstStyle>
            <a:lvl1pPr marL="0" indent="0" algn="ctr">
              <a:buNone/>
              <a:defRPr sz="1400">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stStyle>
          <a:p>
            <a:r>
              <a:rPr lang="en-GB" dirty="0"/>
              <a:t>Icon</a:t>
            </a:r>
          </a:p>
        </p:txBody>
      </p:sp>
      <p:pic>
        <p:nvPicPr>
          <p:cNvPr id="18" name="Picture 17">
            <a:extLst>
              <a:ext uri="{FF2B5EF4-FFF2-40B4-BE49-F238E27FC236}">
                <a16:creationId xmlns:a16="http://schemas.microsoft.com/office/drawing/2014/main" id="{80407F0D-F548-F54E-898F-4F45825071DF}"/>
              </a:ext>
            </a:extLst>
          </p:cNvPr>
          <p:cNvPicPr>
            <a:picLocks noChangeAspect="1"/>
          </p:cNvPicPr>
          <p:nvPr userDrawn="1"/>
        </p:nvPicPr>
        <p:blipFill>
          <a:blip r:embed="rId2"/>
          <a:stretch>
            <a:fillRect/>
          </a:stretch>
        </p:blipFill>
        <p:spPr>
          <a:xfrm>
            <a:off x="387406" y="387914"/>
            <a:ext cx="1040996" cy="387474"/>
          </a:xfrm>
          <a:prstGeom prst="rect">
            <a:avLst/>
          </a:prstGeom>
        </p:spPr>
      </p:pic>
      <p:sp>
        <p:nvSpPr>
          <p:cNvPr id="22" name="Slide Number Placeholder 5">
            <a:extLst>
              <a:ext uri="{FF2B5EF4-FFF2-40B4-BE49-F238E27FC236}">
                <a16:creationId xmlns:a16="http://schemas.microsoft.com/office/drawing/2014/main" id="{2A607169-5CA7-45B9-8A32-29BA86D905F3}"/>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accent2"/>
                </a:solidFill>
                <a:effectLst/>
                <a:uLnTx/>
                <a:uFillTx/>
                <a:latin typeface="Segoe UI" panose="020B0502040204020203" pitchFamily="34" charset="0"/>
                <a:ea typeface="ＭＳ Ｐゴシック" charset="0"/>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chemeClr val="accent2"/>
              </a:solidFill>
              <a:effectLst/>
              <a:uLnTx/>
              <a:uFillTx/>
              <a:latin typeface="Segoe UI" panose="020B0502040204020203" pitchFamily="34" charset="0"/>
              <a:ea typeface="ＭＳ Ｐゴシック" charset="0"/>
              <a:cs typeface="Segoe UI" panose="020B0502040204020203" pitchFamily="34" charset="0"/>
            </a:endParaRPr>
          </a:p>
        </p:txBody>
      </p:sp>
      <p:sp>
        <p:nvSpPr>
          <p:cNvPr id="23" name="テキスト ボックス 22"/>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bg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bg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3535379262"/>
      </p:ext>
    </p:extLst>
  </p:cSld>
  <p:clrMapOvr>
    <a:overrideClrMapping bg1="dk1" tx1="lt1" bg2="dk2" tx2="lt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22_コンテンツイメージ（白）">
    <p:spTree>
      <p:nvGrpSpPr>
        <p:cNvPr id="1" name=""/>
        <p:cNvGrpSpPr/>
        <p:nvPr/>
      </p:nvGrpSpPr>
      <p:grpSpPr>
        <a:xfrm>
          <a:off x="0" y="0"/>
          <a:ext cx="0" cy="0"/>
          <a:chOff x="0" y="0"/>
          <a:chExt cx="0" cy="0"/>
        </a:xfrm>
      </p:grpSpPr>
      <p:sp>
        <p:nvSpPr>
          <p:cNvPr id="3" name="Rounded Rectangle 2"/>
          <p:cNvSpPr/>
          <p:nvPr userDrawn="1"/>
        </p:nvSpPr>
        <p:spPr>
          <a:xfrm>
            <a:off x="3668713" y="398424"/>
            <a:ext cx="3268136" cy="3547536"/>
          </a:xfrm>
          <a:prstGeom prst="roundRect">
            <a:avLst>
              <a:gd name="adj" fmla="val 0"/>
            </a:avLst>
          </a:prstGeom>
          <a:solidFill>
            <a:schemeClr val="bg1">
              <a:alpha val="30000"/>
            </a:schemeClr>
          </a:solidFill>
          <a:ln w="3175" cmpd="sng">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latin typeface="Meiryo" panose="020B0604030504040204" pitchFamily="34" charset="-128"/>
              <a:ea typeface="Meiryo" panose="020B0604030504040204" pitchFamily="34" charset="-128"/>
              <a:cs typeface="Segoe UI" panose="020B0502040204020203" pitchFamily="34" charset="0"/>
            </a:endParaRPr>
          </a:p>
        </p:txBody>
      </p:sp>
      <p:sp>
        <p:nvSpPr>
          <p:cNvPr id="5" name="Rounded Rectangle 4"/>
          <p:cNvSpPr/>
          <p:nvPr userDrawn="1"/>
        </p:nvSpPr>
        <p:spPr>
          <a:xfrm>
            <a:off x="320825" y="398424"/>
            <a:ext cx="3272751" cy="3547536"/>
          </a:xfrm>
          <a:prstGeom prst="roundRect">
            <a:avLst>
              <a:gd name="adj" fmla="val 0"/>
            </a:avLst>
          </a:prstGeom>
          <a:solidFill>
            <a:schemeClr val="bg1">
              <a:alpha val="30000"/>
            </a:schemeClr>
          </a:solidFill>
          <a:ln w="3175" cmpd="sng">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latin typeface="Meiryo" panose="020B0604030504040204" pitchFamily="34" charset="-128"/>
              <a:ea typeface="Meiryo" panose="020B0604030504040204" pitchFamily="34" charset="-128"/>
              <a:cs typeface="Segoe UI" panose="020B0502040204020203" pitchFamily="34" charset="0"/>
            </a:endParaRPr>
          </a:p>
        </p:txBody>
      </p:sp>
      <p:sp>
        <p:nvSpPr>
          <p:cNvPr id="9" name="Rounded Rectangle 8"/>
          <p:cNvSpPr/>
          <p:nvPr userDrawn="1"/>
        </p:nvSpPr>
        <p:spPr>
          <a:xfrm>
            <a:off x="334964" y="4055044"/>
            <a:ext cx="2501965" cy="2204536"/>
          </a:xfrm>
          <a:prstGeom prst="roundRect">
            <a:avLst>
              <a:gd name="adj" fmla="val 0"/>
            </a:avLst>
          </a:prstGeom>
          <a:solidFill>
            <a:schemeClr val="bg1">
              <a:alpha val="30000"/>
            </a:schemeClr>
          </a:solidFill>
          <a:ln w="3175" cmpd="sng">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latin typeface="Meiryo" panose="020B0604030504040204" pitchFamily="34" charset="-128"/>
              <a:ea typeface="Meiryo" panose="020B0604030504040204" pitchFamily="34" charset="-128"/>
              <a:cs typeface="Segoe UI" panose="020B0502040204020203" pitchFamily="34" charset="0"/>
            </a:endParaRPr>
          </a:p>
        </p:txBody>
      </p:sp>
      <p:sp>
        <p:nvSpPr>
          <p:cNvPr id="15" name="Rounded Rectangle 14"/>
          <p:cNvSpPr/>
          <p:nvPr userDrawn="1"/>
        </p:nvSpPr>
        <p:spPr>
          <a:xfrm>
            <a:off x="7011988" y="5003012"/>
            <a:ext cx="1806574" cy="1256569"/>
          </a:xfrm>
          <a:prstGeom prst="roundRect">
            <a:avLst>
              <a:gd name="adj" fmla="val 0"/>
            </a:avLst>
          </a:prstGeom>
          <a:solidFill>
            <a:schemeClr val="bg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latin typeface="Meiryo" panose="020B0604030504040204" pitchFamily="34" charset="-128"/>
              <a:ea typeface="Meiryo" panose="020B0604030504040204" pitchFamily="34" charset="-128"/>
              <a:cs typeface="Segoe UI" panose="020B0502040204020203" pitchFamily="34" charset="0"/>
            </a:endParaRPr>
          </a:p>
        </p:txBody>
      </p:sp>
      <p:sp>
        <p:nvSpPr>
          <p:cNvPr id="10" name="Picture Placeholder 25"/>
          <p:cNvSpPr>
            <a:spLocks noGrp="1"/>
          </p:cNvSpPr>
          <p:nvPr>
            <p:ph type="pic" sz="quarter" idx="13" hasCustomPrompt="1"/>
          </p:nvPr>
        </p:nvSpPr>
        <p:spPr>
          <a:xfrm>
            <a:off x="320824" y="4055044"/>
            <a:ext cx="2516104" cy="2204536"/>
          </a:xfrm>
          <a:prstGeom prst="roundRect">
            <a:avLst>
              <a:gd name="adj" fmla="val 0"/>
            </a:avLst>
          </a:prstGeom>
          <a:solidFill>
            <a:schemeClr val="bg1">
              <a:alpha val="30000"/>
            </a:schemeClr>
          </a:solidFill>
          <a:ln>
            <a:noFill/>
          </a:ln>
          <a:effectLst/>
        </p:spPr>
        <p:txBody>
          <a:bodyPr vert="horz" lIns="91440" tIns="45720" rIns="91440" bIns="45720" rtlCol="0" anchor="ctr" anchorCtr="0">
            <a:normAutofit/>
          </a:bodyPr>
          <a:lstStyle>
            <a:lvl1pPr marL="0" indent="0" algn="ctr" defTabSz="1219170" rtl="0" eaLnBrk="1" latinLnBrk="0" hangingPunct="1">
              <a:lnSpc>
                <a:spcPct val="95000"/>
              </a:lnSpc>
              <a:spcBef>
                <a:spcPts val="1920"/>
              </a:spcBef>
              <a:buClr>
                <a:srgbClr val="92D050"/>
              </a:buClr>
              <a:buSzPct val="90000"/>
              <a:buFont typeface="Arial" pitchFamily="34" charset="0"/>
              <a:buNone/>
              <a:tabLst/>
              <a:defRPr lang="en-US" sz="1400" kern="1200" dirty="0">
                <a:solidFill>
                  <a:schemeClr val="tx1"/>
                </a:solidFill>
                <a:latin typeface="Meiryo" panose="020B0604030504040204" pitchFamily="34" charset="-128"/>
                <a:ea typeface="Meiryo" panose="020B0604030504040204" pitchFamily="34" charset="-128"/>
                <a:cs typeface="Meiryo" panose="020B0604030504040204" pitchFamily="34" charset="-128"/>
              </a:defRPr>
            </a:lvl1pPr>
          </a:lstStyle>
          <a:p>
            <a:r>
              <a:rPr lang="en-US" altLang="ja-JP" dirty="0" err="1"/>
              <a:t>図を追加</a:t>
            </a:r>
            <a:endParaRPr lang="en-US" altLang="ja-JP" dirty="0"/>
          </a:p>
        </p:txBody>
      </p:sp>
      <p:sp>
        <p:nvSpPr>
          <p:cNvPr id="11" name="Rounded Rectangle 10"/>
          <p:cNvSpPr/>
          <p:nvPr userDrawn="1"/>
        </p:nvSpPr>
        <p:spPr>
          <a:xfrm>
            <a:off x="2911476" y="4055044"/>
            <a:ext cx="4025374" cy="2204536"/>
          </a:xfrm>
          <a:prstGeom prst="roundRect">
            <a:avLst>
              <a:gd name="adj" fmla="val 0"/>
            </a:avLst>
          </a:prstGeom>
          <a:solidFill>
            <a:schemeClr val="bg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latin typeface="Meiryo" panose="020B0604030504040204" pitchFamily="34" charset="-128"/>
              <a:ea typeface="Meiryo" panose="020B0604030504040204" pitchFamily="34" charset="-128"/>
              <a:cs typeface="Segoe UI" panose="020B0502040204020203" pitchFamily="34" charset="0"/>
            </a:endParaRPr>
          </a:p>
        </p:txBody>
      </p:sp>
      <p:sp>
        <p:nvSpPr>
          <p:cNvPr id="13" name="Rounded Rectangle 12"/>
          <p:cNvSpPr/>
          <p:nvPr userDrawn="1"/>
        </p:nvSpPr>
        <p:spPr>
          <a:xfrm>
            <a:off x="7011988" y="2228436"/>
            <a:ext cx="1806574" cy="2675053"/>
          </a:xfrm>
          <a:prstGeom prst="roundRect">
            <a:avLst>
              <a:gd name="adj" fmla="val 0"/>
            </a:avLst>
          </a:prstGeom>
          <a:solidFill>
            <a:schemeClr val="bg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latin typeface="Meiryo" panose="020B0604030504040204" pitchFamily="34" charset="-128"/>
              <a:ea typeface="Meiryo" panose="020B0604030504040204" pitchFamily="34" charset="-128"/>
              <a:cs typeface="Segoe UI" panose="020B0502040204020203" pitchFamily="34" charset="0"/>
            </a:endParaRPr>
          </a:p>
        </p:txBody>
      </p:sp>
      <p:sp>
        <p:nvSpPr>
          <p:cNvPr id="6" name="Picture Placeholder 25"/>
          <p:cNvSpPr>
            <a:spLocks noGrp="1"/>
          </p:cNvSpPr>
          <p:nvPr>
            <p:ph type="pic" sz="quarter" idx="10" hasCustomPrompt="1"/>
          </p:nvPr>
        </p:nvSpPr>
        <p:spPr>
          <a:xfrm>
            <a:off x="320825" y="398424"/>
            <a:ext cx="3272751" cy="3547536"/>
          </a:xfrm>
          <a:prstGeom prst="roundRect">
            <a:avLst>
              <a:gd name="adj" fmla="val 0"/>
            </a:avLst>
          </a:prstGeom>
          <a:solidFill>
            <a:schemeClr val="bg1">
              <a:alpha val="30000"/>
            </a:schemeClr>
          </a:solidFill>
          <a:ln>
            <a:noFill/>
          </a:ln>
          <a:effectLst/>
        </p:spPr>
        <p:txBody>
          <a:bodyPr vert="horz" lIns="91440" tIns="45720" rIns="91440" bIns="45720" rtlCol="0" anchor="ctr" anchorCtr="0">
            <a:normAutofit/>
          </a:bodyPr>
          <a:lstStyle>
            <a:lvl1pPr marL="0" indent="0" algn="ctr" defTabSz="1219170" rtl="0" eaLnBrk="1" latinLnBrk="0" hangingPunct="1">
              <a:lnSpc>
                <a:spcPct val="95000"/>
              </a:lnSpc>
              <a:spcBef>
                <a:spcPts val="1920"/>
              </a:spcBef>
              <a:buClr>
                <a:srgbClr val="92D050"/>
              </a:buClr>
              <a:buSzPct val="90000"/>
              <a:buFont typeface="Arial" pitchFamily="34" charset="0"/>
              <a:buNone/>
              <a:tabLst/>
              <a:defRPr lang="en-US" sz="1400" kern="1200" dirty="0">
                <a:solidFill>
                  <a:schemeClr val="tx1"/>
                </a:solidFill>
                <a:latin typeface="Meiryo" panose="020B0604030504040204" pitchFamily="34" charset="-128"/>
                <a:ea typeface="Meiryo" panose="020B0604030504040204" pitchFamily="34" charset="-128"/>
                <a:cs typeface="Meiryo" panose="020B0604030504040204" pitchFamily="34" charset="-128"/>
              </a:defRPr>
            </a:lvl1pPr>
          </a:lstStyle>
          <a:p>
            <a:r>
              <a:rPr lang="en-US" dirty="0" err="1"/>
              <a:t>図を追加</a:t>
            </a:r>
            <a:endParaRPr lang="en-US" dirty="0"/>
          </a:p>
        </p:txBody>
      </p:sp>
      <p:sp>
        <p:nvSpPr>
          <p:cNvPr id="4" name="Picture Placeholder 25"/>
          <p:cNvSpPr>
            <a:spLocks noGrp="1"/>
          </p:cNvSpPr>
          <p:nvPr>
            <p:ph type="pic" sz="quarter" idx="11" hasCustomPrompt="1"/>
          </p:nvPr>
        </p:nvSpPr>
        <p:spPr>
          <a:xfrm>
            <a:off x="3668990" y="398424"/>
            <a:ext cx="3267861" cy="3547536"/>
          </a:xfrm>
          <a:prstGeom prst="roundRect">
            <a:avLst>
              <a:gd name="adj" fmla="val 0"/>
            </a:avLst>
          </a:prstGeom>
          <a:solidFill>
            <a:schemeClr val="bg1">
              <a:alpha val="30000"/>
            </a:schemeClr>
          </a:solidFill>
          <a:ln>
            <a:noFill/>
          </a:ln>
          <a:effectLst/>
        </p:spPr>
        <p:txBody>
          <a:bodyPr vert="horz" lIns="91440" tIns="45720" rIns="91440" bIns="45720" rtlCol="0" anchor="ctr" anchorCtr="0">
            <a:normAutofit/>
          </a:bodyPr>
          <a:lstStyle>
            <a:lvl1pPr marL="0" indent="0" algn="ctr" defTabSz="1219170" rtl="0" eaLnBrk="1" latinLnBrk="0" hangingPunct="1">
              <a:lnSpc>
                <a:spcPct val="95000"/>
              </a:lnSpc>
              <a:spcBef>
                <a:spcPts val="1920"/>
              </a:spcBef>
              <a:buClr>
                <a:srgbClr val="92D050"/>
              </a:buClr>
              <a:buSzPct val="90000"/>
              <a:buFont typeface="Arial" pitchFamily="34" charset="0"/>
              <a:buNone/>
              <a:tabLst/>
              <a:defRPr lang="en-US" sz="1400" kern="1200" dirty="0">
                <a:solidFill>
                  <a:schemeClr val="tx1"/>
                </a:solidFill>
                <a:latin typeface="Meiryo" panose="020B0604030504040204" pitchFamily="34" charset="-128"/>
                <a:ea typeface="Meiryo" panose="020B0604030504040204" pitchFamily="34" charset="-128"/>
                <a:cs typeface="Meiryo" panose="020B0604030504040204" pitchFamily="34" charset="-128"/>
              </a:defRPr>
            </a:lvl1pPr>
          </a:lstStyle>
          <a:p>
            <a:r>
              <a:rPr lang="en-US" altLang="ja-JP" dirty="0" err="1"/>
              <a:t>図を追加</a:t>
            </a:r>
            <a:endParaRPr lang="en-US" altLang="ja-JP" dirty="0"/>
          </a:p>
        </p:txBody>
      </p:sp>
      <p:sp>
        <p:nvSpPr>
          <p:cNvPr id="7" name="Rounded Rectangle 6"/>
          <p:cNvSpPr/>
          <p:nvPr userDrawn="1"/>
        </p:nvSpPr>
        <p:spPr>
          <a:xfrm>
            <a:off x="7011988" y="398425"/>
            <a:ext cx="1806574" cy="1744135"/>
          </a:xfrm>
          <a:prstGeom prst="roundRect">
            <a:avLst>
              <a:gd name="adj" fmla="val 0"/>
            </a:avLst>
          </a:prstGeom>
          <a:solidFill>
            <a:schemeClr val="bg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1"/>
              </a:solidFill>
              <a:latin typeface="Meiryo" panose="020B0604030504040204" pitchFamily="34" charset="-128"/>
              <a:ea typeface="Meiryo" panose="020B0604030504040204" pitchFamily="34" charset="-128"/>
              <a:cs typeface="Segoe UI" panose="020B0502040204020203" pitchFamily="34" charset="0"/>
            </a:endParaRPr>
          </a:p>
        </p:txBody>
      </p:sp>
      <p:sp>
        <p:nvSpPr>
          <p:cNvPr id="16" name="Picture Placeholder 25"/>
          <p:cNvSpPr>
            <a:spLocks noGrp="1"/>
          </p:cNvSpPr>
          <p:nvPr>
            <p:ph type="pic" sz="quarter" idx="16" hasCustomPrompt="1"/>
          </p:nvPr>
        </p:nvSpPr>
        <p:spPr>
          <a:xfrm>
            <a:off x="7011989" y="5003012"/>
            <a:ext cx="1806573" cy="1256569"/>
          </a:xfrm>
          <a:prstGeom prst="roundRect">
            <a:avLst>
              <a:gd name="adj" fmla="val 0"/>
            </a:avLst>
          </a:prstGeom>
          <a:solidFill>
            <a:schemeClr val="bg1">
              <a:alpha val="30000"/>
            </a:schemeClr>
          </a:solidFill>
          <a:ln w="3175" cmpd="sng">
            <a:noFill/>
          </a:ln>
          <a:effectLst/>
        </p:spPr>
        <p:txBody>
          <a:bodyPr vert="horz" lIns="91440" tIns="45720" rIns="91440" bIns="45720" rtlCol="0" anchor="ctr" anchorCtr="0">
            <a:normAutofit/>
          </a:bodyPr>
          <a:lstStyle>
            <a:lvl1pPr marL="0" indent="0" algn="ctr" defTabSz="1219170" rtl="0" eaLnBrk="1" latinLnBrk="0" hangingPunct="1">
              <a:lnSpc>
                <a:spcPct val="95000"/>
              </a:lnSpc>
              <a:spcBef>
                <a:spcPts val="1920"/>
              </a:spcBef>
              <a:buClr>
                <a:srgbClr val="92D050"/>
              </a:buClr>
              <a:buSzPct val="90000"/>
              <a:buFont typeface="Arial" pitchFamily="34" charset="0"/>
              <a:buNone/>
              <a:tabLst/>
              <a:defRPr lang="en-US" sz="1400" kern="1200" dirty="0">
                <a:solidFill>
                  <a:schemeClr val="tx1"/>
                </a:solidFill>
                <a:latin typeface="Meiryo" panose="020B0604030504040204" pitchFamily="34" charset="-128"/>
                <a:ea typeface="Meiryo" panose="020B0604030504040204" pitchFamily="34" charset="-128"/>
                <a:cs typeface="Meiryo" panose="020B0604030504040204" pitchFamily="34" charset="-128"/>
              </a:defRPr>
            </a:lvl1pPr>
          </a:lstStyle>
          <a:p>
            <a:r>
              <a:rPr lang="en-US" altLang="ja-JP" dirty="0" err="1"/>
              <a:t>図を追加</a:t>
            </a:r>
            <a:endParaRPr lang="en-US" altLang="ja-JP" dirty="0"/>
          </a:p>
        </p:txBody>
      </p:sp>
      <p:sp>
        <p:nvSpPr>
          <p:cNvPr id="12" name="Picture Placeholder 25"/>
          <p:cNvSpPr>
            <a:spLocks noGrp="1"/>
          </p:cNvSpPr>
          <p:nvPr>
            <p:ph type="pic" sz="quarter" idx="14" hasCustomPrompt="1"/>
          </p:nvPr>
        </p:nvSpPr>
        <p:spPr>
          <a:xfrm>
            <a:off x="2908334" y="4055044"/>
            <a:ext cx="4028516" cy="2204536"/>
          </a:xfrm>
          <a:prstGeom prst="roundRect">
            <a:avLst>
              <a:gd name="adj" fmla="val 0"/>
            </a:avLst>
          </a:prstGeom>
          <a:solidFill>
            <a:schemeClr val="bg1">
              <a:alpha val="30000"/>
            </a:schemeClr>
          </a:solidFill>
          <a:ln w="3175" cmpd="sng">
            <a:noFill/>
          </a:ln>
          <a:effectLst/>
        </p:spPr>
        <p:txBody>
          <a:bodyPr vert="horz" lIns="91440" tIns="45720" rIns="91440" bIns="45720" rtlCol="0" anchor="ctr" anchorCtr="0">
            <a:normAutofit/>
          </a:bodyPr>
          <a:lstStyle>
            <a:lvl1pPr marL="0" indent="0" algn="ctr" defTabSz="1219170" rtl="0" eaLnBrk="1" latinLnBrk="0" hangingPunct="1">
              <a:lnSpc>
                <a:spcPct val="95000"/>
              </a:lnSpc>
              <a:spcBef>
                <a:spcPts val="1920"/>
              </a:spcBef>
              <a:buClr>
                <a:srgbClr val="92D050"/>
              </a:buClr>
              <a:buSzPct val="90000"/>
              <a:buFont typeface="Arial" pitchFamily="34" charset="0"/>
              <a:buNone/>
              <a:tabLst/>
              <a:defRPr lang="en-US" sz="1400" kern="1200" dirty="0">
                <a:solidFill>
                  <a:schemeClr val="tx1"/>
                </a:solidFill>
                <a:latin typeface="Meiryo" panose="020B0604030504040204" pitchFamily="34" charset="-128"/>
                <a:ea typeface="Meiryo" panose="020B0604030504040204" pitchFamily="34" charset="-128"/>
                <a:cs typeface="Meiryo" panose="020B0604030504040204" pitchFamily="34" charset="-128"/>
              </a:defRPr>
            </a:lvl1pPr>
          </a:lstStyle>
          <a:p>
            <a:r>
              <a:rPr lang="en-US" altLang="ja-JP" dirty="0" err="1"/>
              <a:t>図を追加</a:t>
            </a:r>
            <a:endParaRPr lang="en-US" altLang="ja-JP" dirty="0"/>
          </a:p>
        </p:txBody>
      </p:sp>
      <p:sp>
        <p:nvSpPr>
          <p:cNvPr id="14" name="Picture Placeholder 25"/>
          <p:cNvSpPr>
            <a:spLocks noGrp="1"/>
          </p:cNvSpPr>
          <p:nvPr>
            <p:ph type="pic" sz="quarter" idx="15" hasCustomPrompt="1"/>
          </p:nvPr>
        </p:nvSpPr>
        <p:spPr>
          <a:xfrm>
            <a:off x="7011989" y="2218759"/>
            <a:ext cx="1806573" cy="2680693"/>
          </a:xfrm>
          <a:prstGeom prst="roundRect">
            <a:avLst>
              <a:gd name="adj" fmla="val 0"/>
            </a:avLst>
          </a:prstGeom>
          <a:solidFill>
            <a:schemeClr val="bg1">
              <a:alpha val="30000"/>
            </a:schemeClr>
          </a:solidFill>
          <a:ln w="3175" cmpd="sng">
            <a:noFill/>
          </a:ln>
          <a:effectLst/>
        </p:spPr>
        <p:txBody>
          <a:bodyPr vert="horz" lIns="91440" tIns="45720" rIns="91440" bIns="45720" rtlCol="0" anchor="ctr" anchorCtr="0">
            <a:normAutofit/>
          </a:bodyPr>
          <a:lstStyle>
            <a:lvl1pPr marL="0" indent="0" algn="ctr" defTabSz="1219170" rtl="0" eaLnBrk="1" latinLnBrk="0" hangingPunct="1">
              <a:lnSpc>
                <a:spcPct val="95000"/>
              </a:lnSpc>
              <a:spcBef>
                <a:spcPts val="1920"/>
              </a:spcBef>
              <a:buClr>
                <a:srgbClr val="92D050"/>
              </a:buClr>
              <a:buSzPct val="90000"/>
              <a:buFont typeface="Arial" pitchFamily="34" charset="0"/>
              <a:buNone/>
              <a:tabLst/>
              <a:defRPr lang="en-US" sz="1400" kern="1200" dirty="0">
                <a:solidFill>
                  <a:schemeClr val="tx1"/>
                </a:solidFill>
                <a:latin typeface="Meiryo" panose="020B0604030504040204" pitchFamily="34" charset="-128"/>
                <a:ea typeface="Meiryo" panose="020B0604030504040204" pitchFamily="34" charset="-128"/>
                <a:cs typeface="Meiryo" panose="020B0604030504040204" pitchFamily="34" charset="-128"/>
              </a:defRPr>
            </a:lvl1pPr>
          </a:lstStyle>
          <a:p>
            <a:r>
              <a:rPr lang="en-US" altLang="ja-JP" dirty="0" err="1"/>
              <a:t>図を追加</a:t>
            </a:r>
            <a:endParaRPr lang="en-US" altLang="ja-JP" dirty="0"/>
          </a:p>
        </p:txBody>
      </p:sp>
      <p:sp>
        <p:nvSpPr>
          <p:cNvPr id="8" name="Picture Placeholder 25"/>
          <p:cNvSpPr>
            <a:spLocks noGrp="1"/>
          </p:cNvSpPr>
          <p:nvPr>
            <p:ph type="pic" sz="quarter" idx="12" hasCustomPrompt="1"/>
          </p:nvPr>
        </p:nvSpPr>
        <p:spPr>
          <a:xfrm>
            <a:off x="7011989" y="398425"/>
            <a:ext cx="1806573" cy="1744135"/>
          </a:xfrm>
          <a:prstGeom prst="roundRect">
            <a:avLst>
              <a:gd name="adj" fmla="val 0"/>
            </a:avLst>
          </a:prstGeom>
          <a:solidFill>
            <a:schemeClr val="bg1">
              <a:alpha val="30000"/>
            </a:schemeClr>
          </a:solidFill>
          <a:ln w="3175" cmpd="sng">
            <a:noFill/>
          </a:ln>
          <a:effectLst/>
        </p:spPr>
        <p:txBody>
          <a:bodyPr vert="horz" lIns="91440" tIns="45720" rIns="91440" bIns="45720" rtlCol="0" anchor="ctr" anchorCtr="0">
            <a:normAutofit/>
          </a:bodyPr>
          <a:lstStyle>
            <a:lvl1pPr marL="0" indent="0" algn="ctr" defTabSz="1219170" rtl="0" eaLnBrk="1" latinLnBrk="0" hangingPunct="1">
              <a:lnSpc>
                <a:spcPct val="95000"/>
              </a:lnSpc>
              <a:spcBef>
                <a:spcPts val="1920"/>
              </a:spcBef>
              <a:buClr>
                <a:srgbClr val="92D050"/>
              </a:buClr>
              <a:buSzPct val="90000"/>
              <a:buFont typeface="Arial" pitchFamily="34" charset="0"/>
              <a:buNone/>
              <a:tabLst/>
              <a:defRPr lang="en-US" sz="1400" kern="1200" dirty="0">
                <a:solidFill>
                  <a:schemeClr val="tx1"/>
                </a:solidFill>
                <a:latin typeface="Meiryo" panose="020B0604030504040204" pitchFamily="34" charset="-128"/>
                <a:ea typeface="Meiryo" panose="020B0604030504040204" pitchFamily="34" charset="-128"/>
                <a:cs typeface="Meiryo" panose="020B0604030504040204" pitchFamily="34" charset="-128"/>
              </a:defRPr>
            </a:lvl1pPr>
          </a:lstStyle>
          <a:p>
            <a:r>
              <a:rPr lang="en-US" altLang="ja-JP" dirty="0" err="1"/>
              <a:t>図を追加</a:t>
            </a:r>
            <a:endParaRPr lang="en-US" altLang="ja-JP" dirty="0"/>
          </a:p>
        </p:txBody>
      </p:sp>
      <p:sp>
        <p:nvSpPr>
          <p:cNvPr id="17" name="Slide Number Placeholder 5">
            <a:extLst>
              <a:ext uri="{FF2B5EF4-FFF2-40B4-BE49-F238E27FC236}">
                <a16:creationId xmlns:a16="http://schemas.microsoft.com/office/drawing/2014/main" id="{2A607169-5CA7-45B9-8A32-29BA86D905F3}"/>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accent2"/>
                </a:solidFill>
                <a:effectLst/>
                <a:uLnTx/>
                <a:uFillTx/>
                <a:latin typeface="Segoe UI" panose="020B0502040204020203" pitchFamily="34" charset="0"/>
                <a:ea typeface="ＭＳ Ｐゴシック" charset="0"/>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chemeClr val="accent2"/>
              </a:solidFill>
              <a:effectLst/>
              <a:uLnTx/>
              <a:uFillTx/>
              <a:latin typeface="Segoe UI" panose="020B0502040204020203" pitchFamily="34" charset="0"/>
              <a:ea typeface="ＭＳ Ｐゴシック" charset="0"/>
              <a:cs typeface="Segoe UI" panose="020B0502040204020203" pitchFamily="34" charset="0"/>
            </a:endParaRPr>
          </a:p>
        </p:txBody>
      </p:sp>
      <p:sp>
        <p:nvSpPr>
          <p:cNvPr id="18" name="テキスト ボックス 17"/>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tx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35774274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23_コンテンツ09">
    <p:bg>
      <p:bgPr>
        <a:solidFill>
          <a:schemeClr val="bg1"/>
        </a:solidFill>
        <a:effectLst/>
      </p:bgPr>
    </p:bg>
    <p:spTree>
      <p:nvGrpSpPr>
        <p:cNvPr id="1" name=""/>
        <p:cNvGrpSpPr/>
        <p:nvPr/>
      </p:nvGrpSpPr>
      <p:grpSpPr>
        <a:xfrm>
          <a:off x="0" y="0"/>
          <a:ext cx="0" cy="0"/>
          <a:chOff x="0" y="0"/>
          <a:chExt cx="0" cy="0"/>
        </a:xfrm>
      </p:grpSpPr>
      <p:sp>
        <p:nvSpPr>
          <p:cNvPr id="30" name="Rectangle 29"/>
          <p:cNvSpPr/>
          <p:nvPr userDrawn="1"/>
        </p:nvSpPr>
        <p:spPr>
          <a:xfrm>
            <a:off x="3676536" y="508261"/>
            <a:ext cx="3260314" cy="3547536"/>
          </a:xfrm>
          <a:prstGeom prst="rect">
            <a:avLst/>
          </a:prstGeom>
          <a:solidFill>
            <a:schemeClr val="accent6">
              <a:lumMod val="20000"/>
              <a:lumOff val="8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8000" tIns="48000" rIns="48000" bIns="48000" rtlCol="0" anchor="ctr"/>
          <a:lstStyle/>
          <a:p>
            <a:pPr algn="ctr" fontAlgn="auto">
              <a:lnSpc>
                <a:spcPct val="100000"/>
              </a:lnSpc>
              <a:spcBef>
                <a:spcPts val="267"/>
              </a:spcBef>
              <a:spcAft>
                <a:spcPts val="267"/>
              </a:spcAft>
            </a:pPr>
            <a:endParaRPr lang="en-US" sz="1800" dirty="0">
              <a:solidFill>
                <a:schemeClr val="accent1"/>
              </a:solidFill>
              <a:latin typeface="Segoe UI" panose="020B0502040204020203" pitchFamily="34" charset="0"/>
              <a:ea typeface="メイリオ" panose="020B0604030504040204" pitchFamily="50" charset="-128"/>
              <a:cs typeface="Segoe UI" panose="020B0502040204020203" pitchFamily="34" charset="0"/>
            </a:endParaRPr>
          </a:p>
        </p:txBody>
      </p:sp>
      <p:sp>
        <p:nvSpPr>
          <p:cNvPr id="27" name="Rounded Rectangle 26"/>
          <p:cNvSpPr/>
          <p:nvPr userDrawn="1"/>
        </p:nvSpPr>
        <p:spPr>
          <a:xfrm>
            <a:off x="2911476" y="4164881"/>
            <a:ext cx="4025374" cy="2204536"/>
          </a:xfrm>
          <a:prstGeom prst="roundRect">
            <a:avLst>
              <a:gd name="adj" fmla="val 0"/>
            </a:avLst>
          </a:prstGeom>
          <a:solidFill>
            <a:schemeClr val="bg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sz="1400" dirty="0">
              <a:solidFill>
                <a:schemeClr val="accent1"/>
              </a:solidFill>
              <a:latin typeface="Segoe UI" panose="020B0502040204020203" pitchFamily="34" charset="0"/>
              <a:ea typeface="メイリオ" panose="020B0604030504040204" pitchFamily="50" charset="-128"/>
              <a:cs typeface="Segoe UI" panose="020B0502040204020203" pitchFamily="34" charset="0"/>
            </a:endParaRPr>
          </a:p>
        </p:txBody>
      </p:sp>
      <p:sp>
        <p:nvSpPr>
          <p:cNvPr id="28" name="Picture Placeholder 25"/>
          <p:cNvSpPr>
            <a:spLocks noGrp="1"/>
          </p:cNvSpPr>
          <p:nvPr>
            <p:ph type="pic" sz="quarter" idx="22" hasCustomPrompt="1"/>
          </p:nvPr>
        </p:nvSpPr>
        <p:spPr>
          <a:xfrm>
            <a:off x="2908334" y="4164881"/>
            <a:ext cx="4028516" cy="2204536"/>
          </a:xfrm>
          <a:prstGeom prst="roundRect">
            <a:avLst>
              <a:gd name="adj" fmla="val 0"/>
            </a:avLst>
          </a:prstGeom>
          <a:solidFill>
            <a:schemeClr val="bg1">
              <a:alpha val="30000"/>
            </a:schemeClr>
          </a:solidFill>
          <a:ln w="3175" cmpd="sng">
            <a:noFill/>
          </a:ln>
          <a:effectLst/>
        </p:spPr>
        <p:txBody>
          <a:bodyPr vert="horz" lIns="91440" tIns="45720" rIns="91440" bIns="45720" rtlCol="0" anchor="ctr" anchorCtr="0">
            <a:normAutofit/>
          </a:bodyPr>
          <a:lstStyle>
            <a:lvl1pPr marL="0" indent="0" algn="ctr" defTabSz="1219170" rtl="0" eaLnBrk="1" latinLnBrk="0" hangingPunct="1">
              <a:lnSpc>
                <a:spcPct val="100000"/>
              </a:lnSpc>
              <a:spcBef>
                <a:spcPts val="1920"/>
              </a:spcBef>
              <a:buClr>
                <a:srgbClr val="92D050"/>
              </a:buClr>
              <a:buSzPct val="90000"/>
              <a:buFont typeface="Arial" pitchFamily="34" charset="0"/>
              <a:buNone/>
              <a:tabLst/>
              <a:defRPr lang="en-US" sz="1400" kern="1200" dirty="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stStyle>
          <a:p>
            <a:r>
              <a:rPr lang="en-US" dirty="0" err="1"/>
              <a:t>図を追加</a:t>
            </a:r>
            <a:endParaRPr lang="en-US" dirty="0"/>
          </a:p>
        </p:txBody>
      </p:sp>
      <p:sp>
        <p:nvSpPr>
          <p:cNvPr id="13" name="Rounded Rectangle 12"/>
          <p:cNvSpPr/>
          <p:nvPr userDrawn="1"/>
        </p:nvSpPr>
        <p:spPr>
          <a:xfrm>
            <a:off x="7011988" y="2338274"/>
            <a:ext cx="1806574" cy="2675053"/>
          </a:xfrm>
          <a:prstGeom prst="roundRect">
            <a:avLst>
              <a:gd name="adj" fmla="val 0"/>
            </a:avLst>
          </a:prstGeom>
          <a:solidFill>
            <a:schemeClr val="bg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sz="1400" dirty="0">
              <a:solidFill>
                <a:schemeClr val="accent1"/>
              </a:solidFill>
              <a:latin typeface="Segoe UI" panose="020B0502040204020203" pitchFamily="34" charset="0"/>
              <a:ea typeface="メイリオ" panose="020B0604030504040204" pitchFamily="50" charset="-128"/>
              <a:cs typeface="Segoe UI" panose="020B0502040204020203" pitchFamily="34" charset="0"/>
            </a:endParaRPr>
          </a:p>
        </p:txBody>
      </p:sp>
      <p:sp>
        <p:nvSpPr>
          <p:cNvPr id="6" name="Picture Placeholder 25"/>
          <p:cNvSpPr>
            <a:spLocks noGrp="1"/>
          </p:cNvSpPr>
          <p:nvPr>
            <p:ph type="pic" sz="quarter" idx="10" hasCustomPrompt="1"/>
          </p:nvPr>
        </p:nvSpPr>
        <p:spPr>
          <a:xfrm>
            <a:off x="320825" y="508261"/>
            <a:ext cx="3272751" cy="3547536"/>
          </a:xfrm>
          <a:prstGeom prst="roundRect">
            <a:avLst>
              <a:gd name="adj" fmla="val 0"/>
            </a:avLst>
          </a:prstGeom>
          <a:solidFill>
            <a:schemeClr val="bg1">
              <a:alpha val="30000"/>
            </a:schemeClr>
          </a:solidFill>
          <a:ln>
            <a:noFill/>
          </a:ln>
          <a:effectLst/>
        </p:spPr>
        <p:txBody>
          <a:bodyPr vert="horz" lIns="91440" tIns="45720" rIns="91440" bIns="45720" rtlCol="0" anchor="ctr" anchorCtr="0">
            <a:normAutofit/>
          </a:bodyPr>
          <a:lstStyle>
            <a:lvl1pPr marL="0" indent="0" algn="ctr" defTabSz="1219170" rtl="0" eaLnBrk="1" latinLnBrk="0" hangingPunct="1">
              <a:lnSpc>
                <a:spcPct val="100000"/>
              </a:lnSpc>
              <a:spcBef>
                <a:spcPts val="1920"/>
              </a:spcBef>
              <a:buClr>
                <a:srgbClr val="92D050"/>
              </a:buClr>
              <a:buSzPct val="90000"/>
              <a:buFont typeface="Arial" pitchFamily="34" charset="0"/>
              <a:buNone/>
              <a:tabLst/>
              <a:defRPr lang="en-US" sz="1400" kern="1200" dirty="0">
                <a:solidFill>
                  <a:schemeClr val="tx1"/>
                </a:solidFill>
                <a:latin typeface="Meiryo" panose="020B0604030504040204" pitchFamily="34" charset="-128"/>
                <a:ea typeface="Meiryo" panose="020B0604030504040204" pitchFamily="34" charset="-128"/>
                <a:cs typeface="Meiryo" panose="020B0604030504040204" pitchFamily="34" charset="-128"/>
              </a:defRPr>
            </a:lvl1pPr>
          </a:lstStyle>
          <a:p>
            <a:r>
              <a:rPr lang="en-US" altLang="ja-JP" dirty="0" err="1"/>
              <a:t>図を追加</a:t>
            </a:r>
            <a:endParaRPr lang="en-US" altLang="ja-JP" dirty="0"/>
          </a:p>
        </p:txBody>
      </p:sp>
      <p:sp>
        <p:nvSpPr>
          <p:cNvPr id="14" name="Picture Placeholder 25"/>
          <p:cNvSpPr>
            <a:spLocks noGrp="1"/>
          </p:cNvSpPr>
          <p:nvPr>
            <p:ph type="pic" sz="quarter" idx="15" hasCustomPrompt="1"/>
          </p:nvPr>
        </p:nvSpPr>
        <p:spPr>
          <a:xfrm>
            <a:off x="7011989" y="2328596"/>
            <a:ext cx="1806573" cy="2680693"/>
          </a:xfrm>
          <a:prstGeom prst="roundRect">
            <a:avLst>
              <a:gd name="adj" fmla="val 0"/>
            </a:avLst>
          </a:prstGeom>
          <a:solidFill>
            <a:schemeClr val="bg1">
              <a:alpha val="30000"/>
            </a:schemeClr>
          </a:solidFill>
          <a:ln w="3175" cmpd="sng">
            <a:noFill/>
          </a:ln>
          <a:effectLst/>
        </p:spPr>
        <p:txBody>
          <a:bodyPr vert="horz" lIns="91440" tIns="45720" rIns="91440" bIns="45720" rtlCol="0" anchor="ctr" anchorCtr="0">
            <a:normAutofit/>
          </a:bodyPr>
          <a:lstStyle>
            <a:lvl1pPr marL="0" indent="0" algn="ctr" defTabSz="1219170" rtl="0" eaLnBrk="1" latinLnBrk="0" hangingPunct="1">
              <a:lnSpc>
                <a:spcPct val="100000"/>
              </a:lnSpc>
              <a:spcBef>
                <a:spcPts val="1920"/>
              </a:spcBef>
              <a:buClr>
                <a:srgbClr val="92D050"/>
              </a:buClr>
              <a:buSzPct val="90000"/>
              <a:buFont typeface="Arial" pitchFamily="34" charset="0"/>
              <a:buNone/>
              <a:tabLst/>
              <a:defRPr lang="en-US" sz="1400" kern="1200" dirty="0">
                <a:solidFill>
                  <a:schemeClr val="tx1"/>
                </a:solidFill>
                <a:latin typeface="Meiryo" panose="020B0604030504040204" pitchFamily="34" charset="-128"/>
                <a:ea typeface="Meiryo" panose="020B0604030504040204" pitchFamily="34" charset="-128"/>
                <a:cs typeface="Meiryo" panose="020B0604030504040204" pitchFamily="34" charset="-128"/>
              </a:defRPr>
            </a:lvl1pPr>
          </a:lstStyle>
          <a:p>
            <a:r>
              <a:rPr lang="en-US" dirty="0" err="1"/>
              <a:t>図を追加</a:t>
            </a:r>
            <a:endParaRPr lang="en-US" dirty="0"/>
          </a:p>
        </p:txBody>
      </p:sp>
      <p:sp>
        <p:nvSpPr>
          <p:cNvPr id="19" name="Text Placeholder 4"/>
          <p:cNvSpPr>
            <a:spLocks noGrp="1"/>
          </p:cNvSpPr>
          <p:nvPr>
            <p:ph type="body" sz="quarter" idx="17" hasCustomPrompt="1"/>
          </p:nvPr>
        </p:nvSpPr>
        <p:spPr>
          <a:xfrm>
            <a:off x="3676536" y="508263"/>
            <a:ext cx="3260314" cy="3547535"/>
          </a:xfrm>
          <a:prstGeom prst="roundRect">
            <a:avLst>
              <a:gd name="adj" fmla="val 0"/>
            </a:avLst>
          </a:prstGeom>
          <a:noFill/>
          <a:ln>
            <a:noFill/>
          </a:ln>
          <a:effectLst/>
        </p:spPr>
        <p:txBody>
          <a:bodyPr anchor="ctr"/>
          <a:lstStyle>
            <a:lvl1pPr marL="239178" indent="0" algn="l">
              <a:lnSpc>
                <a:spcPct val="100000"/>
              </a:lnSpc>
              <a:tabLst>
                <a:tab pos="116414" algn="l"/>
              </a:tabLst>
              <a:defRPr sz="2400">
                <a:solidFill>
                  <a:schemeClr val="tx1"/>
                </a:solidFill>
                <a:effectLst/>
                <a:latin typeface="Meiryo" panose="020B0604030504040204" pitchFamily="34" charset="-128"/>
                <a:ea typeface="Meiryo" panose="020B0604030504040204" pitchFamily="34" charset="-128"/>
                <a:cs typeface="Meiryo" panose="020B0604030504040204" pitchFamily="34" charset="-128"/>
              </a:defRPr>
            </a:lvl1pPr>
            <a:lvl2pPr marL="478355" indent="-239178" algn="l">
              <a:lnSpc>
                <a:spcPct val="100000"/>
              </a:lnSpc>
              <a:defRPr sz="1800">
                <a:solidFill>
                  <a:schemeClr val="tx1"/>
                </a:solidFill>
                <a:effectLst/>
                <a:latin typeface="Meiryo" panose="020B0604030504040204" pitchFamily="34" charset="-128"/>
                <a:ea typeface="Meiryo" panose="020B0604030504040204" pitchFamily="34" charset="-128"/>
                <a:cs typeface="Meiryo" panose="020B0604030504040204" pitchFamily="34" charset="-128"/>
              </a:defRPr>
            </a:lvl2pPr>
            <a:lvl3pPr algn="l">
              <a:defRPr>
                <a:solidFill>
                  <a:schemeClr val="bg1"/>
                </a:solidFill>
              </a:defRPr>
            </a:lvl3pPr>
            <a:lvl4pPr algn="ctr">
              <a:defRPr>
                <a:solidFill>
                  <a:schemeClr val="bg1"/>
                </a:solidFill>
              </a:defRPr>
            </a:lvl4pPr>
            <a:lvl5pPr algn="ctr">
              <a:defRPr>
                <a:solidFill>
                  <a:schemeClr val="bg1"/>
                </a:solidFill>
              </a:defRPr>
            </a:lvl5pPr>
          </a:lstStyle>
          <a:p>
            <a:pPr lvl="0"/>
            <a:r>
              <a:rPr lang="ja-JP" altLang="en-US"/>
              <a:t>テキストを入力</a:t>
            </a:r>
          </a:p>
          <a:p>
            <a:pPr lvl="1"/>
            <a:r>
              <a:rPr lang="ja-JP" altLang="en-US"/>
              <a:t>第 </a:t>
            </a:r>
            <a:r>
              <a:rPr lang="en-US" altLang="ja-JP" dirty="0"/>
              <a:t>2 </a:t>
            </a:r>
            <a:r>
              <a:rPr lang="ja-JP" altLang="en-US"/>
              <a:t>レベル</a:t>
            </a:r>
          </a:p>
        </p:txBody>
      </p:sp>
      <p:sp>
        <p:nvSpPr>
          <p:cNvPr id="21" name="Text Placeholder 4"/>
          <p:cNvSpPr>
            <a:spLocks noGrp="1"/>
          </p:cNvSpPr>
          <p:nvPr>
            <p:ph type="body" sz="quarter" idx="14" hasCustomPrompt="1"/>
          </p:nvPr>
        </p:nvSpPr>
        <p:spPr>
          <a:xfrm>
            <a:off x="7002300" y="508263"/>
            <a:ext cx="1816262" cy="1700963"/>
          </a:xfrm>
          <a:prstGeom prst="roundRect">
            <a:avLst>
              <a:gd name="adj" fmla="val 0"/>
            </a:avLst>
          </a:prstGeom>
          <a:solidFill>
            <a:schemeClr val="accent2"/>
          </a:solidFill>
          <a:ln>
            <a:noFill/>
          </a:ln>
          <a:effectLst/>
        </p:spPr>
        <p:txBody>
          <a:bodyPr anchor="ctr"/>
          <a:lstStyle>
            <a:lvl1pPr algn="ctr">
              <a:lnSpc>
                <a:spcPct val="100000"/>
              </a:lnSpc>
              <a:defRPr sz="1800">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vl2pPr algn="l">
              <a:defRPr>
                <a:solidFill>
                  <a:schemeClr val="bg1"/>
                </a:solidFill>
              </a:defRPr>
            </a:lvl2pPr>
            <a:lvl3pPr algn="l">
              <a:defRPr>
                <a:solidFill>
                  <a:schemeClr val="bg1"/>
                </a:solidFill>
              </a:defRPr>
            </a:lvl3pPr>
            <a:lvl4pPr algn="ctr">
              <a:defRPr>
                <a:solidFill>
                  <a:schemeClr val="bg1"/>
                </a:solidFill>
              </a:defRPr>
            </a:lvl4pPr>
            <a:lvl5pPr algn="ctr">
              <a:defRPr>
                <a:solidFill>
                  <a:schemeClr val="bg1"/>
                </a:solidFill>
              </a:defRPr>
            </a:lvl5pPr>
          </a:lstStyle>
          <a:p>
            <a:pPr lvl="0"/>
            <a:r>
              <a:rPr lang="ja-JP" altLang="en-US"/>
              <a:t>テキストを入力</a:t>
            </a:r>
            <a:endParaRPr lang="en-US" altLang="ja-JP" dirty="0"/>
          </a:p>
        </p:txBody>
      </p:sp>
      <p:sp>
        <p:nvSpPr>
          <p:cNvPr id="22" name="Text Placeholder 4"/>
          <p:cNvSpPr>
            <a:spLocks noGrp="1"/>
          </p:cNvSpPr>
          <p:nvPr>
            <p:ph type="body" sz="quarter" idx="19" hasCustomPrompt="1"/>
          </p:nvPr>
        </p:nvSpPr>
        <p:spPr>
          <a:xfrm>
            <a:off x="7011988" y="5118693"/>
            <a:ext cx="1806574" cy="1269180"/>
          </a:xfrm>
          <a:prstGeom prst="roundRect">
            <a:avLst>
              <a:gd name="adj" fmla="val 0"/>
            </a:avLst>
          </a:prstGeom>
          <a:solidFill>
            <a:schemeClr val="accent2">
              <a:lumMod val="20000"/>
              <a:lumOff val="80000"/>
            </a:schemeClr>
          </a:solidFill>
          <a:ln>
            <a:noFill/>
          </a:ln>
          <a:effectLst/>
        </p:spPr>
        <p:txBody>
          <a:bodyPr anchor="ctr"/>
          <a:lstStyle>
            <a:lvl1pPr algn="ctr">
              <a:lnSpc>
                <a:spcPct val="100000"/>
              </a:lnSpc>
              <a:defRPr sz="18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a:defRPr>
                <a:solidFill>
                  <a:schemeClr val="bg1"/>
                </a:solidFill>
              </a:defRPr>
            </a:lvl2pPr>
            <a:lvl3pPr algn="l">
              <a:defRPr>
                <a:solidFill>
                  <a:schemeClr val="bg1"/>
                </a:solidFill>
              </a:defRPr>
            </a:lvl3pPr>
            <a:lvl4pPr algn="ctr">
              <a:defRPr>
                <a:solidFill>
                  <a:schemeClr val="bg1"/>
                </a:solidFill>
              </a:defRPr>
            </a:lvl4pPr>
            <a:lvl5pPr algn="ctr">
              <a:defRPr>
                <a:solidFill>
                  <a:schemeClr val="bg1"/>
                </a:solidFill>
              </a:defRPr>
            </a:lvl5pPr>
          </a:lstStyle>
          <a:p>
            <a:pPr lvl="0"/>
            <a:r>
              <a:rPr lang="ja-JP" altLang="en-US"/>
              <a:t>テキストを入力</a:t>
            </a:r>
          </a:p>
        </p:txBody>
      </p:sp>
      <p:sp>
        <p:nvSpPr>
          <p:cNvPr id="24" name="Text Placeholder 4"/>
          <p:cNvSpPr>
            <a:spLocks noGrp="1"/>
          </p:cNvSpPr>
          <p:nvPr>
            <p:ph type="body" sz="quarter" idx="13" hasCustomPrompt="1"/>
          </p:nvPr>
        </p:nvSpPr>
        <p:spPr>
          <a:xfrm>
            <a:off x="320824" y="4162494"/>
            <a:ext cx="2522984" cy="2225377"/>
          </a:xfrm>
          <a:prstGeom prst="roundRect">
            <a:avLst>
              <a:gd name="adj" fmla="val 0"/>
            </a:avLst>
          </a:prstGeom>
          <a:solidFill>
            <a:schemeClr val="accent2"/>
          </a:solidFill>
          <a:ln>
            <a:noFill/>
          </a:ln>
          <a:effectLst/>
        </p:spPr>
        <p:txBody>
          <a:bodyPr anchor="ctr"/>
          <a:lstStyle>
            <a:lvl1pPr algn="l">
              <a:lnSpc>
                <a:spcPct val="100000"/>
              </a:lnSpc>
              <a:defRPr sz="2000" b="1">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vl2pPr algn="l">
              <a:defRPr>
                <a:solidFill>
                  <a:schemeClr val="tx2"/>
                </a:solidFill>
              </a:defRPr>
            </a:lvl2pPr>
            <a:lvl3pPr algn="l">
              <a:defRPr>
                <a:solidFill>
                  <a:schemeClr val="tx2"/>
                </a:solidFill>
              </a:defRPr>
            </a:lvl3pPr>
            <a:lvl4pPr algn="ctr">
              <a:defRPr>
                <a:solidFill>
                  <a:schemeClr val="bg1"/>
                </a:solidFill>
              </a:defRPr>
            </a:lvl4pPr>
            <a:lvl5pPr algn="ctr">
              <a:defRPr>
                <a:solidFill>
                  <a:schemeClr val="bg1"/>
                </a:solidFill>
              </a:defRPr>
            </a:lvl5pPr>
          </a:lstStyle>
          <a:p>
            <a:pPr lvl="0"/>
            <a:r>
              <a:rPr lang="ja-JP" altLang="en-US"/>
              <a:t>テキストを入力</a:t>
            </a:r>
          </a:p>
        </p:txBody>
      </p:sp>
      <p:sp>
        <p:nvSpPr>
          <p:cNvPr id="25" name="Text Placeholder 4"/>
          <p:cNvSpPr>
            <a:spLocks noGrp="1"/>
          </p:cNvSpPr>
          <p:nvPr>
            <p:ph type="body" sz="quarter" idx="20" hasCustomPrompt="1"/>
          </p:nvPr>
        </p:nvSpPr>
        <p:spPr>
          <a:xfrm>
            <a:off x="2908334" y="5069464"/>
            <a:ext cx="4028516" cy="1310593"/>
          </a:xfrm>
          <a:prstGeom prst="roundRect">
            <a:avLst>
              <a:gd name="adj" fmla="val 0"/>
            </a:avLst>
          </a:prstGeom>
          <a:noFill/>
          <a:ln>
            <a:noFill/>
          </a:ln>
          <a:effectLst/>
        </p:spPr>
        <p:txBody>
          <a:bodyPr anchor="ctr"/>
          <a:lstStyle>
            <a:lvl1pPr algn="ctr">
              <a:lnSpc>
                <a:spcPct val="100000"/>
              </a:lnSpc>
              <a:defRPr sz="18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a:defRPr>
                <a:solidFill>
                  <a:schemeClr val="bg1"/>
                </a:solidFill>
              </a:defRPr>
            </a:lvl2pPr>
            <a:lvl3pPr algn="l">
              <a:defRPr>
                <a:solidFill>
                  <a:schemeClr val="bg1"/>
                </a:solidFill>
              </a:defRPr>
            </a:lvl3pPr>
            <a:lvl4pPr algn="ctr">
              <a:defRPr>
                <a:solidFill>
                  <a:schemeClr val="bg1"/>
                </a:solidFill>
              </a:defRPr>
            </a:lvl4pPr>
            <a:lvl5pPr algn="ctr">
              <a:defRPr>
                <a:solidFill>
                  <a:schemeClr val="bg1"/>
                </a:solidFill>
              </a:defRPr>
            </a:lvl5pPr>
          </a:lstStyle>
          <a:p>
            <a:pPr lvl="0"/>
            <a:r>
              <a:rPr lang="ja-JP" altLang="en-US"/>
              <a:t>テキストを入力</a:t>
            </a:r>
          </a:p>
        </p:txBody>
      </p:sp>
      <p:sp>
        <p:nvSpPr>
          <p:cNvPr id="26" name="Text Placeholder 4"/>
          <p:cNvSpPr>
            <a:spLocks noGrp="1"/>
          </p:cNvSpPr>
          <p:nvPr>
            <p:ph type="body" sz="quarter" idx="21" hasCustomPrompt="1"/>
          </p:nvPr>
        </p:nvSpPr>
        <p:spPr>
          <a:xfrm>
            <a:off x="7002301" y="3702734"/>
            <a:ext cx="1816261" cy="1310593"/>
          </a:xfrm>
          <a:prstGeom prst="roundRect">
            <a:avLst>
              <a:gd name="adj" fmla="val 0"/>
            </a:avLst>
          </a:prstGeom>
          <a:noFill/>
          <a:ln>
            <a:noFill/>
          </a:ln>
          <a:effectLst/>
        </p:spPr>
        <p:txBody>
          <a:bodyPr anchor="ctr"/>
          <a:lstStyle>
            <a:lvl1pPr algn="ctr">
              <a:lnSpc>
                <a:spcPct val="100000"/>
              </a:lnSpc>
              <a:defRPr sz="18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a:defRPr>
                <a:solidFill>
                  <a:schemeClr val="bg1"/>
                </a:solidFill>
              </a:defRPr>
            </a:lvl2pPr>
            <a:lvl3pPr algn="l">
              <a:defRPr>
                <a:solidFill>
                  <a:schemeClr val="bg1"/>
                </a:solidFill>
              </a:defRPr>
            </a:lvl3pPr>
            <a:lvl4pPr algn="ctr">
              <a:defRPr>
                <a:solidFill>
                  <a:schemeClr val="bg1"/>
                </a:solidFill>
              </a:defRPr>
            </a:lvl4pPr>
            <a:lvl5pPr algn="ctr">
              <a:defRPr>
                <a:solidFill>
                  <a:schemeClr val="bg1"/>
                </a:solidFill>
              </a:defRPr>
            </a:lvl5pPr>
          </a:lstStyle>
          <a:p>
            <a:pPr lvl="0"/>
            <a:r>
              <a:rPr lang="ja-JP" altLang="en-US"/>
              <a:t>テキストを入力</a:t>
            </a:r>
          </a:p>
        </p:txBody>
      </p:sp>
      <p:sp>
        <p:nvSpPr>
          <p:cNvPr id="29" name="Text Placeholder 4"/>
          <p:cNvSpPr>
            <a:spLocks noGrp="1"/>
          </p:cNvSpPr>
          <p:nvPr>
            <p:ph type="body" sz="quarter" idx="23" hasCustomPrompt="1"/>
          </p:nvPr>
        </p:nvSpPr>
        <p:spPr>
          <a:xfrm>
            <a:off x="320825" y="2753366"/>
            <a:ext cx="3272751" cy="1310593"/>
          </a:xfrm>
          <a:prstGeom prst="roundRect">
            <a:avLst>
              <a:gd name="adj" fmla="val 0"/>
            </a:avLst>
          </a:prstGeom>
          <a:noFill/>
          <a:ln>
            <a:noFill/>
          </a:ln>
          <a:effectLst/>
        </p:spPr>
        <p:txBody>
          <a:bodyPr anchor="ctr"/>
          <a:lstStyle>
            <a:lvl1pPr algn="ctr">
              <a:lnSpc>
                <a:spcPct val="100000"/>
              </a:lnSpc>
              <a:defRPr sz="18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a:defRPr>
                <a:solidFill>
                  <a:schemeClr val="bg1"/>
                </a:solidFill>
              </a:defRPr>
            </a:lvl2pPr>
            <a:lvl3pPr algn="l">
              <a:defRPr>
                <a:solidFill>
                  <a:schemeClr val="bg1"/>
                </a:solidFill>
              </a:defRPr>
            </a:lvl3pPr>
            <a:lvl4pPr algn="ctr">
              <a:defRPr>
                <a:solidFill>
                  <a:schemeClr val="bg1"/>
                </a:solidFill>
              </a:defRPr>
            </a:lvl4pPr>
            <a:lvl5pPr algn="ctr">
              <a:defRPr>
                <a:solidFill>
                  <a:schemeClr val="bg1"/>
                </a:solidFill>
              </a:defRPr>
            </a:lvl5pPr>
          </a:lstStyle>
          <a:p>
            <a:pPr lvl="0"/>
            <a:r>
              <a:rPr lang="ja-JP" altLang="en-US"/>
              <a:t>テキストを入力</a:t>
            </a:r>
          </a:p>
        </p:txBody>
      </p:sp>
      <p:sp>
        <p:nvSpPr>
          <p:cNvPr id="16" name="Slide Number Placeholder 5">
            <a:extLst>
              <a:ext uri="{FF2B5EF4-FFF2-40B4-BE49-F238E27FC236}">
                <a16:creationId xmlns:a16="http://schemas.microsoft.com/office/drawing/2014/main" id="{2A607169-5CA7-45B9-8A32-29BA86D905F3}"/>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accent2"/>
                </a:solidFill>
                <a:effectLst/>
                <a:uLnTx/>
                <a:uFillTx/>
                <a:latin typeface="Segoe UI" panose="020B0502040204020203" pitchFamily="34" charset="0"/>
                <a:ea typeface="ＭＳ Ｐゴシック" charset="0"/>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chemeClr val="accent2"/>
              </a:solidFill>
              <a:effectLst/>
              <a:uLnTx/>
              <a:uFillTx/>
              <a:latin typeface="Segoe UI" panose="020B0502040204020203" pitchFamily="34" charset="0"/>
              <a:ea typeface="ＭＳ Ｐゴシック" charset="0"/>
              <a:cs typeface="Segoe UI" panose="020B0502040204020203" pitchFamily="34" charset="0"/>
            </a:endParaRPr>
          </a:p>
        </p:txBody>
      </p:sp>
      <p:sp>
        <p:nvSpPr>
          <p:cNvPr id="17" name="テキスト ボックス 16"/>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tx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28911931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4_ラストスライド（白）">
    <p:spTree>
      <p:nvGrpSpPr>
        <p:cNvPr id="1" name=""/>
        <p:cNvGrpSpPr/>
        <p:nvPr/>
      </p:nvGrpSpPr>
      <p:grpSpPr>
        <a:xfrm>
          <a:off x="0" y="0"/>
          <a:ext cx="0" cy="0"/>
          <a:chOff x="0" y="0"/>
          <a:chExt cx="0" cy="0"/>
        </a:xfrm>
      </p:grpSpPr>
      <p:pic>
        <p:nvPicPr>
          <p:cNvPr id="3" name="Picture 4">
            <a:extLst>
              <a:ext uri="{FF2B5EF4-FFF2-40B4-BE49-F238E27FC236}">
                <a16:creationId xmlns:a16="http://schemas.microsoft.com/office/drawing/2014/main" id="{B084C2A5-44BD-AE4D-B173-5AF4CD44E41C}"/>
              </a:ext>
            </a:extLst>
          </p:cNvPr>
          <p:cNvPicPr>
            <a:picLocks noChangeAspect="1"/>
          </p:cNvPicPr>
          <p:nvPr userDrawn="1"/>
        </p:nvPicPr>
        <p:blipFill>
          <a:blip r:embed="rId2"/>
          <a:stretch>
            <a:fillRect/>
          </a:stretch>
        </p:blipFill>
        <p:spPr>
          <a:xfrm>
            <a:off x="7707331" y="387914"/>
            <a:ext cx="1040996" cy="387474"/>
          </a:xfrm>
          <a:prstGeom prst="rect">
            <a:avLst/>
          </a:prstGeom>
        </p:spPr>
      </p:pic>
      <p:sp>
        <p:nvSpPr>
          <p:cNvPr id="4" name="タイトル 4">
            <a:extLst>
              <a:ext uri="{FF2B5EF4-FFF2-40B4-BE49-F238E27FC236}">
                <a16:creationId xmlns:a16="http://schemas.microsoft.com/office/drawing/2014/main" id="{A19386FD-0AB9-E642-BC39-708276499ADF}"/>
              </a:ext>
            </a:extLst>
          </p:cNvPr>
          <p:cNvSpPr txBox="1">
            <a:spLocks/>
          </p:cNvSpPr>
          <p:nvPr userDrawn="1"/>
        </p:nvSpPr>
        <p:spPr>
          <a:xfrm>
            <a:off x="254000" y="2343150"/>
            <a:ext cx="8636000" cy="1913534"/>
          </a:xfrm>
          <a:prstGeom prst="rect">
            <a:avLst/>
          </a:prstGeom>
        </p:spPr>
        <p:txBody>
          <a:bodyPr anchor="ctr">
            <a:normAutofit/>
          </a:bodyPr>
          <a:lstStyle>
            <a:lvl1pPr algn="l" defTabSz="914400" rtl="0" eaLnBrk="1" latinLnBrk="0" hangingPunct="1">
              <a:lnSpc>
                <a:spcPct val="120000"/>
              </a:lnSpc>
              <a:spcBef>
                <a:spcPts val="200"/>
              </a:spcBef>
              <a:spcAft>
                <a:spcPts val="200"/>
              </a:spcAft>
              <a:buNone/>
              <a:defRPr sz="2400" b="1" kern="1200" baseline="0">
                <a:solidFill>
                  <a:schemeClr val="accent2"/>
                </a:solidFill>
                <a:latin typeface="Arial"/>
                <a:ea typeface="+mj-ea"/>
                <a:cs typeface="Arial"/>
              </a:defRPr>
            </a:lvl1pPr>
          </a:lstStyle>
          <a:p>
            <a:pPr algn="ctr"/>
            <a:r>
              <a:rPr kumimoji="1" lang="en-US" altLang="ja-JP" sz="6000" i="1" dirty="0">
                <a:latin typeface="Segoe UI" panose="020B0502040204020203" pitchFamily="34" charset="0"/>
                <a:ea typeface="メイリオ" panose="020B0604030504040204" pitchFamily="50" charset="-128"/>
                <a:cs typeface="Segoe UI" panose="020B0502040204020203" pitchFamily="34" charset="0"/>
              </a:rPr>
              <a:t>Your Value Partner</a:t>
            </a:r>
            <a:endParaRPr kumimoji="1" lang="ja-JP" altLang="en-US" sz="6000" i="1" dirty="0">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2575001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4_ラストスライド（青）">
    <p:bg>
      <p:bgPr>
        <a:solidFill>
          <a:schemeClr val="accent2"/>
        </a:solidFill>
        <a:effectLst/>
      </p:bgPr>
    </p:bg>
    <p:spTree>
      <p:nvGrpSpPr>
        <p:cNvPr id="1" name=""/>
        <p:cNvGrpSpPr/>
        <p:nvPr/>
      </p:nvGrpSpPr>
      <p:grpSpPr>
        <a:xfrm>
          <a:off x="0" y="0"/>
          <a:ext cx="0" cy="0"/>
          <a:chOff x="0" y="0"/>
          <a:chExt cx="0" cy="0"/>
        </a:xfrm>
      </p:grpSpPr>
      <p:pic>
        <p:nvPicPr>
          <p:cNvPr id="3" name="Picture 8">
            <a:extLst>
              <a:ext uri="{FF2B5EF4-FFF2-40B4-BE49-F238E27FC236}">
                <a16:creationId xmlns:a16="http://schemas.microsoft.com/office/drawing/2014/main" id="{CA385FFD-C020-3146-B975-7B42752B9100}"/>
              </a:ext>
            </a:extLst>
          </p:cNvPr>
          <p:cNvPicPr>
            <a:picLocks noChangeAspect="1"/>
          </p:cNvPicPr>
          <p:nvPr userDrawn="1"/>
        </p:nvPicPr>
        <p:blipFill>
          <a:blip r:embed="rId2">
            <a:lum bright="100000" contrast="100000"/>
          </a:blip>
          <a:stretch>
            <a:fillRect/>
          </a:stretch>
        </p:blipFill>
        <p:spPr>
          <a:xfrm>
            <a:off x="7707331" y="387914"/>
            <a:ext cx="1040996" cy="387474"/>
          </a:xfrm>
          <a:prstGeom prst="rect">
            <a:avLst/>
          </a:prstGeom>
        </p:spPr>
      </p:pic>
      <p:sp>
        <p:nvSpPr>
          <p:cNvPr id="4" name="タイトル 4">
            <a:extLst>
              <a:ext uri="{FF2B5EF4-FFF2-40B4-BE49-F238E27FC236}">
                <a16:creationId xmlns:a16="http://schemas.microsoft.com/office/drawing/2014/main" id="{4FBF1CFF-E3AC-6A4A-BEC5-FE11E44F4E9C}"/>
              </a:ext>
            </a:extLst>
          </p:cNvPr>
          <p:cNvSpPr txBox="1">
            <a:spLocks/>
          </p:cNvSpPr>
          <p:nvPr userDrawn="1"/>
        </p:nvSpPr>
        <p:spPr>
          <a:xfrm>
            <a:off x="254000" y="2343150"/>
            <a:ext cx="8636000" cy="1913534"/>
          </a:xfrm>
          <a:prstGeom prst="rect">
            <a:avLst/>
          </a:prstGeom>
          <a:noFill/>
        </p:spPr>
        <p:txBody>
          <a:bodyPr anchor="ctr">
            <a:normAutofit/>
          </a:bodyPr>
          <a:lstStyle>
            <a:lvl1pPr algn="l" defTabSz="914400" rtl="0" eaLnBrk="1" latinLnBrk="0" hangingPunct="1">
              <a:lnSpc>
                <a:spcPct val="120000"/>
              </a:lnSpc>
              <a:spcBef>
                <a:spcPts val="200"/>
              </a:spcBef>
              <a:spcAft>
                <a:spcPts val="200"/>
              </a:spcAft>
              <a:buNone/>
              <a:defRPr sz="2400" b="1" kern="1200" baseline="0">
                <a:solidFill>
                  <a:schemeClr val="accent2"/>
                </a:solidFill>
                <a:latin typeface="Arial"/>
                <a:ea typeface="+mj-ea"/>
                <a:cs typeface="Arial"/>
              </a:defRPr>
            </a:lvl1pPr>
          </a:lstStyle>
          <a:p>
            <a:pPr algn="ctr"/>
            <a:r>
              <a:rPr kumimoji="1" lang="en-US" altLang="ja-JP" sz="6000" i="1" dirty="0">
                <a:solidFill>
                  <a:schemeClr val="bg1"/>
                </a:solidFill>
                <a:latin typeface="Segoe UI" panose="020B0502040204020203" pitchFamily="34" charset="0"/>
                <a:ea typeface="メイリオ" panose="020B0604030504040204" pitchFamily="50" charset="-128"/>
                <a:cs typeface="Segoe UI" panose="020B0502040204020203" pitchFamily="34" charset="0"/>
              </a:rPr>
              <a:t>Your Value Partner</a:t>
            </a:r>
            <a:endParaRPr kumimoji="1" lang="ja-JP" altLang="en-US" sz="6000" i="1" dirty="0">
              <a:solidFill>
                <a:schemeClr val="bg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315747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02_目次（青）">
    <p:bg bwMode="ltGray">
      <p:bgPr>
        <a:solidFill>
          <a:schemeClr val="accent2"/>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307976" y="161003"/>
            <a:ext cx="7273672" cy="833780"/>
          </a:xfrm>
          <a:prstGeom prst="rect">
            <a:avLst/>
          </a:prstGeom>
        </p:spPr>
        <p:txBody>
          <a:bodyPr anchor="ctr"/>
          <a:lstStyle>
            <a:lvl1pPr>
              <a:defRPr sz="3200" b="1">
                <a:solidFill>
                  <a:srgbClr val="FFFFFF"/>
                </a:solidFill>
                <a:latin typeface="Segoe UI" panose="020B0502040204020203" pitchFamily="34" charset="0"/>
                <a:ea typeface="メイリオ" panose="020B0604030504040204" pitchFamily="50" charset="-128"/>
                <a:cs typeface="Segoe UI" panose="020B0502040204020203" pitchFamily="34" charset="0"/>
              </a:defRPr>
            </a:lvl1pPr>
          </a:lstStyle>
          <a:p>
            <a:r>
              <a:rPr lang="en-US" dirty="0"/>
              <a:t>Contents</a:t>
            </a:r>
            <a:endParaRPr lang="en-ZA" dirty="0"/>
          </a:p>
        </p:txBody>
      </p:sp>
      <p:sp>
        <p:nvSpPr>
          <p:cNvPr id="8" name="Text Placeholder 7"/>
          <p:cNvSpPr>
            <a:spLocks noGrp="1"/>
          </p:cNvSpPr>
          <p:nvPr>
            <p:ph type="body" sz="quarter" idx="10" hasCustomPrompt="1"/>
          </p:nvPr>
        </p:nvSpPr>
        <p:spPr>
          <a:xfrm>
            <a:off x="300038" y="1375838"/>
            <a:ext cx="1516072" cy="486833"/>
          </a:xfrm>
          <a:prstGeom prst="rect">
            <a:avLst/>
          </a:prstGeom>
        </p:spPr>
        <p:txBody>
          <a:bodyPr vert="horz"/>
          <a:lstStyle>
            <a:lvl1pPr>
              <a:defRPr b="1">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stStyle>
          <a:p>
            <a:pPr lvl="0"/>
            <a:r>
              <a:rPr lang="en-US" dirty="0"/>
              <a:t>01</a:t>
            </a:r>
          </a:p>
        </p:txBody>
      </p:sp>
      <p:sp>
        <p:nvSpPr>
          <p:cNvPr id="18" name="Text Placeholder 17"/>
          <p:cNvSpPr>
            <a:spLocks noGrp="1"/>
          </p:cNvSpPr>
          <p:nvPr>
            <p:ph type="body" sz="quarter" idx="11" hasCustomPrompt="1"/>
          </p:nvPr>
        </p:nvSpPr>
        <p:spPr>
          <a:xfrm>
            <a:off x="300038" y="2053172"/>
            <a:ext cx="1516072" cy="1566333"/>
          </a:xfrm>
          <a:prstGeom prst="rect">
            <a:avLst/>
          </a:prstGeom>
        </p:spPr>
        <p:txBody>
          <a:bodyPr vert="horz"/>
          <a:lstStyle>
            <a:lvl1pPr marL="0" indent="0">
              <a:lnSpc>
                <a:spcPct val="90000"/>
              </a:lnSpc>
              <a:buFont typeface="Arial"/>
              <a:buNone/>
              <a:defRPr sz="1600" b="1">
                <a:solidFill>
                  <a:schemeClr val="accent3"/>
                </a:solidFill>
                <a:latin typeface="Meiryo" panose="020B0604030504040204" pitchFamily="34" charset="-128"/>
                <a:ea typeface="Meiryo" panose="020B0604030504040204" pitchFamily="34" charset="-128"/>
                <a:cs typeface="Meiryo" panose="020B0604030504040204" pitchFamily="34" charset="-128"/>
              </a:defRPr>
            </a:lvl1pPr>
            <a:lvl2pPr marL="4233" indent="0">
              <a:buNone/>
              <a:defRPr sz="1467">
                <a:solidFill>
                  <a:schemeClr val="bg1"/>
                </a:solidFill>
                <a:latin typeface="Segoe UI" panose="020B0502040204020203" pitchFamily="34" charset="0"/>
                <a:ea typeface="メイリオ" panose="020B0604030504040204" pitchFamily="50" charset="-128"/>
                <a:cs typeface="Segoe UI" panose="020B0502040204020203" pitchFamily="34" charset="0"/>
              </a:defRPr>
            </a:lvl2pPr>
            <a:lvl3pPr>
              <a:defRPr sz="1867">
                <a:latin typeface="Source Sans Pro"/>
                <a:cs typeface="Source Sans Pro"/>
              </a:defRPr>
            </a:lvl3pPr>
            <a:lvl4pPr>
              <a:defRPr sz="1867">
                <a:latin typeface="Source Sans Pro"/>
                <a:cs typeface="Source Sans Pro"/>
              </a:defRPr>
            </a:lvl4pPr>
            <a:lvl5pPr>
              <a:defRPr sz="1867">
                <a:latin typeface="Source Sans Pro"/>
                <a:cs typeface="Source Sans Pro"/>
              </a:defRPr>
            </a:lvl5pPr>
          </a:lstStyle>
          <a:p>
            <a:pPr lvl="0"/>
            <a:r>
              <a:rPr lang="en-US" dirty="0" err="1"/>
              <a:t>クリックしてテキストを入力</a:t>
            </a:r>
            <a:endParaRPr lang="en-US" dirty="0"/>
          </a:p>
        </p:txBody>
      </p:sp>
      <p:sp>
        <p:nvSpPr>
          <p:cNvPr id="38" name="Text Placeholder 7"/>
          <p:cNvSpPr>
            <a:spLocks noGrp="1"/>
          </p:cNvSpPr>
          <p:nvPr>
            <p:ph type="body" sz="quarter" idx="12" hasCustomPrompt="1"/>
          </p:nvPr>
        </p:nvSpPr>
        <p:spPr>
          <a:xfrm>
            <a:off x="1910907" y="1375838"/>
            <a:ext cx="1516072" cy="486833"/>
          </a:xfrm>
          <a:prstGeom prst="rect">
            <a:avLst/>
          </a:prstGeom>
        </p:spPr>
        <p:txBody>
          <a:bodyPr vert="horz"/>
          <a:lstStyle>
            <a:lvl1pPr>
              <a:defRPr b="1">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stStyle>
          <a:p>
            <a:pPr lvl="0"/>
            <a:r>
              <a:rPr lang="en-US" dirty="0"/>
              <a:t>02</a:t>
            </a:r>
          </a:p>
        </p:txBody>
      </p:sp>
      <p:sp>
        <p:nvSpPr>
          <p:cNvPr id="39" name="Text Placeholder 17"/>
          <p:cNvSpPr>
            <a:spLocks noGrp="1"/>
          </p:cNvSpPr>
          <p:nvPr>
            <p:ph type="body" sz="quarter" idx="13" hasCustomPrompt="1"/>
          </p:nvPr>
        </p:nvSpPr>
        <p:spPr>
          <a:xfrm>
            <a:off x="1910907" y="2053172"/>
            <a:ext cx="1516072" cy="1566333"/>
          </a:xfrm>
          <a:prstGeom prst="rect">
            <a:avLst/>
          </a:prstGeom>
        </p:spPr>
        <p:txBody>
          <a:bodyPr vert="horz"/>
          <a:lstStyle>
            <a:lvl1pPr marL="0" indent="0">
              <a:lnSpc>
                <a:spcPct val="90000"/>
              </a:lnSpc>
              <a:buFont typeface="Arial"/>
              <a:buNone/>
              <a:defRPr sz="1600" b="1">
                <a:solidFill>
                  <a:schemeClr val="accent3"/>
                </a:solidFill>
                <a:latin typeface="Meiryo" panose="020B0604030504040204" pitchFamily="34" charset="-128"/>
                <a:ea typeface="Meiryo" panose="020B0604030504040204" pitchFamily="34" charset="-128"/>
                <a:cs typeface="Meiryo" panose="020B0604030504040204" pitchFamily="34" charset="-128"/>
              </a:defRPr>
            </a:lvl1pPr>
            <a:lvl2pPr marL="4233" indent="0">
              <a:buNone/>
              <a:defRPr sz="1467" b="1">
                <a:solidFill>
                  <a:schemeClr val="bg1"/>
                </a:solidFill>
                <a:latin typeface="Meiryo" panose="020B0604030504040204" pitchFamily="34" charset="-128"/>
                <a:ea typeface="Meiryo" panose="020B0604030504040204" pitchFamily="34" charset="-128"/>
                <a:cs typeface="Meiryo" panose="020B0604030504040204" pitchFamily="34" charset="-128"/>
              </a:defRPr>
            </a:lvl2pPr>
            <a:lvl3pPr>
              <a:defRPr sz="1867">
                <a:latin typeface="Source Sans Pro"/>
                <a:cs typeface="Source Sans Pro"/>
              </a:defRPr>
            </a:lvl3pPr>
            <a:lvl4pPr>
              <a:defRPr sz="1867">
                <a:latin typeface="Source Sans Pro"/>
                <a:cs typeface="Source Sans Pro"/>
              </a:defRPr>
            </a:lvl4pPr>
            <a:lvl5pPr>
              <a:defRPr sz="1867">
                <a:latin typeface="Source Sans Pro"/>
                <a:cs typeface="Source Sans Pro"/>
              </a:defRPr>
            </a:lvl5pPr>
          </a:lstStyle>
          <a:p>
            <a:pPr lvl="0"/>
            <a:r>
              <a:rPr lang="en-US" altLang="ja-JP" dirty="0" err="1"/>
              <a:t>クリックしてテキストを入力</a:t>
            </a:r>
            <a:endParaRPr lang="en-US" altLang="ja-JP" dirty="0"/>
          </a:p>
        </p:txBody>
      </p:sp>
      <p:sp>
        <p:nvSpPr>
          <p:cNvPr id="41" name="Text Placeholder 7"/>
          <p:cNvSpPr>
            <a:spLocks noGrp="1"/>
          </p:cNvSpPr>
          <p:nvPr>
            <p:ph type="body" sz="quarter" idx="14" hasCustomPrompt="1"/>
          </p:nvPr>
        </p:nvSpPr>
        <p:spPr>
          <a:xfrm>
            <a:off x="3518250" y="1375838"/>
            <a:ext cx="1516072" cy="486833"/>
          </a:xfrm>
          <a:prstGeom prst="rect">
            <a:avLst/>
          </a:prstGeom>
        </p:spPr>
        <p:txBody>
          <a:bodyPr vert="horz"/>
          <a:lstStyle>
            <a:lvl1pPr>
              <a:defRPr b="1">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stStyle>
          <a:p>
            <a:pPr lvl="0"/>
            <a:r>
              <a:rPr lang="en-US" dirty="0"/>
              <a:t>03</a:t>
            </a:r>
          </a:p>
        </p:txBody>
      </p:sp>
      <p:sp>
        <p:nvSpPr>
          <p:cNvPr id="42" name="Text Placeholder 17"/>
          <p:cNvSpPr>
            <a:spLocks noGrp="1"/>
          </p:cNvSpPr>
          <p:nvPr>
            <p:ph type="body" sz="quarter" idx="15" hasCustomPrompt="1"/>
          </p:nvPr>
        </p:nvSpPr>
        <p:spPr>
          <a:xfrm>
            <a:off x="3518250" y="2053172"/>
            <a:ext cx="1516072" cy="1566333"/>
          </a:xfrm>
          <a:prstGeom prst="rect">
            <a:avLst/>
          </a:prstGeom>
        </p:spPr>
        <p:txBody>
          <a:bodyPr vert="horz"/>
          <a:lstStyle>
            <a:lvl1pPr marL="0" marR="0" indent="0" algn="l" defTabSz="1219170" rtl="0" eaLnBrk="1" fontAlgn="auto" latinLnBrk="0" hangingPunct="1">
              <a:lnSpc>
                <a:spcPct val="90000"/>
              </a:lnSpc>
              <a:spcBef>
                <a:spcPts val="800"/>
              </a:spcBef>
              <a:spcAft>
                <a:spcPts val="133"/>
              </a:spcAft>
              <a:buClrTx/>
              <a:buSzTx/>
              <a:buFont typeface="Arial"/>
              <a:buNone/>
              <a:tabLst/>
              <a:defRPr sz="1600" b="1">
                <a:solidFill>
                  <a:schemeClr val="accent3"/>
                </a:solidFill>
                <a:latin typeface="Meiryo" panose="020B0604030504040204" pitchFamily="34" charset="-128"/>
                <a:ea typeface="Meiryo" panose="020B0604030504040204" pitchFamily="34" charset="-128"/>
                <a:cs typeface="Meiryo" panose="020B0604030504040204" pitchFamily="34" charset="-128"/>
              </a:defRPr>
            </a:lvl1pPr>
            <a:lvl2pPr marL="4233" indent="0">
              <a:buNone/>
              <a:defRPr sz="1467" b="1">
                <a:solidFill>
                  <a:schemeClr val="bg1"/>
                </a:solidFill>
                <a:latin typeface="Meiryo" panose="020B0604030504040204" pitchFamily="34" charset="-128"/>
                <a:ea typeface="Meiryo" panose="020B0604030504040204" pitchFamily="34" charset="-128"/>
                <a:cs typeface="Meiryo" panose="020B0604030504040204" pitchFamily="34" charset="-128"/>
              </a:defRPr>
            </a:lvl2pPr>
            <a:lvl3pPr>
              <a:defRPr sz="1867">
                <a:latin typeface="Source Sans Pro"/>
                <a:cs typeface="Source Sans Pro"/>
              </a:defRPr>
            </a:lvl3pPr>
            <a:lvl4pPr>
              <a:defRPr sz="1867">
                <a:latin typeface="Source Sans Pro"/>
                <a:cs typeface="Source Sans Pro"/>
              </a:defRPr>
            </a:lvl4pPr>
            <a:lvl5pPr>
              <a:defRPr sz="1867">
                <a:latin typeface="Source Sans Pro"/>
                <a:cs typeface="Source Sans Pro"/>
              </a:defRPr>
            </a:lvl5pPr>
          </a:lstStyle>
          <a:p>
            <a:pPr marL="0" marR="0" lvl="0" indent="0" algn="l" defTabSz="1219170" rtl="0" eaLnBrk="1" fontAlgn="auto" latinLnBrk="0" hangingPunct="1">
              <a:lnSpc>
                <a:spcPct val="90000"/>
              </a:lnSpc>
              <a:spcBef>
                <a:spcPts val="800"/>
              </a:spcBef>
              <a:spcAft>
                <a:spcPts val="133"/>
              </a:spcAft>
              <a:buClrTx/>
              <a:buSzTx/>
              <a:buFont typeface="Arial"/>
              <a:buNone/>
              <a:tabLst/>
              <a:defRPr/>
            </a:pPr>
            <a:r>
              <a:rPr lang="en-US" altLang="ja-JP" dirty="0" err="1"/>
              <a:t>クリックしてテキストを入力</a:t>
            </a:r>
            <a:endParaRPr lang="en-US" altLang="ja-JP" dirty="0"/>
          </a:p>
        </p:txBody>
      </p:sp>
      <p:sp>
        <p:nvSpPr>
          <p:cNvPr id="44" name="Text Placeholder 7"/>
          <p:cNvSpPr>
            <a:spLocks noGrp="1"/>
          </p:cNvSpPr>
          <p:nvPr>
            <p:ph type="body" sz="quarter" idx="16" hasCustomPrompt="1"/>
          </p:nvPr>
        </p:nvSpPr>
        <p:spPr>
          <a:xfrm>
            <a:off x="5116767" y="1375838"/>
            <a:ext cx="1516072" cy="486833"/>
          </a:xfrm>
          <a:prstGeom prst="rect">
            <a:avLst/>
          </a:prstGeom>
        </p:spPr>
        <p:txBody>
          <a:bodyPr vert="horz"/>
          <a:lstStyle>
            <a:lvl1pPr>
              <a:defRPr b="1">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stStyle>
          <a:p>
            <a:pPr lvl="0"/>
            <a:r>
              <a:rPr lang="en-US" dirty="0"/>
              <a:t>04</a:t>
            </a:r>
          </a:p>
        </p:txBody>
      </p:sp>
      <p:sp>
        <p:nvSpPr>
          <p:cNvPr id="45" name="Text Placeholder 17"/>
          <p:cNvSpPr>
            <a:spLocks noGrp="1"/>
          </p:cNvSpPr>
          <p:nvPr>
            <p:ph type="body" sz="quarter" idx="17" hasCustomPrompt="1"/>
          </p:nvPr>
        </p:nvSpPr>
        <p:spPr>
          <a:xfrm>
            <a:off x="5116767" y="2053172"/>
            <a:ext cx="1516072" cy="1566333"/>
          </a:xfrm>
          <a:prstGeom prst="rect">
            <a:avLst/>
          </a:prstGeom>
        </p:spPr>
        <p:txBody>
          <a:bodyPr vert="horz"/>
          <a:lstStyle>
            <a:lvl1pPr marL="0" indent="0">
              <a:lnSpc>
                <a:spcPct val="90000"/>
              </a:lnSpc>
              <a:buFont typeface="Arial"/>
              <a:buNone/>
              <a:defRPr sz="1600" b="1">
                <a:solidFill>
                  <a:schemeClr val="accent3"/>
                </a:solidFill>
                <a:latin typeface="Meiryo" panose="020B0604030504040204" pitchFamily="34" charset="-128"/>
                <a:ea typeface="Meiryo" panose="020B0604030504040204" pitchFamily="34" charset="-128"/>
                <a:cs typeface="Meiryo" panose="020B0604030504040204" pitchFamily="34" charset="-128"/>
              </a:defRPr>
            </a:lvl1pPr>
            <a:lvl2pPr marL="4233" indent="0">
              <a:buNone/>
              <a:defRPr sz="1467" b="1">
                <a:solidFill>
                  <a:schemeClr val="bg1"/>
                </a:solidFill>
                <a:latin typeface="Meiryo" panose="020B0604030504040204" pitchFamily="34" charset="-128"/>
                <a:ea typeface="Meiryo" panose="020B0604030504040204" pitchFamily="34" charset="-128"/>
                <a:cs typeface="Meiryo" panose="020B0604030504040204" pitchFamily="34" charset="-128"/>
              </a:defRPr>
            </a:lvl2pPr>
            <a:lvl3pPr>
              <a:defRPr sz="1867">
                <a:latin typeface="Source Sans Pro"/>
                <a:cs typeface="Source Sans Pro"/>
              </a:defRPr>
            </a:lvl3pPr>
            <a:lvl4pPr>
              <a:defRPr sz="1867">
                <a:latin typeface="Source Sans Pro"/>
                <a:cs typeface="Source Sans Pro"/>
              </a:defRPr>
            </a:lvl4pPr>
            <a:lvl5pPr>
              <a:defRPr sz="1867">
                <a:latin typeface="Source Sans Pro"/>
                <a:cs typeface="Source Sans Pro"/>
              </a:defRPr>
            </a:lvl5pPr>
          </a:lstStyle>
          <a:p>
            <a:pPr lvl="0"/>
            <a:r>
              <a:rPr lang="en-US" altLang="ja-JP" dirty="0" err="1"/>
              <a:t>クリックしてテキストを入力</a:t>
            </a:r>
            <a:endParaRPr lang="en-US" altLang="ja-JP" dirty="0"/>
          </a:p>
        </p:txBody>
      </p:sp>
      <p:sp>
        <p:nvSpPr>
          <p:cNvPr id="47" name="Text Placeholder 7"/>
          <p:cNvSpPr>
            <a:spLocks noGrp="1"/>
          </p:cNvSpPr>
          <p:nvPr>
            <p:ph type="body" sz="quarter" idx="18" hasCustomPrompt="1"/>
          </p:nvPr>
        </p:nvSpPr>
        <p:spPr>
          <a:xfrm>
            <a:off x="6711757" y="1375838"/>
            <a:ext cx="1516072" cy="486833"/>
          </a:xfrm>
          <a:prstGeom prst="rect">
            <a:avLst/>
          </a:prstGeom>
        </p:spPr>
        <p:txBody>
          <a:bodyPr vert="horz"/>
          <a:lstStyle>
            <a:lvl1pPr>
              <a:defRPr b="1">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stStyle>
          <a:p>
            <a:pPr lvl="0"/>
            <a:r>
              <a:rPr lang="en-US" dirty="0"/>
              <a:t>05</a:t>
            </a:r>
          </a:p>
        </p:txBody>
      </p:sp>
      <p:sp>
        <p:nvSpPr>
          <p:cNvPr id="48" name="Text Placeholder 17"/>
          <p:cNvSpPr>
            <a:spLocks noGrp="1"/>
          </p:cNvSpPr>
          <p:nvPr>
            <p:ph type="body" sz="quarter" idx="19" hasCustomPrompt="1"/>
          </p:nvPr>
        </p:nvSpPr>
        <p:spPr>
          <a:xfrm>
            <a:off x="6711757" y="2053172"/>
            <a:ext cx="1516072" cy="1566333"/>
          </a:xfrm>
          <a:prstGeom prst="rect">
            <a:avLst/>
          </a:prstGeom>
        </p:spPr>
        <p:txBody>
          <a:bodyPr vert="horz"/>
          <a:lstStyle>
            <a:lvl1pPr marL="0" indent="0">
              <a:lnSpc>
                <a:spcPct val="90000"/>
              </a:lnSpc>
              <a:buFont typeface="Arial"/>
              <a:buNone/>
              <a:defRPr sz="1600" b="1">
                <a:solidFill>
                  <a:schemeClr val="accent3"/>
                </a:solidFill>
                <a:latin typeface="Meiryo" panose="020B0604030504040204" pitchFamily="34" charset="-128"/>
                <a:ea typeface="Meiryo" panose="020B0604030504040204" pitchFamily="34" charset="-128"/>
                <a:cs typeface="Meiryo" panose="020B0604030504040204" pitchFamily="34" charset="-128"/>
              </a:defRPr>
            </a:lvl1pPr>
            <a:lvl2pPr marL="4233" indent="0">
              <a:buNone/>
              <a:defRPr sz="1467" b="1">
                <a:solidFill>
                  <a:schemeClr val="bg1"/>
                </a:solidFill>
                <a:latin typeface="Meiryo" panose="020B0604030504040204" pitchFamily="34" charset="-128"/>
                <a:ea typeface="Meiryo" panose="020B0604030504040204" pitchFamily="34" charset="-128"/>
                <a:cs typeface="Meiryo" panose="020B0604030504040204" pitchFamily="34" charset="-128"/>
              </a:defRPr>
            </a:lvl2pPr>
            <a:lvl3pPr>
              <a:defRPr sz="1867">
                <a:latin typeface="Source Sans Pro"/>
                <a:cs typeface="Source Sans Pro"/>
              </a:defRPr>
            </a:lvl3pPr>
            <a:lvl4pPr>
              <a:defRPr sz="1867">
                <a:latin typeface="Source Sans Pro"/>
                <a:cs typeface="Source Sans Pro"/>
              </a:defRPr>
            </a:lvl4pPr>
            <a:lvl5pPr>
              <a:defRPr sz="1867">
                <a:latin typeface="Source Sans Pro"/>
                <a:cs typeface="Source Sans Pro"/>
              </a:defRPr>
            </a:lvl5pPr>
          </a:lstStyle>
          <a:p>
            <a:pPr lvl="0"/>
            <a:r>
              <a:rPr lang="en-US" altLang="ja-JP" dirty="0" err="1"/>
              <a:t>クリックしてテキストを入力</a:t>
            </a:r>
            <a:endParaRPr lang="en-US" altLang="ja-JP" dirty="0"/>
          </a:p>
        </p:txBody>
      </p:sp>
      <p:sp>
        <p:nvSpPr>
          <p:cNvPr id="65" name="Text Placeholder 7"/>
          <p:cNvSpPr>
            <a:spLocks noGrp="1"/>
          </p:cNvSpPr>
          <p:nvPr>
            <p:ph type="body" sz="quarter" idx="20" hasCustomPrompt="1"/>
          </p:nvPr>
        </p:nvSpPr>
        <p:spPr>
          <a:xfrm>
            <a:off x="300038" y="3894672"/>
            <a:ext cx="1516072" cy="486833"/>
          </a:xfrm>
          <a:prstGeom prst="rect">
            <a:avLst/>
          </a:prstGeom>
        </p:spPr>
        <p:txBody>
          <a:bodyPr vert="horz"/>
          <a:lstStyle>
            <a:lvl1pPr>
              <a:defRPr b="1">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stStyle>
          <a:p>
            <a:pPr lvl="0"/>
            <a:r>
              <a:rPr lang="en-US" dirty="0"/>
              <a:t>06</a:t>
            </a:r>
          </a:p>
        </p:txBody>
      </p:sp>
      <p:sp>
        <p:nvSpPr>
          <p:cNvPr id="66" name="Text Placeholder 17"/>
          <p:cNvSpPr>
            <a:spLocks noGrp="1"/>
          </p:cNvSpPr>
          <p:nvPr>
            <p:ph type="body" sz="quarter" idx="21" hasCustomPrompt="1"/>
          </p:nvPr>
        </p:nvSpPr>
        <p:spPr>
          <a:xfrm>
            <a:off x="300038" y="4572006"/>
            <a:ext cx="1516072" cy="1566333"/>
          </a:xfrm>
          <a:prstGeom prst="rect">
            <a:avLst/>
          </a:prstGeom>
        </p:spPr>
        <p:txBody>
          <a:bodyPr vert="horz"/>
          <a:lstStyle>
            <a:lvl1pPr marL="0" indent="0">
              <a:lnSpc>
                <a:spcPct val="90000"/>
              </a:lnSpc>
              <a:buFont typeface="Arial"/>
              <a:buNone/>
              <a:defRPr sz="1600" b="1">
                <a:solidFill>
                  <a:schemeClr val="accent3"/>
                </a:solidFill>
                <a:latin typeface="Meiryo" panose="020B0604030504040204" pitchFamily="34" charset="-128"/>
                <a:ea typeface="Meiryo" panose="020B0604030504040204" pitchFamily="34" charset="-128"/>
                <a:cs typeface="Meiryo" panose="020B0604030504040204" pitchFamily="34" charset="-128"/>
              </a:defRPr>
            </a:lvl1pPr>
            <a:lvl2pPr marL="4233" indent="0">
              <a:buNone/>
              <a:defRPr sz="1467" b="1">
                <a:solidFill>
                  <a:schemeClr val="bg1"/>
                </a:solidFill>
                <a:latin typeface="Meiryo" panose="020B0604030504040204" pitchFamily="34" charset="-128"/>
                <a:ea typeface="Meiryo" panose="020B0604030504040204" pitchFamily="34" charset="-128"/>
                <a:cs typeface="Meiryo" panose="020B0604030504040204" pitchFamily="34" charset="-128"/>
              </a:defRPr>
            </a:lvl2pPr>
            <a:lvl3pPr>
              <a:defRPr sz="1867">
                <a:latin typeface="Source Sans Pro"/>
                <a:cs typeface="Source Sans Pro"/>
              </a:defRPr>
            </a:lvl3pPr>
            <a:lvl4pPr>
              <a:defRPr sz="1867">
                <a:latin typeface="Source Sans Pro"/>
                <a:cs typeface="Source Sans Pro"/>
              </a:defRPr>
            </a:lvl4pPr>
            <a:lvl5pPr>
              <a:defRPr sz="1867">
                <a:latin typeface="Source Sans Pro"/>
                <a:cs typeface="Source Sans Pro"/>
              </a:defRPr>
            </a:lvl5pPr>
          </a:lstStyle>
          <a:p>
            <a:pPr lvl="0"/>
            <a:r>
              <a:rPr lang="en-US" altLang="ja-JP" dirty="0" err="1"/>
              <a:t>クリックしてテキストを入力</a:t>
            </a:r>
            <a:endParaRPr lang="en-US" altLang="ja-JP" dirty="0"/>
          </a:p>
        </p:txBody>
      </p:sp>
      <p:sp>
        <p:nvSpPr>
          <p:cNvPr id="68" name="Text Placeholder 7"/>
          <p:cNvSpPr>
            <a:spLocks noGrp="1"/>
          </p:cNvSpPr>
          <p:nvPr>
            <p:ph type="body" sz="quarter" idx="22" hasCustomPrompt="1"/>
          </p:nvPr>
        </p:nvSpPr>
        <p:spPr>
          <a:xfrm>
            <a:off x="1910907" y="3894672"/>
            <a:ext cx="1516072" cy="486833"/>
          </a:xfrm>
          <a:prstGeom prst="rect">
            <a:avLst/>
          </a:prstGeom>
        </p:spPr>
        <p:txBody>
          <a:bodyPr vert="horz"/>
          <a:lstStyle>
            <a:lvl1pPr>
              <a:defRPr b="1">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stStyle>
          <a:p>
            <a:pPr lvl="0"/>
            <a:r>
              <a:rPr lang="en-US" dirty="0"/>
              <a:t>07</a:t>
            </a:r>
          </a:p>
        </p:txBody>
      </p:sp>
      <p:sp>
        <p:nvSpPr>
          <p:cNvPr id="69" name="Text Placeholder 17"/>
          <p:cNvSpPr>
            <a:spLocks noGrp="1"/>
          </p:cNvSpPr>
          <p:nvPr>
            <p:ph type="body" sz="quarter" idx="23" hasCustomPrompt="1"/>
          </p:nvPr>
        </p:nvSpPr>
        <p:spPr>
          <a:xfrm>
            <a:off x="1910907" y="4572006"/>
            <a:ext cx="1516072" cy="1566333"/>
          </a:xfrm>
          <a:prstGeom prst="rect">
            <a:avLst/>
          </a:prstGeom>
        </p:spPr>
        <p:txBody>
          <a:bodyPr vert="horz"/>
          <a:lstStyle>
            <a:lvl1pPr marL="0" indent="0">
              <a:lnSpc>
                <a:spcPct val="90000"/>
              </a:lnSpc>
              <a:buFont typeface="Arial"/>
              <a:buNone/>
              <a:defRPr sz="1600" b="1">
                <a:solidFill>
                  <a:schemeClr val="accent3"/>
                </a:solidFill>
                <a:latin typeface="Meiryo" panose="020B0604030504040204" pitchFamily="34" charset="-128"/>
                <a:ea typeface="Meiryo" panose="020B0604030504040204" pitchFamily="34" charset="-128"/>
                <a:cs typeface="Meiryo" panose="020B0604030504040204" pitchFamily="34" charset="-128"/>
              </a:defRPr>
            </a:lvl1pPr>
            <a:lvl2pPr marL="4233" indent="0">
              <a:buNone/>
              <a:defRPr sz="1467" b="1">
                <a:solidFill>
                  <a:schemeClr val="bg1"/>
                </a:solidFill>
                <a:latin typeface="Meiryo" panose="020B0604030504040204" pitchFamily="34" charset="-128"/>
                <a:ea typeface="Meiryo" panose="020B0604030504040204" pitchFamily="34" charset="-128"/>
                <a:cs typeface="Meiryo" panose="020B0604030504040204" pitchFamily="34" charset="-128"/>
              </a:defRPr>
            </a:lvl2pPr>
            <a:lvl3pPr>
              <a:defRPr sz="1867">
                <a:latin typeface="Source Sans Pro"/>
                <a:cs typeface="Source Sans Pro"/>
              </a:defRPr>
            </a:lvl3pPr>
            <a:lvl4pPr>
              <a:defRPr sz="1867">
                <a:latin typeface="Source Sans Pro"/>
                <a:cs typeface="Source Sans Pro"/>
              </a:defRPr>
            </a:lvl4pPr>
            <a:lvl5pPr>
              <a:defRPr sz="1867">
                <a:latin typeface="Source Sans Pro"/>
                <a:cs typeface="Source Sans Pro"/>
              </a:defRPr>
            </a:lvl5pPr>
          </a:lstStyle>
          <a:p>
            <a:pPr lvl="0"/>
            <a:r>
              <a:rPr lang="en-US" altLang="ja-JP" dirty="0" err="1"/>
              <a:t>クリックしてテキストを入力</a:t>
            </a:r>
            <a:endParaRPr lang="en-US" altLang="ja-JP" dirty="0"/>
          </a:p>
        </p:txBody>
      </p:sp>
      <p:sp>
        <p:nvSpPr>
          <p:cNvPr id="71" name="Text Placeholder 7"/>
          <p:cNvSpPr>
            <a:spLocks noGrp="1"/>
          </p:cNvSpPr>
          <p:nvPr>
            <p:ph type="body" sz="quarter" idx="24" hasCustomPrompt="1"/>
          </p:nvPr>
        </p:nvSpPr>
        <p:spPr>
          <a:xfrm>
            <a:off x="3518250" y="3894672"/>
            <a:ext cx="1516072" cy="486833"/>
          </a:xfrm>
          <a:prstGeom prst="rect">
            <a:avLst/>
          </a:prstGeom>
        </p:spPr>
        <p:txBody>
          <a:bodyPr vert="horz"/>
          <a:lstStyle>
            <a:lvl1pPr>
              <a:defRPr b="1">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stStyle>
          <a:p>
            <a:pPr lvl="0"/>
            <a:r>
              <a:rPr lang="en-US" dirty="0"/>
              <a:t>08</a:t>
            </a:r>
          </a:p>
        </p:txBody>
      </p:sp>
      <p:sp>
        <p:nvSpPr>
          <p:cNvPr id="72" name="Text Placeholder 17"/>
          <p:cNvSpPr>
            <a:spLocks noGrp="1"/>
          </p:cNvSpPr>
          <p:nvPr>
            <p:ph type="body" sz="quarter" idx="25" hasCustomPrompt="1"/>
          </p:nvPr>
        </p:nvSpPr>
        <p:spPr>
          <a:xfrm>
            <a:off x="3518250" y="4572006"/>
            <a:ext cx="1516072" cy="1566333"/>
          </a:xfrm>
          <a:prstGeom prst="rect">
            <a:avLst/>
          </a:prstGeom>
        </p:spPr>
        <p:txBody>
          <a:bodyPr vert="horz"/>
          <a:lstStyle>
            <a:lvl1pPr marL="0" indent="0">
              <a:lnSpc>
                <a:spcPct val="90000"/>
              </a:lnSpc>
              <a:buFont typeface="Arial"/>
              <a:buNone/>
              <a:defRPr sz="1600" b="1">
                <a:solidFill>
                  <a:schemeClr val="accent3"/>
                </a:solidFill>
                <a:latin typeface="Meiryo" panose="020B0604030504040204" pitchFamily="34" charset="-128"/>
                <a:ea typeface="Meiryo" panose="020B0604030504040204" pitchFamily="34" charset="-128"/>
                <a:cs typeface="Meiryo" panose="020B0604030504040204" pitchFamily="34" charset="-128"/>
              </a:defRPr>
            </a:lvl1pPr>
            <a:lvl2pPr marL="4233" indent="0">
              <a:buNone/>
              <a:defRPr sz="1467" b="1">
                <a:solidFill>
                  <a:schemeClr val="bg1"/>
                </a:solidFill>
                <a:latin typeface="Meiryo" panose="020B0604030504040204" pitchFamily="34" charset="-128"/>
                <a:ea typeface="Meiryo" panose="020B0604030504040204" pitchFamily="34" charset="-128"/>
                <a:cs typeface="Meiryo" panose="020B0604030504040204" pitchFamily="34" charset="-128"/>
              </a:defRPr>
            </a:lvl2pPr>
            <a:lvl3pPr>
              <a:defRPr sz="1867">
                <a:latin typeface="Source Sans Pro"/>
                <a:cs typeface="Source Sans Pro"/>
              </a:defRPr>
            </a:lvl3pPr>
            <a:lvl4pPr>
              <a:defRPr sz="1867">
                <a:latin typeface="Source Sans Pro"/>
                <a:cs typeface="Source Sans Pro"/>
              </a:defRPr>
            </a:lvl4pPr>
            <a:lvl5pPr>
              <a:defRPr sz="1867">
                <a:latin typeface="Source Sans Pro"/>
                <a:cs typeface="Source Sans Pro"/>
              </a:defRPr>
            </a:lvl5pPr>
          </a:lstStyle>
          <a:p>
            <a:pPr lvl="0"/>
            <a:r>
              <a:rPr lang="en-US" altLang="ja-JP" dirty="0" err="1"/>
              <a:t>クリックしてテキストを入力</a:t>
            </a:r>
            <a:endParaRPr lang="en-US" altLang="ja-JP" dirty="0"/>
          </a:p>
        </p:txBody>
      </p:sp>
      <p:sp>
        <p:nvSpPr>
          <p:cNvPr id="74" name="Text Placeholder 7"/>
          <p:cNvSpPr>
            <a:spLocks noGrp="1"/>
          </p:cNvSpPr>
          <p:nvPr>
            <p:ph type="body" sz="quarter" idx="26" hasCustomPrompt="1"/>
          </p:nvPr>
        </p:nvSpPr>
        <p:spPr>
          <a:xfrm>
            <a:off x="5116767" y="3894672"/>
            <a:ext cx="1516072" cy="486833"/>
          </a:xfrm>
          <a:prstGeom prst="rect">
            <a:avLst/>
          </a:prstGeom>
        </p:spPr>
        <p:txBody>
          <a:bodyPr vert="horz"/>
          <a:lstStyle>
            <a:lvl1pPr>
              <a:defRPr b="1">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stStyle>
          <a:p>
            <a:pPr lvl="0"/>
            <a:r>
              <a:rPr lang="en-US" dirty="0"/>
              <a:t>09</a:t>
            </a:r>
          </a:p>
        </p:txBody>
      </p:sp>
      <p:sp>
        <p:nvSpPr>
          <p:cNvPr id="75" name="Text Placeholder 17"/>
          <p:cNvSpPr>
            <a:spLocks noGrp="1"/>
          </p:cNvSpPr>
          <p:nvPr>
            <p:ph type="body" sz="quarter" idx="27" hasCustomPrompt="1"/>
          </p:nvPr>
        </p:nvSpPr>
        <p:spPr>
          <a:xfrm>
            <a:off x="5116767" y="4572006"/>
            <a:ext cx="1516072" cy="1566333"/>
          </a:xfrm>
          <a:prstGeom prst="rect">
            <a:avLst/>
          </a:prstGeom>
        </p:spPr>
        <p:txBody>
          <a:bodyPr vert="horz"/>
          <a:lstStyle>
            <a:lvl1pPr marL="0" indent="0">
              <a:lnSpc>
                <a:spcPct val="90000"/>
              </a:lnSpc>
              <a:buFont typeface="Arial"/>
              <a:buNone/>
              <a:defRPr sz="1600" b="1">
                <a:solidFill>
                  <a:schemeClr val="accent3"/>
                </a:solidFill>
                <a:latin typeface="Meiryo" panose="020B0604030504040204" pitchFamily="34" charset="-128"/>
                <a:ea typeface="Meiryo" panose="020B0604030504040204" pitchFamily="34" charset="-128"/>
                <a:cs typeface="Meiryo" panose="020B0604030504040204" pitchFamily="34" charset="-128"/>
              </a:defRPr>
            </a:lvl1pPr>
            <a:lvl2pPr marL="0" indent="0">
              <a:buNone/>
              <a:defRPr sz="1467" b="1">
                <a:solidFill>
                  <a:schemeClr val="bg1"/>
                </a:solidFill>
                <a:latin typeface="Meiryo" panose="020B0604030504040204" pitchFamily="34" charset="-128"/>
                <a:ea typeface="Meiryo" panose="020B0604030504040204" pitchFamily="34" charset="-128"/>
                <a:cs typeface="Meiryo" panose="020B0604030504040204" pitchFamily="34" charset="-128"/>
              </a:defRPr>
            </a:lvl2pPr>
            <a:lvl3pPr>
              <a:defRPr sz="1867">
                <a:latin typeface="Source Sans Pro"/>
                <a:cs typeface="Source Sans Pro"/>
              </a:defRPr>
            </a:lvl3pPr>
            <a:lvl4pPr>
              <a:defRPr sz="1867">
                <a:latin typeface="Source Sans Pro"/>
                <a:cs typeface="Source Sans Pro"/>
              </a:defRPr>
            </a:lvl4pPr>
            <a:lvl5pPr>
              <a:defRPr sz="1867">
                <a:latin typeface="Source Sans Pro"/>
                <a:cs typeface="Source Sans Pro"/>
              </a:defRPr>
            </a:lvl5pPr>
          </a:lstStyle>
          <a:p>
            <a:pPr lvl="0"/>
            <a:r>
              <a:rPr lang="en-US" altLang="ja-JP" dirty="0" err="1"/>
              <a:t>クリックしてテキストを入力</a:t>
            </a:r>
            <a:endParaRPr lang="en-US" altLang="ja-JP" dirty="0"/>
          </a:p>
        </p:txBody>
      </p:sp>
      <p:sp>
        <p:nvSpPr>
          <p:cNvPr id="77" name="Text Placeholder 7"/>
          <p:cNvSpPr>
            <a:spLocks noGrp="1"/>
          </p:cNvSpPr>
          <p:nvPr>
            <p:ph type="body" sz="quarter" idx="28" hasCustomPrompt="1"/>
          </p:nvPr>
        </p:nvSpPr>
        <p:spPr>
          <a:xfrm>
            <a:off x="6711757" y="3894672"/>
            <a:ext cx="1516072" cy="486833"/>
          </a:xfrm>
          <a:prstGeom prst="rect">
            <a:avLst/>
          </a:prstGeom>
        </p:spPr>
        <p:txBody>
          <a:bodyPr vert="horz"/>
          <a:lstStyle>
            <a:lvl1pPr>
              <a:defRPr b="1">
                <a:solidFill>
                  <a:schemeClr val="bg1"/>
                </a:solidFill>
                <a:latin typeface="Segoe UI" panose="020B0502040204020203" pitchFamily="34" charset="0"/>
                <a:ea typeface="メイリオ" panose="020B0604030504040204" pitchFamily="50" charset="-128"/>
                <a:cs typeface="Segoe UI" panose="020B0502040204020203" pitchFamily="34" charset="0"/>
              </a:defRPr>
            </a:lvl1pPr>
          </a:lstStyle>
          <a:p>
            <a:pPr lvl="0"/>
            <a:r>
              <a:rPr lang="en-US" dirty="0"/>
              <a:t>10</a:t>
            </a:r>
          </a:p>
        </p:txBody>
      </p:sp>
      <p:sp>
        <p:nvSpPr>
          <p:cNvPr id="78" name="Text Placeholder 17"/>
          <p:cNvSpPr>
            <a:spLocks noGrp="1"/>
          </p:cNvSpPr>
          <p:nvPr>
            <p:ph type="body" sz="quarter" idx="29" hasCustomPrompt="1"/>
          </p:nvPr>
        </p:nvSpPr>
        <p:spPr>
          <a:xfrm>
            <a:off x="6711757" y="4572006"/>
            <a:ext cx="1516072" cy="1566333"/>
          </a:xfrm>
          <a:prstGeom prst="rect">
            <a:avLst/>
          </a:prstGeom>
        </p:spPr>
        <p:txBody>
          <a:bodyPr vert="horz"/>
          <a:lstStyle>
            <a:lvl1pPr marL="0" indent="0">
              <a:lnSpc>
                <a:spcPct val="90000"/>
              </a:lnSpc>
              <a:buFont typeface="Arial"/>
              <a:buNone/>
              <a:defRPr sz="1600" b="1">
                <a:solidFill>
                  <a:schemeClr val="accent3"/>
                </a:solidFill>
                <a:latin typeface="Meiryo" panose="020B0604030504040204" pitchFamily="34" charset="-128"/>
                <a:ea typeface="Meiryo" panose="020B0604030504040204" pitchFamily="34" charset="-128"/>
                <a:cs typeface="Meiryo" panose="020B0604030504040204" pitchFamily="34" charset="-128"/>
              </a:defRPr>
            </a:lvl1pPr>
            <a:lvl2pPr marL="4233" indent="0">
              <a:buNone/>
              <a:defRPr sz="1467" b="1">
                <a:solidFill>
                  <a:schemeClr val="bg1"/>
                </a:solidFill>
                <a:latin typeface="Meiryo" panose="020B0604030504040204" pitchFamily="34" charset="-128"/>
                <a:ea typeface="Meiryo" panose="020B0604030504040204" pitchFamily="34" charset="-128"/>
                <a:cs typeface="Meiryo" panose="020B0604030504040204" pitchFamily="34" charset="-128"/>
              </a:defRPr>
            </a:lvl2pPr>
            <a:lvl3pPr>
              <a:defRPr sz="1867">
                <a:latin typeface="Source Sans Pro"/>
                <a:cs typeface="Source Sans Pro"/>
              </a:defRPr>
            </a:lvl3pPr>
            <a:lvl4pPr>
              <a:defRPr sz="1867">
                <a:latin typeface="Source Sans Pro"/>
                <a:cs typeface="Source Sans Pro"/>
              </a:defRPr>
            </a:lvl4pPr>
            <a:lvl5pPr>
              <a:defRPr sz="1867">
                <a:latin typeface="Source Sans Pro"/>
                <a:cs typeface="Source Sans Pro"/>
              </a:defRPr>
            </a:lvl5pPr>
          </a:lstStyle>
          <a:p>
            <a:pPr lvl="0"/>
            <a:r>
              <a:rPr lang="en-US" altLang="ja-JP" dirty="0" err="1"/>
              <a:t>クリックしてテキストを入力</a:t>
            </a:r>
            <a:endParaRPr lang="en-US" altLang="ja-JP" dirty="0"/>
          </a:p>
        </p:txBody>
      </p:sp>
      <p:pic>
        <p:nvPicPr>
          <p:cNvPr id="26" name="Picture 25">
            <a:extLst>
              <a:ext uri="{FF2B5EF4-FFF2-40B4-BE49-F238E27FC236}">
                <a16:creationId xmlns:a16="http://schemas.microsoft.com/office/drawing/2014/main" id="{877FA907-E31B-EC4C-8DD4-83DE918A99BD}"/>
              </a:ext>
            </a:extLst>
          </p:cNvPr>
          <p:cNvPicPr>
            <a:picLocks noChangeAspect="1"/>
          </p:cNvPicPr>
          <p:nvPr userDrawn="1"/>
        </p:nvPicPr>
        <p:blipFill>
          <a:blip r:embed="rId2">
            <a:lum bright="100000" contrast="100000"/>
          </a:blip>
          <a:stretch>
            <a:fillRect/>
          </a:stretch>
        </p:blipFill>
        <p:spPr>
          <a:xfrm>
            <a:off x="7707331" y="387914"/>
            <a:ext cx="1040996" cy="387474"/>
          </a:xfrm>
          <a:prstGeom prst="rect">
            <a:avLst/>
          </a:prstGeom>
        </p:spPr>
      </p:pic>
      <p:sp>
        <p:nvSpPr>
          <p:cNvPr id="24" name="Slide Number Placeholder 5">
            <a:extLst>
              <a:ext uri="{FF2B5EF4-FFF2-40B4-BE49-F238E27FC236}">
                <a16:creationId xmlns:a16="http://schemas.microsoft.com/office/drawing/2014/main" id="{E60BD387-2425-4463-B7FA-C19061BAE4CE}"/>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bg1"/>
                </a:solidFill>
                <a:effectLst/>
                <a:uLnTx/>
                <a:uFillTx/>
                <a:latin typeface="Segoe UI" panose="020B0502040204020203" pitchFamily="34" charset="0"/>
                <a:ea typeface="ＭＳ Ｐゴシック" charset="0"/>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a:ln>
                <a:noFill/>
              </a:ln>
              <a:solidFill>
                <a:schemeClr val="bg1"/>
              </a:solidFill>
              <a:effectLst/>
              <a:uLnTx/>
              <a:uFillTx/>
              <a:latin typeface="Segoe UI" panose="020B0502040204020203" pitchFamily="34" charset="0"/>
              <a:ea typeface="ＭＳ Ｐゴシック" charset="0"/>
              <a:cs typeface="Segoe UI" panose="020B0502040204020203" pitchFamily="34" charset="0"/>
            </a:endParaRPr>
          </a:p>
        </p:txBody>
      </p:sp>
      <p:sp>
        <p:nvSpPr>
          <p:cNvPr id="25" name="テキスト ボックス 24"/>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bg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bg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882549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03_セクション見出し（白）">
    <p:bg bwMode="ltGray">
      <p:bgPr>
        <a:solidFill>
          <a:schemeClr val="bg1"/>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97518" y="3093720"/>
            <a:ext cx="8640741" cy="810685"/>
          </a:xfrm>
          <a:prstGeom prst="rect">
            <a:avLst/>
          </a:prstGeom>
        </p:spPr>
        <p:txBody>
          <a:bodyPr anchor="ctr"/>
          <a:lstStyle>
            <a:lvl1pPr>
              <a:defRPr sz="4400"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dirty="0"/>
              <a:t>セクション見出し</a:t>
            </a:r>
            <a:endParaRPr lang="en-ZA" dirty="0"/>
          </a:p>
        </p:txBody>
      </p:sp>
      <p:pic>
        <p:nvPicPr>
          <p:cNvPr id="5" name="Picture 4">
            <a:extLst>
              <a:ext uri="{FF2B5EF4-FFF2-40B4-BE49-F238E27FC236}">
                <a16:creationId xmlns:a16="http://schemas.microsoft.com/office/drawing/2014/main" id="{1F1C5FBA-3ECF-4B49-875C-A704CEE084A3}"/>
              </a:ext>
            </a:extLst>
          </p:cNvPr>
          <p:cNvPicPr>
            <a:picLocks noChangeAspect="1"/>
          </p:cNvPicPr>
          <p:nvPr userDrawn="1"/>
        </p:nvPicPr>
        <p:blipFill>
          <a:blip r:embed="rId2"/>
          <a:stretch>
            <a:fillRect/>
          </a:stretch>
        </p:blipFill>
        <p:spPr>
          <a:xfrm>
            <a:off x="7707331" y="387914"/>
            <a:ext cx="1040996" cy="387474"/>
          </a:xfrm>
          <a:prstGeom prst="rect">
            <a:avLst/>
          </a:prstGeom>
        </p:spPr>
      </p:pic>
      <p:sp>
        <p:nvSpPr>
          <p:cNvPr id="9" name="Slide Number Placeholder 5">
            <a:extLst>
              <a:ext uri="{FF2B5EF4-FFF2-40B4-BE49-F238E27FC236}">
                <a16:creationId xmlns:a16="http://schemas.microsoft.com/office/drawing/2014/main" id="{2A607169-5CA7-45B9-8A32-29BA86D905F3}"/>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accent2"/>
                </a:solidFill>
                <a:effectLst/>
                <a:uLnTx/>
                <a:uFillTx/>
                <a:latin typeface="Segoe UI" panose="020B0502040204020203" pitchFamily="34" charset="0"/>
                <a:ea typeface="ＭＳ Ｐゴシック" charset="0"/>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chemeClr val="accent2"/>
              </a:solidFill>
              <a:effectLst/>
              <a:uLnTx/>
              <a:uFillTx/>
              <a:latin typeface="Segoe UI" panose="020B0502040204020203" pitchFamily="34" charset="0"/>
              <a:ea typeface="ＭＳ Ｐゴシック" charset="0"/>
              <a:cs typeface="Segoe UI" panose="020B0502040204020203" pitchFamily="34" charset="0"/>
            </a:endParaRPr>
          </a:p>
        </p:txBody>
      </p:sp>
      <p:sp>
        <p:nvSpPr>
          <p:cNvPr id="6" name="テキスト ボックス 5"/>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tx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808793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03_セクション見出し(青)">
    <p:bg bwMode="ltGray">
      <p:bgPr>
        <a:solidFill>
          <a:schemeClr val="accent2"/>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05F2718-5C4C-484E-82F9-1AEFB313A273}"/>
              </a:ext>
            </a:extLst>
          </p:cNvPr>
          <p:cNvPicPr>
            <a:picLocks noChangeAspect="1"/>
          </p:cNvPicPr>
          <p:nvPr userDrawn="1"/>
        </p:nvPicPr>
        <p:blipFill>
          <a:blip r:embed="rId2">
            <a:lum bright="100000" contrast="100000"/>
          </a:blip>
          <a:stretch>
            <a:fillRect/>
          </a:stretch>
        </p:blipFill>
        <p:spPr>
          <a:xfrm>
            <a:off x="7707331" y="387914"/>
            <a:ext cx="1040996" cy="387474"/>
          </a:xfrm>
          <a:prstGeom prst="rect">
            <a:avLst/>
          </a:prstGeom>
        </p:spPr>
      </p:pic>
      <p:sp>
        <p:nvSpPr>
          <p:cNvPr id="10" name="Slide Number Placeholder 5">
            <a:extLst>
              <a:ext uri="{FF2B5EF4-FFF2-40B4-BE49-F238E27FC236}">
                <a16:creationId xmlns:a16="http://schemas.microsoft.com/office/drawing/2014/main" id="{2A607169-5CA7-45B9-8A32-29BA86D905F3}"/>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tx1"/>
                </a:solidFill>
                <a:effectLst/>
                <a:uLnTx/>
                <a:uFillTx/>
                <a:latin typeface="Segoe UI" panose="020B0502040204020203" pitchFamily="34" charset="0"/>
                <a:ea typeface="ＭＳ Ｐゴシック" charset="0"/>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chemeClr val="tx1"/>
              </a:solidFill>
              <a:effectLst/>
              <a:uLnTx/>
              <a:uFillTx/>
              <a:latin typeface="Segoe UI" panose="020B0502040204020203" pitchFamily="34" charset="0"/>
              <a:ea typeface="ＭＳ Ｐゴシック" charset="0"/>
              <a:cs typeface="Segoe UI" panose="020B0502040204020203" pitchFamily="34" charset="0"/>
            </a:endParaRPr>
          </a:p>
        </p:txBody>
      </p:sp>
      <p:sp>
        <p:nvSpPr>
          <p:cNvPr id="9" name="Title 1"/>
          <p:cNvSpPr>
            <a:spLocks noGrp="1"/>
          </p:cNvSpPr>
          <p:nvPr>
            <p:ph type="title" hasCustomPrompt="1"/>
          </p:nvPr>
        </p:nvSpPr>
        <p:spPr>
          <a:xfrm>
            <a:off x="297518" y="3093720"/>
            <a:ext cx="8640741" cy="810685"/>
          </a:xfrm>
          <a:prstGeom prst="rect">
            <a:avLst/>
          </a:prstGeom>
        </p:spPr>
        <p:txBody>
          <a:bodyPr anchor="ctr"/>
          <a:lstStyle>
            <a:lvl1pPr>
              <a:defRPr sz="4400" b="1">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dirty="0"/>
              <a:t>セクション見出し</a:t>
            </a:r>
            <a:endParaRPr lang="en-ZA" dirty="0"/>
          </a:p>
        </p:txBody>
      </p:sp>
      <p:sp>
        <p:nvSpPr>
          <p:cNvPr id="5" name="テキスト ボックス 4"/>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tx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4048797872"/>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04_テキスト中心(白)">
    <p:bg bwMode="ltGray">
      <p:bgPr>
        <a:solidFill>
          <a:schemeClr val="bg1"/>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97519" y="169334"/>
            <a:ext cx="7293842" cy="793751"/>
          </a:xfrm>
          <a:prstGeom prst="rect">
            <a:avLst/>
          </a:prstGeom>
        </p:spPr>
        <p:txBody>
          <a:bodyPr anchor="ctr"/>
          <a:lstStyle>
            <a:lvl1pPr>
              <a:defRPr sz="3200"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dirty="0"/>
              <a:t>スライドタイトルを入力</a:t>
            </a:r>
            <a:endParaRPr lang="en-ZA" dirty="0"/>
          </a:p>
        </p:txBody>
      </p:sp>
      <p:pic>
        <p:nvPicPr>
          <p:cNvPr id="5" name="Picture 4">
            <a:extLst>
              <a:ext uri="{FF2B5EF4-FFF2-40B4-BE49-F238E27FC236}">
                <a16:creationId xmlns:a16="http://schemas.microsoft.com/office/drawing/2014/main" id="{1F1C5FBA-3ECF-4B49-875C-A704CEE084A3}"/>
              </a:ext>
            </a:extLst>
          </p:cNvPr>
          <p:cNvPicPr>
            <a:picLocks noChangeAspect="1"/>
          </p:cNvPicPr>
          <p:nvPr userDrawn="1"/>
        </p:nvPicPr>
        <p:blipFill>
          <a:blip r:embed="rId2"/>
          <a:stretch>
            <a:fillRect/>
          </a:stretch>
        </p:blipFill>
        <p:spPr>
          <a:xfrm>
            <a:off x="7707331" y="387914"/>
            <a:ext cx="1040996" cy="387474"/>
          </a:xfrm>
          <a:prstGeom prst="rect">
            <a:avLst/>
          </a:prstGeom>
        </p:spPr>
      </p:pic>
      <p:sp>
        <p:nvSpPr>
          <p:cNvPr id="9" name="Slide Number Placeholder 5">
            <a:extLst>
              <a:ext uri="{FF2B5EF4-FFF2-40B4-BE49-F238E27FC236}">
                <a16:creationId xmlns:a16="http://schemas.microsoft.com/office/drawing/2014/main" id="{2A607169-5CA7-45B9-8A32-29BA86D905F3}"/>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accent2"/>
                </a:solidFill>
                <a:effectLst/>
                <a:uLnTx/>
                <a:uFillTx/>
                <a:latin typeface="Segoe UI" panose="020B0502040204020203" pitchFamily="34" charset="0"/>
                <a:ea typeface="ＭＳ Ｐゴシック" charset="0"/>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chemeClr val="accent2"/>
              </a:solidFill>
              <a:effectLst/>
              <a:uLnTx/>
              <a:uFillTx/>
              <a:latin typeface="Segoe UI" panose="020B0502040204020203" pitchFamily="34" charset="0"/>
              <a:ea typeface="ＭＳ Ｐゴシック" charset="0"/>
              <a:cs typeface="Segoe UI" panose="020B0502040204020203" pitchFamily="34" charset="0"/>
            </a:endParaRPr>
          </a:p>
        </p:txBody>
      </p:sp>
      <p:sp>
        <p:nvSpPr>
          <p:cNvPr id="6" name="テキスト ボックス 5"/>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tx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p:txBody>
      </p:sp>
      <p:sp>
        <p:nvSpPr>
          <p:cNvPr id="10" name="Content Placeholder 2">
            <a:extLst>
              <a:ext uri="{FF2B5EF4-FFF2-40B4-BE49-F238E27FC236}">
                <a16:creationId xmlns:a16="http://schemas.microsoft.com/office/drawing/2014/main" id="{2D440AFB-5C09-44EE-80E2-50CF66C3934C}"/>
              </a:ext>
            </a:extLst>
          </p:cNvPr>
          <p:cNvSpPr>
            <a:spLocks noGrp="1"/>
          </p:cNvSpPr>
          <p:nvPr>
            <p:ph idx="1" hasCustomPrompt="1"/>
          </p:nvPr>
        </p:nvSpPr>
        <p:spPr>
          <a:xfrm>
            <a:off x="305922" y="1843201"/>
            <a:ext cx="8532155" cy="3860838"/>
          </a:xfrm>
          <a:prstGeom prst="rect">
            <a:avLst/>
          </a:prstGeom>
        </p:spPr>
        <p:txBody>
          <a:bodyPr/>
          <a:lstStyle>
            <a:lvl1pPr marL="342900" indent="-342900" algn="l">
              <a:buFont typeface="Wingdings" panose="05000000000000000000" pitchFamily="2" charset="2"/>
              <a:buChar char="n"/>
              <a:defRPr sz="2000">
                <a:solidFill>
                  <a:schemeClr val="tx1"/>
                </a:solidFill>
                <a:latin typeface="Meiryo" panose="020B0604030504040204" pitchFamily="34" charset="-128"/>
                <a:ea typeface="Meiryo" panose="020B0604030504040204" pitchFamily="34" charset="-128"/>
                <a:cs typeface="Meiryo" panose="020B0604030504040204" pitchFamily="34" charset="-128"/>
              </a:defRPr>
            </a:lvl1pPr>
            <a:lvl2pPr marL="717550" indent="-358775" algn="l">
              <a:buFont typeface="Arial" panose="020B0604020202020204" pitchFamily="34" charset="0"/>
              <a:buChar char="•"/>
              <a:defRPr sz="1800">
                <a:solidFill>
                  <a:schemeClr val="tx1"/>
                </a:solidFill>
                <a:latin typeface="Meiryo" panose="020B0604030504040204" pitchFamily="34" charset="-128"/>
                <a:ea typeface="Meiryo" panose="020B0604030504040204" pitchFamily="34" charset="-128"/>
                <a:cs typeface="Meiryo" panose="020B0604030504040204" pitchFamily="34" charset="-128"/>
              </a:defRPr>
            </a:lvl2pPr>
            <a:lvl3pPr marL="895350" indent="-358775" algn="l">
              <a:defRPr sz="1400">
                <a:solidFill>
                  <a:schemeClr val="tx1"/>
                </a:solidFill>
                <a:latin typeface="Meiryo" panose="020B0604030504040204" pitchFamily="34" charset="-128"/>
                <a:ea typeface="Meiryo" panose="020B0604030504040204" pitchFamily="34" charset="-128"/>
                <a:cs typeface="Meiryo" panose="020B0604030504040204" pitchFamily="34" charset="-128"/>
              </a:defRPr>
            </a:lvl3pPr>
            <a:lvl4pPr algn="l">
              <a:defRPr sz="1200">
                <a:solidFill>
                  <a:schemeClr val="tx1"/>
                </a:solidFill>
                <a:latin typeface="Meiryo" panose="020B0604030504040204" pitchFamily="34" charset="-128"/>
                <a:ea typeface="Meiryo" panose="020B0604030504040204" pitchFamily="34" charset="-128"/>
                <a:cs typeface="Meiryo" panose="020B0604030504040204" pitchFamily="34" charset="-128"/>
              </a:defRPr>
            </a:lvl4pPr>
            <a:lvl5pPr algn="l">
              <a:defRPr sz="1050">
                <a:solidFill>
                  <a:schemeClr val="tx1"/>
                </a:solidFill>
                <a:latin typeface="Meiryo" panose="020B0604030504040204" pitchFamily="34" charset="-128"/>
                <a:ea typeface="Meiryo" panose="020B0604030504040204" pitchFamily="34" charset="-128"/>
                <a:cs typeface="Meiryo" panose="020B0604030504040204" pitchFamily="34" charset="-128"/>
              </a:defRPr>
            </a:lvl5pPr>
          </a:lstStyle>
          <a:p>
            <a:pPr lvl="0"/>
            <a:r>
              <a:rPr lang="ja-JP" altLang="en-US" dirty="0"/>
              <a:t>クリックして素材を追加</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ZA" dirty="0"/>
          </a:p>
        </p:txBody>
      </p:sp>
    </p:spTree>
    <p:extLst>
      <p:ext uri="{BB962C8B-B14F-4D97-AF65-F5344CB8AC3E}">
        <p14:creationId xmlns:p14="http://schemas.microsoft.com/office/powerpoint/2010/main" val="187695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04_テキスト中心(青)">
    <p:bg bwMode="ltGray">
      <p:bgPr>
        <a:solidFill>
          <a:schemeClr val="accent2"/>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97519" y="169334"/>
            <a:ext cx="7293842" cy="793751"/>
          </a:xfrm>
          <a:prstGeom prst="rect">
            <a:avLst/>
          </a:prstGeom>
        </p:spPr>
        <p:txBody>
          <a:bodyPr anchor="ctr"/>
          <a:lstStyle>
            <a:lvl1pPr>
              <a:defRPr sz="3200" b="1">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dirty="0"/>
              <a:t>スライド</a:t>
            </a:r>
            <a:r>
              <a:rPr lang="en-ZA" dirty="0" err="1"/>
              <a:t>タイトルを入力</a:t>
            </a:r>
            <a:endParaRPr lang="en-ZA" dirty="0"/>
          </a:p>
        </p:txBody>
      </p:sp>
      <p:sp>
        <p:nvSpPr>
          <p:cNvPr id="8" name="Content Placeholder 2"/>
          <p:cNvSpPr>
            <a:spLocks noGrp="1"/>
          </p:cNvSpPr>
          <p:nvPr>
            <p:ph idx="1" hasCustomPrompt="1"/>
          </p:nvPr>
        </p:nvSpPr>
        <p:spPr>
          <a:xfrm>
            <a:off x="297521" y="1529025"/>
            <a:ext cx="8532155" cy="4775113"/>
          </a:xfrm>
          <a:prstGeom prst="rect">
            <a:avLst/>
          </a:prstGeom>
        </p:spPr>
        <p:txBody>
          <a:bodyPr/>
          <a:lstStyle>
            <a:lvl1pPr algn="l">
              <a:defRPr sz="2400">
                <a:solidFill>
                  <a:schemeClr val="tx1"/>
                </a:solidFill>
                <a:latin typeface="Meiryo" panose="020B0604030504040204" pitchFamily="34" charset="-128"/>
                <a:ea typeface="Meiryo" panose="020B0604030504040204" pitchFamily="34" charset="-128"/>
                <a:cs typeface="Meiryo" panose="020B0604030504040204" pitchFamily="34" charset="-128"/>
              </a:defRPr>
            </a:lvl1pPr>
            <a:lvl2pPr algn="l">
              <a:defRPr sz="2000">
                <a:solidFill>
                  <a:schemeClr val="tx1"/>
                </a:solidFill>
                <a:latin typeface="Meiryo" panose="020B0604030504040204" pitchFamily="34" charset="-128"/>
                <a:ea typeface="Meiryo" panose="020B0604030504040204" pitchFamily="34" charset="-128"/>
                <a:cs typeface="Meiryo" panose="020B0604030504040204" pitchFamily="34" charset="-128"/>
              </a:defRPr>
            </a:lvl2pPr>
            <a:lvl3pPr algn="l">
              <a:defRPr sz="1600">
                <a:solidFill>
                  <a:schemeClr val="tx1"/>
                </a:solidFill>
                <a:latin typeface="Meiryo" panose="020B0604030504040204" pitchFamily="34" charset="-128"/>
                <a:ea typeface="Meiryo" panose="020B0604030504040204" pitchFamily="34" charset="-128"/>
                <a:cs typeface="Meiryo" panose="020B0604030504040204" pitchFamily="34" charset="-128"/>
              </a:defRPr>
            </a:lvl3pPr>
            <a:lvl4pPr algn="l">
              <a:defRPr sz="1400">
                <a:solidFill>
                  <a:schemeClr val="tx1"/>
                </a:solidFill>
                <a:latin typeface="Meiryo" panose="020B0604030504040204" pitchFamily="34" charset="-128"/>
                <a:ea typeface="Meiryo" panose="020B0604030504040204" pitchFamily="34" charset="-128"/>
                <a:cs typeface="Meiryo" panose="020B0604030504040204" pitchFamily="34" charset="-128"/>
              </a:defRPr>
            </a:lvl4pPr>
            <a:lvl5pPr algn="l">
              <a:defRPr sz="1200">
                <a:solidFill>
                  <a:schemeClr val="tx1"/>
                </a:solidFill>
                <a:latin typeface="Meiryo" panose="020B0604030504040204" pitchFamily="34" charset="-128"/>
                <a:ea typeface="Meiryo" panose="020B0604030504040204" pitchFamily="34" charset="-128"/>
                <a:cs typeface="Meiryo" panose="020B0604030504040204" pitchFamily="34" charset="-128"/>
              </a:defRPr>
            </a:lvl5pPr>
          </a:lstStyle>
          <a:p>
            <a:pPr lvl="0"/>
            <a:r>
              <a:rPr lang="ja-JP" altLang="en-US" dirty="0"/>
              <a:t>クリックして素材を追加</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ZA" altLang="ja-JP" dirty="0"/>
          </a:p>
        </p:txBody>
      </p:sp>
      <p:pic>
        <p:nvPicPr>
          <p:cNvPr id="6" name="Picture 5">
            <a:extLst>
              <a:ext uri="{FF2B5EF4-FFF2-40B4-BE49-F238E27FC236}">
                <a16:creationId xmlns:a16="http://schemas.microsoft.com/office/drawing/2014/main" id="{E05F2718-5C4C-484E-82F9-1AEFB313A273}"/>
              </a:ext>
            </a:extLst>
          </p:cNvPr>
          <p:cNvPicPr>
            <a:picLocks noChangeAspect="1"/>
          </p:cNvPicPr>
          <p:nvPr userDrawn="1"/>
        </p:nvPicPr>
        <p:blipFill>
          <a:blip r:embed="rId2">
            <a:lum bright="100000" contrast="100000"/>
          </a:blip>
          <a:stretch>
            <a:fillRect/>
          </a:stretch>
        </p:blipFill>
        <p:spPr>
          <a:xfrm>
            <a:off x="7707331" y="387914"/>
            <a:ext cx="1040996" cy="387474"/>
          </a:xfrm>
          <a:prstGeom prst="rect">
            <a:avLst/>
          </a:prstGeom>
        </p:spPr>
      </p:pic>
      <p:sp>
        <p:nvSpPr>
          <p:cNvPr id="10" name="Slide Number Placeholder 5">
            <a:extLst>
              <a:ext uri="{FF2B5EF4-FFF2-40B4-BE49-F238E27FC236}">
                <a16:creationId xmlns:a16="http://schemas.microsoft.com/office/drawing/2014/main" id="{2A607169-5CA7-45B9-8A32-29BA86D905F3}"/>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tx1"/>
                </a:solidFill>
                <a:effectLst/>
                <a:uLnTx/>
                <a:uFillTx/>
                <a:latin typeface="Segoe UI" panose="020B0502040204020203" pitchFamily="34" charset="0"/>
                <a:ea typeface="ＭＳ Ｐゴシック" charset="0"/>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chemeClr val="tx1"/>
              </a:solidFill>
              <a:effectLst/>
              <a:uLnTx/>
              <a:uFillTx/>
              <a:latin typeface="Segoe UI" panose="020B0502040204020203" pitchFamily="34" charset="0"/>
              <a:ea typeface="ＭＳ Ｐゴシック" charset="0"/>
              <a:cs typeface="Segoe UI" panose="020B0502040204020203" pitchFamily="34" charset="0"/>
            </a:endParaRPr>
          </a:p>
        </p:txBody>
      </p:sp>
      <p:sp>
        <p:nvSpPr>
          <p:cNvPr id="9" name="テキスト ボックス 8"/>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tx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2891209217"/>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05_タイトル＆２コラム（白）">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97521" y="1408823"/>
            <a:ext cx="3842680" cy="4186080"/>
          </a:xfrm>
          <a:prstGeom prst="rect">
            <a:avLst/>
          </a:prstGeom>
        </p:spPr>
        <p:txBody>
          <a:bodyPr/>
          <a:lstStyle>
            <a:lvl1pPr>
              <a:defRPr sz="2400">
                <a:solidFill>
                  <a:schemeClr val="tx1"/>
                </a:solidFill>
                <a:latin typeface="Meiryo" panose="020B0604030504040204" pitchFamily="34" charset="-128"/>
                <a:ea typeface="Meiryo" panose="020B0604030504040204" pitchFamily="34" charset="-128"/>
                <a:cs typeface="Meiryo" panose="020B0604030504040204" pitchFamily="34" charset="-128"/>
              </a:defRPr>
            </a:lvl1pPr>
            <a:lvl2pPr>
              <a:defRPr sz="2000">
                <a:solidFill>
                  <a:schemeClr val="tx1"/>
                </a:solidFill>
                <a:latin typeface="Meiryo" panose="020B0604030504040204" pitchFamily="34" charset="-128"/>
                <a:ea typeface="Meiryo" panose="020B0604030504040204" pitchFamily="34" charset="-128"/>
                <a:cs typeface="Meiryo" panose="020B0604030504040204" pitchFamily="34" charset="-128"/>
              </a:defRPr>
            </a:lvl2pPr>
            <a:lvl3pPr>
              <a:defRPr sz="1600">
                <a:solidFill>
                  <a:schemeClr val="tx1"/>
                </a:solidFill>
                <a:latin typeface="Meiryo" panose="020B0604030504040204" pitchFamily="34" charset="-128"/>
                <a:ea typeface="Meiryo" panose="020B0604030504040204" pitchFamily="34" charset="-128"/>
                <a:cs typeface="Meiryo" panose="020B0604030504040204" pitchFamily="34" charset="-128"/>
              </a:defRPr>
            </a:lvl3pPr>
            <a:lvl4pPr>
              <a:defRPr sz="1400">
                <a:solidFill>
                  <a:schemeClr val="tx1"/>
                </a:solidFill>
                <a:latin typeface="Meiryo" panose="020B0604030504040204" pitchFamily="34" charset="-128"/>
                <a:ea typeface="Meiryo" panose="020B0604030504040204" pitchFamily="34" charset="-128"/>
                <a:cs typeface="Meiryo" panose="020B0604030504040204" pitchFamily="34" charset="-128"/>
              </a:defRPr>
            </a:lvl4pPr>
            <a:lvl5pPr>
              <a:defRPr sz="1200">
                <a:solidFill>
                  <a:schemeClr val="tx1"/>
                </a:solidFill>
                <a:latin typeface="Meiryo" panose="020B0604030504040204" pitchFamily="34" charset="-128"/>
                <a:ea typeface="Meiryo" panose="020B0604030504040204" pitchFamily="34" charset="-128"/>
                <a:cs typeface="Meiryo" panose="020B0604030504040204" pitchFamily="34" charset="-128"/>
              </a:defRPr>
            </a:lvl5pPr>
          </a:lstStyle>
          <a:p>
            <a:pPr lvl="0"/>
            <a:r>
              <a:rPr lang="ja-JP" altLang="en-US" dirty="0"/>
              <a:t>クリックして素材を追加</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ZA" dirty="0"/>
          </a:p>
        </p:txBody>
      </p:sp>
      <p:sp>
        <p:nvSpPr>
          <p:cNvPr id="6" name="Text Placeholder 5"/>
          <p:cNvSpPr>
            <a:spLocks noGrp="1"/>
          </p:cNvSpPr>
          <p:nvPr>
            <p:ph type="body" sz="quarter" idx="12" hasCustomPrompt="1"/>
          </p:nvPr>
        </p:nvSpPr>
        <p:spPr>
          <a:xfrm>
            <a:off x="4392613" y="1409289"/>
            <a:ext cx="4319587" cy="4186207"/>
          </a:xfrm>
          <a:prstGeom prst="rect">
            <a:avLst/>
          </a:prstGeom>
        </p:spPr>
        <p:txBody>
          <a:bodyPr/>
          <a:lstStyle>
            <a:lvl1pPr>
              <a:defRPr sz="2400">
                <a:solidFill>
                  <a:schemeClr val="tx1"/>
                </a:solidFill>
                <a:latin typeface="Meiryo" panose="020B0604030504040204" pitchFamily="34" charset="-128"/>
                <a:ea typeface="Meiryo" panose="020B0604030504040204" pitchFamily="34" charset="-128"/>
                <a:cs typeface="Meiryo" panose="020B0604030504040204" pitchFamily="34" charset="-128"/>
              </a:defRPr>
            </a:lvl1pPr>
            <a:lvl2pPr>
              <a:defRPr sz="2000">
                <a:solidFill>
                  <a:schemeClr val="tx1"/>
                </a:solidFill>
                <a:latin typeface="Meiryo" panose="020B0604030504040204" pitchFamily="34" charset="-128"/>
                <a:ea typeface="Meiryo" panose="020B0604030504040204" pitchFamily="34" charset="-128"/>
                <a:cs typeface="Meiryo" panose="020B0604030504040204" pitchFamily="34" charset="-128"/>
              </a:defRPr>
            </a:lvl2pPr>
            <a:lvl3pPr>
              <a:defRPr sz="1600">
                <a:solidFill>
                  <a:schemeClr val="tx1"/>
                </a:solidFill>
                <a:latin typeface="Meiryo" panose="020B0604030504040204" pitchFamily="34" charset="-128"/>
                <a:ea typeface="Meiryo" panose="020B0604030504040204" pitchFamily="34" charset="-128"/>
                <a:cs typeface="Meiryo" panose="020B0604030504040204" pitchFamily="34" charset="-128"/>
              </a:defRPr>
            </a:lvl3pPr>
            <a:lvl4pPr>
              <a:defRPr sz="1400">
                <a:solidFill>
                  <a:schemeClr val="tx1"/>
                </a:solidFill>
                <a:latin typeface="Meiryo" panose="020B0604030504040204" pitchFamily="34" charset="-128"/>
                <a:ea typeface="Meiryo" panose="020B0604030504040204" pitchFamily="34" charset="-128"/>
                <a:cs typeface="Meiryo" panose="020B0604030504040204" pitchFamily="34" charset="-128"/>
              </a:defRPr>
            </a:lvl4pPr>
            <a:lvl5pPr>
              <a:defRPr sz="1200">
                <a:solidFill>
                  <a:schemeClr val="tx1"/>
                </a:solidFill>
                <a:latin typeface="Meiryo" panose="020B0604030504040204" pitchFamily="34" charset="-128"/>
                <a:ea typeface="Meiryo" panose="020B0604030504040204" pitchFamily="34" charset="-128"/>
                <a:cs typeface="Meiryo" panose="020B0604030504040204" pitchFamily="34" charset="-128"/>
              </a:defRPr>
            </a:lvl5pPr>
          </a:lstStyle>
          <a:p>
            <a:pPr lvl="0"/>
            <a:r>
              <a:rPr lang="ja-JP" altLang="en-US" dirty="0"/>
              <a:t>クリックしてテキストを追加</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ZA" dirty="0"/>
          </a:p>
        </p:txBody>
      </p:sp>
      <p:sp>
        <p:nvSpPr>
          <p:cNvPr id="5" name="Title 1"/>
          <p:cNvSpPr>
            <a:spLocks noGrp="1"/>
          </p:cNvSpPr>
          <p:nvPr>
            <p:ph type="title" hasCustomPrompt="1"/>
          </p:nvPr>
        </p:nvSpPr>
        <p:spPr>
          <a:xfrm>
            <a:off x="297520" y="169335"/>
            <a:ext cx="7253850" cy="793749"/>
          </a:xfrm>
          <a:prstGeom prst="rect">
            <a:avLst/>
          </a:prstGeom>
        </p:spPr>
        <p:txBody>
          <a:bodyPr anchor="ctr"/>
          <a:lstStyle>
            <a:lvl1pPr>
              <a:defRPr sz="3200" b="1">
                <a:solidFill>
                  <a:schemeClr val="accent2"/>
                </a:solidFill>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dirty="0"/>
              <a:t>スライドタイトルを入力</a:t>
            </a:r>
            <a:endParaRPr lang="en-ZA" dirty="0"/>
          </a:p>
        </p:txBody>
      </p:sp>
      <p:pic>
        <p:nvPicPr>
          <p:cNvPr id="8" name="Picture 7">
            <a:extLst>
              <a:ext uri="{FF2B5EF4-FFF2-40B4-BE49-F238E27FC236}">
                <a16:creationId xmlns:a16="http://schemas.microsoft.com/office/drawing/2014/main" id="{15022796-17B0-9843-B743-C9E71C3DBD1B}"/>
              </a:ext>
            </a:extLst>
          </p:cNvPr>
          <p:cNvPicPr>
            <a:picLocks noChangeAspect="1"/>
          </p:cNvPicPr>
          <p:nvPr userDrawn="1"/>
        </p:nvPicPr>
        <p:blipFill>
          <a:blip r:embed="rId2"/>
          <a:stretch>
            <a:fillRect/>
          </a:stretch>
        </p:blipFill>
        <p:spPr>
          <a:xfrm>
            <a:off x="7707331" y="387914"/>
            <a:ext cx="1040996" cy="387474"/>
          </a:xfrm>
          <a:prstGeom prst="rect">
            <a:avLst/>
          </a:prstGeom>
        </p:spPr>
      </p:pic>
      <p:sp>
        <p:nvSpPr>
          <p:cNvPr id="7" name="Slide Number Placeholder 5">
            <a:extLst>
              <a:ext uri="{FF2B5EF4-FFF2-40B4-BE49-F238E27FC236}">
                <a16:creationId xmlns:a16="http://schemas.microsoft.com/office/drawing/2014/main" id="{2A607169-5CA7-45B9-8A32-29BA86D905F3}"/>
              </a:ext>
            </a:extLst>
          </p:cNvPr>
          <p:cNvSpPr txBox="1">
            <a:spLocks/>
          </p:cNvSpPr>
          <p:nvPr userDrawn="1"/>
        </p:nvSpPr>
        <p:spPr>
          <a:xfrm>
            <a:off x="7086600" y="6584156"/>
            <a:ext cx="20574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900" kern="1200">
                <a:solidFill>
                  <a:schemeClr val="tx1">
                    <a:tint val="75000"/>
                  </a:schemeClr>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F112-79CC-B34F-94BA-BFC7F71A8BCC}" type="slidenum">
              <a:rPr kumimoji="0" lang="en-US" sz="1600" b="0" i="0" u="none" strike="noStrike" kern="1200" cap="none" spc="0" normalizeH="0" baseline="0" noProof="0" smtClean="0">
                <a:ln>
                  <a:noFill/>
                </a:ln>
                <a:solidFill>
                  <a:schemeClr val="accent2"/>
                </a:solidFill>
                <a:effectLst/>
                <a:uLnTx/>
                <a:uFillTx/>
                <a:latin typeface="Segoe UI" panose="020B0502040204020203" pitchFamily="34" charset="0"/>
                <a:ea typeface="ＭＳ Ｐゴシック" charset="0"/>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chemeClr val="accent2"/>
              </a:solidFill>
              <a:effectLst/>
              <a:uLnTx/>
              <a:uFillTx/>
              <a:latin typeface="Segoe UI" panose="020B0502040204020203" pitchFamily="34" charset="0"/>
              <a:ea typeface="ＭＳ Ｐゴシック" charset="0"/>
              <a:cs typeface="Segoe UI" panose="020B0502040204020203" pitchFamily="34" charset="0"/>
            </a:endParaRPr>
          </a:p>
        </p:txBody>
      </p:sp>
      <p:sp>
        <p:nvSpPr>
          <p:cNvPr id="9" name="テキスト ボックス 8"/>
          <p:cNvSpPr txBox="1"/>
          <p:nvPr userDrawn="1"/>
        </p:nvSpPr>
        <p:spPr>
          <a:xfrm>
            <a:off x="297521" y="6584156"/>
            <a:ext cx="2234664" cy="215444"/>
          </a:xfrm>
          <a:prstGeom prst="rect">
            <a:avLst/>
          </a:prstGeom>
          <a:noFill/>
        </p:spPr>
        <p:txBody>
          <a:bodyPr wrap="square" rtlCol="0">
            <a:spAutoFit/>
          </a:bodyPr>
          <a:lstStyle/>
          <a:p>
            <a:r>
              <a:rPr lang="en-US" altLang="ja-JP" sz="800" dirty="0">
                <a:solidFill>
                  <a:schemeClr val="tx1"/>
                </a:solidFill>
                <a:latin typeface="Segoe UI" panose="020B0502040204020203" pitchFamily="34" charset="0"/>
                <a:cs typeface="Segoe UI" panose="020B0502040204020203" pitchFamily="34" charset="0"/>
              </a:rPr>
              <a:t>Copyright 2023 NTT CORPORATION</a:t>
            </a:r>
            <a:endParaRPr kumimoji="1" lang="ja-JP" altLang="en-US" sz="80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4162279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2698949"/>
      </p:ext>
    </p:extLst>
  </p:cSld>
  <p:clrMap bg1="lt1" tx1="dk1" bg2="lt2" tx2="dk2" accent1="accent1" accent2="accent2" accent3="accent3" accent4="accent4" accent5="accent5" accent6="accent6" hlink="hlink" folHlink="folHlink"/>
  <p:sldLayoutIdLst>
    <p:sldLayoutId id="2147484111" r:id="rId1"/>
    <p:sldLayoutId id="2147484086" r:id="rId2"/>
    <p:sldLayoutId id="2147484044" r:id="rId3"/>
    <p:sldLayoutId id="2147484067" r:id="rId4"/>
    <p:sldLayoutId id="2147484116" r:id="rId5"/>
    <p:sldLayoutId id="2147484117" r:id="rId6"/>
    <p:sldLayoutId id="2147484118" r:id="rId7"/>
    <p:sldLayoutId id="2147484119" r:id="rId8"/>
    <p:sldLayoutId id="2147483989" r:id="rId9"/>
    <p:sldLayoutId id="2147484122" r:id="rId10"/>
    <p:sldLayoutId id="2147484123" r:id="rId11"/>
    <p:sldLayoutId id="2147484124" r:id="rId12"/>
    <p:sldLayoutId id="2147484125" r:id="rId13"/>
    <p:sldLayoutId id="2147484126" r:id="rId14"/>
    <p:sldLayoutId id="2147484127" r:id="rId15"/>
    <p:sldLayoutId id="2147484128" r:id="rId16"/>
    <p:sldLayoutId id="2147484129" r:id="rId17"/>
    <p:sldLayoutId id="2147484130" r:id="rId18"/>
    <p:sldLayoutId id="2147484131" r:id="rId19"/>
    <p:sldLayoutId id="2147484066" r:id="rId20"/>
    <p:sldLayoutId id="2147484087" r:id="rId21"/>
    <p:sldLayoutId id="2147484051" r:id="rId22"/>
    <p:sldLayoutId id="2147484106" r:id="rId23"/>
    <p:sldLayoutId id="2147484097" r:id="rId24"/>
    <p:sldLayoutId id="2147484098" r:id="rId25"/>
    <p:sldLayoutId id="2147484027" r:id="rId26"/>
    <p:sldLayoutId id="2147484037" r:id="rId27"/>
    <p:sldLayoutId id="2147484099" r:id="rId28"/>
    <p:sldLayoutId id="2147484100" r:id="rId29"/>
    <p:sldLayoutId id="2147484101" r:id="rId30"/>
    <p:sldLayoutId id="2147484110" r:id="rId31"/>
    <p:sldLayoutId id="2147484104" r:id="rId32"/>
    <p:sldLayoutId id="2147484032" r:id="rId33"/>
    <p:sldLayoutId id="2147484085" r:id="rId34"/>
    <p:sldLayoutId id="2147484114" r:id="rId35"/>
    <p:sldLayoutId id="2147484115" r:id="rId36"/>
  </p:sldLayoutIdLst>
  <p:hf hdr="0" ftr="0" dt="0"/>
  <p:txStyles>
    <p:titleStyle>
      <a:lvl1pPr algn="l" defTabSz="1219170" rtl="0" eaLnBrk="1" latinLnBrk="0" hangingPunct="1">
        <a:lnSpc>
          <a:spcPct val="120000"/>
        </a:lnSpc>
        <a:spcBef>
          <a:spcPts val="267"/>
        </a:spcBef>
        <a:spcAft>
          <a:spcPts val="267"/>
        </a:spcAft>
        <a:buNone/>
        <a:defRPr kumimoji="1" sz="2667" kern="1200" baseline="0">
          <a:solidFill>
            <a:schemeClr val="bg1"/>
          </a:solidFill>
          <a:latin typeface="+mj-lt"/>
          <a:ea typeface="+mj-ea"/>
          <a:cs typeface="+mj-cs"/>
        </a:defRPr>
      </a:lvl1pPr>
    </p:titleStyle>
    <p:bodyStyle>
      <a:lvl1pPr marL="0" indent="0" algn="l" defTabSz="1219170" rtl="0" eaLnBrk="1" latinLnBrk="0" hangingPunct="1">
        <a:lnSpc>
          <a:spcPct val="114000"/>
        </a:lnSpc>
        <a:spcBef>
          <a:spcPts val="800"/>
        </a:spcBef>
        <a:spcAft>
          <a:spcPts val="133"/>
        </a:spcAft>
        <a:buFont typeface="Arial" pitchFamily="34" charset="0"/>
        <a:buNone/>
        <a:defRPr kumimoji="1" sz="2133" kern="1200">
          <a:solidFill>
            <a:schemeClr val="tx1"/>
          </a:solidFill>
          <a:latin typeface="+mn-lt"/>
          <a:ea typeface="+mn-ea"/>
          <a:cs typeface="+mn-cs"/>
        </a:defRPr>
      </a:lvl1pPr>
      <a:lvl2pPr marL="357708" indent="-237061" algn="l" defTabSz="1219170" rtl="0" eaLnBrk="1" latinLnBrk="0" hangingPunct="1">
        <a:lnSpc>
          <a:spcPct val="114000"/>
        </a:lnSpc>
        <a:spcBef>
          <a:spcPts val="267"/>
        </a:spcBef>
        <a:spcAft>
          <a:spcPts val="533"/>
        </a:spcAft>
        <a:buFont typeface="Arial" pitchFamily="34" charset="0"/>
        <a:buChar char="•"/>
        <a:defRPr kumimoji="1" sz="2133" kern="1200">
          <a:solidFill>
            <a:schemeClr val="tx1"/>
          </a:solidFill>
          <a:latin typeface="+mn-lt"/>
          <a:ea typeface="+mn-ea"/>
          <a:cs typeface="+mn-cs"/>
        </a:defRPr>
      </a:lvl2pPr>
      <a:lvl3pPr marL="713300" indent="-251878" algn="l" defTabSz="1219170" rtl="0" eaLnBrk="1" latinLnBrk="0" hangingPunct="1">
        <a:lnSpc>
          <a:spcPct val="114000"/>
        </a:lnSpc>
        <a:spcBef>
          <a:spcPts val="133"/>
        </a:spcBef>
        <a:spcAft>
          <a:spcPts val="267"/>
        </a:spcAft>
        <a:buFont typeface="Arial" pitchFamily="34" charset="0"/>
        <a:buChar char="›"/>
        <a:defRPr kumimoji="1" sz="2133" kern="1200">
          <a:solidFill>
            <a:schemeClr val="tx1"/>
          </a:solidFill>
          <a:latin typeface="+mn-lt"/>
          <a:ea typeface="+mn-ea"/>
          <a:cs typeface="+mn-cs"/>
        </a:defRPr>
      </a:lvl3pPr>
      <a:lvl4pPr marL="1447764" indent="-304792" algn="l" defTabSz="1219170" rtl="0" eaLnBrk="1" latinLnBrk="0" hangingPunct="1">
        <a:lnSpc>
          <a:spcPct val="114000"/>
        </a:lnSpc>
        <a:spcBef>
          <a:spcPts val="133"/>
        </a:spcBef>
        <a:spcAft>
          <a:spcPts val="533"/>
        </a:spcAft>
        <a:buFont typeface="Arial" pitchFamily="34" charset="0"/>
        <a:buChar char="»"/>
        <a:defRPr kumimoji="1" sz="2133" kern="1200">
          <a:solidFill>
            <a:schemeClr val="tx1"/>
          </a:solidFill>
          <a:latin typeface="+mn-lt"/>
          <a:ea typeface="+mn-ea"/>
          <a:cs typeface="+mn-cs"/>
        </a:defRPr>
      </a:lvl4pPr>
      <a:lvl5pPr marL="1924003" indent="-230712" algn="l" defTabSz="1219170" rtl="0" eaLnBrk="1" latinLnBrk="0" hangingPunct="1">
        <a:lnSpc>
          <a:spcPct val="114000"/>
        </a:lnSpc>
        <a:spcBef>
          <a:spcPts val="133"/>
        </a:spcBef>
        <a:spcAft>
          <a:spcPts val="800"/>
        </a:spcAft>
        <a:buFont typeface="Arial" pitchFamily="34" charset="0"/>
        <a:buChar char="-"/>
        <a:defRPr kumimoji="1" sz="2133"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8.png"/><Relationship Id="rId7"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391" y="1753893"/>
            <a:ext cx="8645236" cy="2333198"/>
          </a:xfrm>
        </p:spPr>
        <p:txBody>
          <a:bodyPr/>
          <a:lstStyle/>
          <a:p>
            <a:r>
              <a:rPr lang="en-US" altLang="ja-JP" sz="3600" dirty="0" err="1"/>
              <a:t>ToR</a:t>
            </a:r>
            <a:r>
              <a:rPr lang="en-US" altLang="ja-JP" sz="3600" dirty="0"/>
              <a:t> and Test Plan for P.obj-recog</a:t>
            </a:r>
            <a:endParaRPr kumimoji="1" lang="ja-JP" altLang="en-US" sz="3600" dirty="0"/>
          </a:p>
        </p:txBody>
      </p:sp>
      <p:sp>
        <p:nvSpPr>
          <p:cNvPr id="3" name="テキスト プレースホルダー 2"/>
          <p:cNvSpPr>
            <a:spLocks noGrp="1"/>
          </p:cNvSpPr>
          <p:nvPr>
            <p:ph type="body" sz="quarter" idx="10"/>
          </p:nvPr>
        </p:nvSpPr>
        <p:spPr>
          <a:xfrm>
            <a:off x="395391" y="4921458"/>
            <a:ext cx="8183880" cy="1354230"/>
          </a:xfrm>
        </p:spPr>
        <p:txBody>
          <a:bodyPr/>
          <a:lstStyle/>
          <a:p>
            <a:r>
              <a:rPr lang="en-US" altLang="ja-JP" sz="2000" b="1" dirty="0">
                <a:solidFill>
                  <a:srgbClr val="0072BC"/>
                </a:solidFill>
              </a:rPr>
              <a:t>June. 2023</a:t>
            </a:r>
          </a:p>
          <a:p>
            <a:r>
              <a:rPr lang="en-US" altLang="ja-JP" sz="2000" b="1" dirty="0">
                <a:solidFill>
                  <a:srgbClr val="0072BC"/>
                </a:solidFill>
              </a:rPr>
              <a:t>NTT Network service systems laboratories, NTT Corporation</a:t>
            </a:r>
          </a:p>
          <a:p>
            <a:r>
              <a:rPr lang="en-US" altLang="ja-JP" sz="2000" b="1" dirty="0">
                <a:solidFill>
                  <a:srgbClr val="0072BC"/>
                </a:solidFill>
              </a:rPr>
              <a:t>Masanori Koike, Kazuhisa Yamagishi, Noritsugu Egi</a:t>
            </a:r>
          </a:p>
        </p:txBody>
      </p:sp>
    </p:spTree>
    <p:extLst>
      <p:ext uri="{BB962C8B-B14F-4D97-AF65-F5344CB8AC3E}">
        <p14:creationId xmlns:p14="http://schemas.microsoft.com/office/powerpoint/2010/main" val="1536131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9C0CAA-E995-4A7A-A5FC-23442FD64E5A}"/>
              </a:ext>
            </a:extLst>
          </p:cNvPr>
          <p:cNvSpPr>
            <a:spLocks noGrp="1"/>
          </p:cNvSpPr>
          <p:nvPr>
            <p:ph type="title"/>
          </p:nvPr>
        </p:nvSpPr>
        <p:spPr/>
        <p:txBody>
          <a:bodyPr/>
          <a:lstStyle/>
          <a:p>
            <a:r>
              <a:rPr lang="en-US" altLang="ja-JP" sz="2800" dirty="0"/>
              <a:t>Section organization</a:t>
            </a:r>
            <a:endParaRPr kumimoji="1" lang="ja-JP" altLang="en-US" sz="2800" dirty="0"/>
          </a:p>
        </p:txBody>
      </p:sp>
      <p:pic>
        <p:nvPicPr>
          <p:cNvPr id="21" name="図 20">
            <a:extLst>
              <a:ext uri="{FF2B5EF4-FFF2-40B4-BE49-F238E27FC236}">
                <a16:creationId xmlns:a16="http://schemas.microsoft.com/office/drawing/2014/main" id="{1981BC43-25AB-4E6A-9CF7-C62467115D8B}"/>
              </a:ext>
            </a:extLst>
          </p:cNvPr>
          <p:cNvPicPr>
            <a:picLocks noChangeAspect="1"/>
          </p:cNvPicPr>
          <p:nvPr/>
        </p:nvPicPr>
        <p:blipFill>
          <a:blip r:embed="rId3"/>
          <a:stretch>
            <a:fillRect/>
          </a:stretch>
        </p:blipFill>
        <p:spPr>
          <a:xfrm>
            <a:off x="0" y="2627585"/>
            <a:ext cx="4884380" cy="3184635"/>
          </a:xfrm>
          <a:prstGeom prst="rect">
            <a:avLst/>
          </a:prstGeom>
        </p:spPr>
      </p:pic>
      <p:pic>
        <p:nvPicPr>
          <p:cNvPr id="18" name="図 17">
            <a:extLst>
              <a:ext uri="{FF2B5EF4-FFF2-40B4-BE49-F238E27FC236}">
                <a16:creationId xmlns:a16="http://schemas.microsoft.com/office/drawing/2014/main" id="{FEAA94DB-9139-4197-8A37-0AEE4BEA3BB6}"/>
              </a:ext>
            </a:extLst>
          </p:cNvPr>
          <p:cNvPicPr>
            <a:picLocks noChangeAspect="1"/>
          </p:cNvPicPr>
          <p:nvPr/>
        </p:nvPicPr>
        <p:blipFill>
          <a:blip r:embed="rId4"/>
          <a:stretch>
            <a:fillRect/>
          </a:stretch>
        </p:blipFill>
        <p:spPr>
          <a:xfrm>
            <a:off x="4706672" y="2511971"/>
            <a:ext cx="4307105" cy="3447395"/>
          </a:xfrm>
          <a:prstGeom prst="rect">
            <a:avLst/>
          </a:prstGeom>
        </p:spPr>
      </p:pic>
      <p:sp>
        <p:nvSpPr>
          <p:cNvPr id="24" name="テキスト ボックス 23">
            <a:extLst>
              <a:ext uri="{FF2B5EF4-FFF2-40B4-BE49-F238E27FC236}">
                <a16:creationId xmlns:a16="http://schemas.microsoft.com/office/drawing/2014/main" id="{2756D5FC-3F40-4989-9C83-B91478DFC63C}"/>
              </a:ext>
            </a:extLst>
          </p:cNvPr>
          <p:cNvSpPr txBox="1"/>
          <p:nvPr/>
        </p:nvSpPr>
        <p:spPr>
          <a:xfrm>
            <a:off x="1855147" y="2004601"/>
            <a:ext cx="508537" cy="307777"/>
          </a:xfrm>
          <a:prstGeom prst="rect">
            <a:avLst/>
          </a:prstGeom>
          <a:noFill/>
        </p:spPr>
        <p:txBody>
          <a:bodyPr wrap="none" rtlCol="0">
            <a:spAutoFit/>
          </a:bodyPr>
          <a:lstStyle/>
          <a:p>
            <a:r>
              <a:rPr kumimoji="1" lang="en-US" altLang="ja-JP" sz="1400" dirty="0" err="1">
                <a:latin typeface="メイリオ" panose="020B0604030504040204" pitchFamily="50" charset="-128"/>
                <a:ea typeface="メイリオ" panose="020B0604030504040204" pitchFamily="50" charset="-128"/>
              </a:rPr>
              <a:t>ToR</a:t>
            </a:r>
            <a:endParaRPr kumimoji="1" lang="ja-JP" altLang="en-US" sz="1400" dirty="0">
              <a:latin typeface="メイリオ" panose="020B0604030504040204" pitchFamily="50" charset="-128"/>
              <a:ea typeface="メイリオ" panose="020B0604030504040204" pitchFamily="50" charset="-128"/>
            </a:endParaRPr>
          </a:p>
        </p:txBody>
      </p:sp>
      <p:sp>
        <p:nvSpPr>
          <p:cNvPr id="25" name="テキスト ボックス 24">
            <a:extLst>
              <a:ext uri="{FF2B5EF4-FFF2-40B4-BE49-F238E27FC236}">
                <a16:creationId xmlns:a16="http://schemas.microsoft.com/office/drawing/2014/main" id="{C80EB10E-28F4-4104-B1F2-8A5CA269D93F}"/>
              </a:ext>
            </a:extLst>
          </p:cNvPr>
          <p:cNvSpPr txBox="1"/>
          <p:nvPr/>
        </p:nvSpPr>
        <p:spPr>
          <a:xfrm>
            <a:off x="6605955" y="1976938"/>
            <a:ext cx="970202" cy="307777"/>
          </a:xfrm>
          <a:prstGeom prst="rect">
            <a:avLst/>
          </a:prstGeom>
          <a:noFill/>
        </p:spPr>
        <p:txBody>
          <a:bodyPr wrap="none" rtlCol="0">
            <a:spAutoFit/>
          </a:bodyPr>
          <a:lstStyle/>
          <a:p>
            <a:r>
              <a:rPr kumimoji="1" lang="en-US" altLang="ja-JP" sz="1400">
                <a:latin typeface="メイリオ" panose="020B0604030504040204" pitchFamily="50" charset="-128"/>
                <a:ea typeface="メイリオ" panose="020B0604030504040204" pitchFamily="50" charset="-128"/>
              </a:rPr>
              <a:t>Test plan</a:t>
            </a:r>
            <a:endParaRPr kumimoji="1" lang="ja-JP" altLang="en-US"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81338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9C0CAA-E995-4A7A-A5FC-23442FD64E5A}"/>
              </a:ext>
            </a:extLst>
          </p:cNvPr>
          <p:cNvSpPr>
            <a:spLocks noGrp="1"/>
          </p:cNvSpPr>
          <p:nvPr>
            <p:ph type="title"/>
          </p:nvPr>
        </p:nvSpPr>
        <p:spPr/>
        <p:txBody>
          <a:bodyPr/>
          <a:lstStyle/>
          <a:p>
            <a:endParaRPr kumimoji="1" lang="ja-JP" altLang="en-US" sz="2800" dirty="0"/>
          </a:p>
        </p:txBody>
      </p:sp>
      <p:sp>
        <p:nvSpPr>
          <p:cNvPr id="10" name="コンテンツ プレースホルダー 2">
            <a:extLst>
              <a:ext uri="{FF2B5EF4-FFF2-40B4-BE49-F238E27FC236}">
                <a16:creationId xmlns:a16="http://schemas.microsoft.com/office/drawing/2014/main" id="{887CD633-D2AC-474B-8E81-8D773C24E930}"/>
              </a:ext>
            </a:extLst>
          </p:cNvPr>
          <p:cNvSpPr txBox="1">
            <a:spLocks/>
          </p:cNvSpPr>
          <p:nvPr/>
        </p:nvSpPr>
        <p:spPr>
          <a:xfrm>
            <a:off x="269745" y="920776"/>
            <a:ext cx="8532155" cy="2965423"/>
          </a:xfrm>
          <a:prstGeom prst="rect">
            <a:avLst/>
          </a:prstGeom>
          <a:ln/>
        </p:spPr>
        <p:style>
          <a:lnRef idx="1">
            <a:schemeClr val="accent3"/>
          </a:lnRef>
          <a:fillRef idx="2">
            <a:schemeClr val="accent3"/>
          </a:fillRef>
          <a:effectRef idx="1">
            <a:schemeClr val="accent3"/>
          </a:effectRef>
          <a:fontRef idx="minor">
            <a:schemeClr val="dk1"/>
          </a:fontRef>
        </p:style>
        <p:txBody>
          <a:bodyPr/>
          <a:lstStyle>
            <a:lvl1pPr marL="342900" indent="-342900" algn="l" defTabSz="1219170" rtl="0" eaLnBrk="1" latinLnBrk="0" hangingPunct="1">
              <a:lnSpc>
                <a:spcPct val="114000"/>
              </a:lnSpc>
              <a:spcBef>
                <a:spcPts val="800"/>
              </a:spcBef>
              <a:spcAft>
                <a:spcPts val="133"/>
              </a:spcAft>
              <a:buFont typeface="Wingdings" panose="05000000000000000000" pitchFamily="2" charset="2"/>
              <a:buChar char="n"/>
              <a:defRPr kumimoji="1" sz="20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1pPr>
            <a:lvl2pPr marL="717550" indent="-358775" algn="l" defTabSz="1219170" rtl="0" eaLnBrk="1" latinLnBrk="0" hangingPunct="1">
              <a:lnSpc>
                <a:spcPct val="114000"/>
              </a:lnSpc>
              <a:spcBef>
                <a:spcPts val="267"/>
              </a:spcBef>
              <a:spcAft>
                <a:spcPts val="533"/>
              </a:spcAft>
              <a:buFont typeface="Arial" panose="020B0604020202020204" pitchFamily="34" charset="0"/>
              <a:buChar char="•"/>
              <a:defRPr kumimoji="1" sz="18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2pPr>
            <a:lvl3pPr marL="895350" indent="-358775" algn="l" defTabSz="1219170" rtl="0" eaLnBrk="1" latinLnBrk="0" hangingPunct="1">
              <a:lnSpc>
                <a:spcPct val="114000"/>
              </a:lnSpc>
              <a:spcBef>
                <a:spcPts val="133"/>
              </a:spcBef>
              <a:spcAft>
                <a:spcPts val="267"/>
              </a:spcAft>
              <a:buFont typeface="Arial" pitchFamily="34" charset="0"/>
              <a:buChar char="›"/>
              <a:defRPr kumimoji="1" sz="14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3pPr>
            <a:lvl4pPr marL="1447764" indent="-304792" algn="l" defTabSz="1219170" rtl="0" eaLnBrk="1" latinLnBrk="0" hangingPunct="1">
              <a:lnSpc>
                <a:spcPct val="114000"/>
              </a:lnSpc>
              <a:spcBef>
                <a:spcPts val="133"/>
              </a:spcBef>
              <a:spcAft>
                <a:spcPts val="533"/>
              </a:spcAft>
              <a:buFont typeface="Arial" pitchFamily="34" charset="0"/>
              <a:buChar char="»"/>
              <a:defRPr kumimoji="1" sz="12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4pPr>
            <a:lvl5pPr marL="1924003" indent="-230712" algn="l" defTabSz="1219170" rtl="0" eaLnBrk="1" latinLnBrk="0" hangingPunct="1">
              <a:lnSpc>
                <a:spcPct val="114000"/>
              </a:lnSpc>
              <a:spcBef>
                <a:spcPts val="133"/>
              </a:spcBef>
              <a:spcAft>
                <a:spcPts val="800"/>
              </a:spcAft>
              <a:buFont typeface="Arial" pitchFamily="34" charset="0"/>
              <a:buChar char="-"/>
              <a:defRPr kumimoji="1" sz="1050" kern="1200">
                <a:solidFill>
                  <a:schemeClr val="tx1"/>
                </a:solidFill>
                <a:latin typeface="Meiryo" panose="020B0604030504040204" pitchFamily="34" charset="-128"/>
                <a:ea typeface="Meiryo" panose="020B0604030504040204" pitchFamily="34" charset="-128"/>
                <a:cs typeface="Meiryo" panose="020B0604030504040204" pitchFamily="34" charset="-128"/>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a:lstStyle>
          <a:p>
            <a:pPr lvl="0">
              <a:defRPr/>
            </a:pPr>
            <a:endParaRPr lang="en-US" altLang="ja-JP"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107386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9C0CAA-E995-4A7A-A5FC-23442FD64E5A}"/>
              </a:ext>
            </a:extLst>
          </p:cNvPr>
          <p:cNvSpPr>
            <a:spLocks noGrp="1"/>
          </p:cNvSpPr>
          <p:nvPr>
            <p:ph type="title"/>
          </p:nvPr>
        </p:nvSpPr>
        <p:spPr/>
        <p:txBody>
          <a:bodyPr/>
          <a:lstStyle/>
          <a:p>
            <a:r>
              <a:rPr lang="en-US" altLang="ja-JP" sz="2800" dirty="0"/>
              <a:t>Purpose of monitoring</a:t>
            </a:r>
            <a:endParaRPr kumimoji="1" lang="ja-JP" altLang="en-US" sz="2800" dirty="0"/>
          </a:p>
        </p:txBody>
      </p:sp>
      <p:sp>
        <p:nvSpPr>
          <p:cNvPr id="10" name="コンテンツ プレースホルダー 2">
            <a:extLst>
              <a:ext uri="{FF2B5EF4-FFF2-40B4-BE49-F238E27FC236}">
                <a16:creationId xmlns:a16="http://schemas.microsoft.com/office/drawing/2014/main" id="{887CD633-D2AC-474B-8E81-8D773C24E930}"/>
              </a:ext>
            </a:extLst>
          </p:cNvPr>
          <p:cNvSpPr txBox="1">
            <a:spLocks/>
          </p:cNvSpPr>
          <p:nvPr/>
        </p:nvSpPr>
        <p:spPr>
          <a:xfrm>
            <a:off x="269745" y="920776"/>
            <a:ext cx="8532155" cy="2745380"/>
          </a:xfrm>
          <a:prstGeom prst="rect">
            <a:avLst/>
          </a:prstGeom>
          <a:ln/>
        </p:spPr>
        <p:style>
          <a:lnRef idx="1">
            <a:schemeClr val="accent3"/>
          </a:lnRef>
          <a:fillRef idx="2">
            <a:schemeClr val="accent3"/>
          </a:fillRef>
          <a:effectRef idx="1">
            <a:schemeClr val="accent3"/>
          </a:effectRef>
          <a:fontRef idx="minor">
            <a:schemeClr val="dk1"/>
          </a:fontRef>
        </p:style>
        <p:txBody>
          <a:bodyPr/>
          <a:lstStyle>
            <a:lvl1pPr marL="342900" indent="-342900" algn="l" defTabSz="1219170" rtl="0" eaLnBrk="1" latinLnBrk="0" hangingPunct="1">
              <a:lnSpc>
                <a:spcPct val="114000"/>
              </a:lnSpc>
              <a:spcBef>
                <a:spcPts val="800"/>
              </a:spcBef>
              <a:spcAft>
                <a:spcPts val="133"/>
              </a:spcAft>
              <a:buFont typeface="Wingdings" panose="05000000000000000000" pitchFamily="2" charset="2"/>
              <a:buChar char="n"/>
              <a:defRPr kumimoji="1" sz="20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1pPr>
            <a:lvl2pPr marL="717550" indent="-358775" algn="l" defTabSz="1219170" rtl="0" eaLnBrk="1" latinLnBrk="0" hangingPunct="1">
              <a:lnSpc>
                <a:spcPct val="114000"/>
              </a:lnSpc>
              <a:spcBef>
                <a:spcPts val="267"/>
              </a:spcBef>
              <a:spcAft>
                <a:spcPts val="533"/>
              </a:spcAft>
              <a:buFont typeface="Arial" panose="020B0604020202020204" pitchFamily="34" charset="0"/>
              <a:buChar char="•"/>
              <a:defRPr kumimoji="1" sz="18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2pPr>
            <a:lvl3pPr marL="895350" indent="-358775" algn="l" defTabSz="1219170" rtl="0" eaLnBrk="1" latinLnBrk="0" hangingPunct="1">
              <a:lnSpc>
                <a:spcPct val="114000"/>
              </a:lnSpc>
              <a:spcBef>
                <a:spcPts val="133"/>
              </a:spcBef>
              <a:spcAft>
                <a:spcPts val="267"/>
              </a:spcAft>
              <a:buFont typeface="Arial" pitchFamily="34" charset="0"/>
              <a:buChar char="›"/>
              <a:defRPr kumimoji="1" sz="14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3pPr>
            <a:lvl4pPr marL="1447764" indent="-304792" algn="l" defTabSz="1219170" rtl="0" eaLnBrk="1" latinLnBrk="0" hangingPunct="1">
              <a:lnSpc>
                <a:spcPct val="114000"/>
              </a:lnSpc>
              <a:spcBef>
                <a:spcPts val="133"/>
              </a:spcBef>
              <a:spcAft>
                <a:spcPts val="533"/>
              </a:spcAft>
              <a:buFont typeface="Arial" pitchFamily="34" charset="0"/>
              <a:buChar char="»"/>
              <a:defRPr kumimoji="1" sz="12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4pPr>
            <a:lvl5pPr marL="1924003" indent="-230712" algn="l" defTabSz="1219170" rtl="0" eaLnBrk="1" latinLnBrk="0" hangingPunct="1">
              <a:lnSpc>
                <a:spcPct val="114000"/>
              </a:lnSpc>
              <a:spcBef>
                <a:spcPts val="133"/>
              </a:spcBef>
              <a:spcAft>
                <a:spcPts val="800"/>
              </a:spcAft>
              <a:buFont typeface="Arial" pitchFamily="34" charset="0"/>
              <a:buChar char="-"/>
              <a:defRPr kumimoji="1" sz="1050" kern="1200">
                <a:solidFill>
                  <a:schemeClr val="tx1"/>
                </a:solidFill>
                <a:latin typeface="Meiryo" panose="020B0604030504040204" pitchFamily="34" charset="-128"/>
                <a:ea typeface="Meiryo" panose="020B0604030504040204" pitchFamily="34" charset="-128"/>
                <a:cs typeface="Meiryo" panose="020B0604030504040204" pitchFamily="34" charset="-128"/>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a:lstStyle>
          <a:p>
            <a:pPr lvl="0">
              <a:defRPr/>
            </a:pPr>
            <a:r>
              <a:rPr lang="en-US" altLang="ja-JP" dirty="0">
                <a:latin typeface="Segoe UI" panose="020B0502040204020203" pitchFamily="34" charset="0"/>
                <a:ea typeface="Times New Roman" panose="02020603050405020304" pitchFamily="18" charset="0"/>
                <a:cs typeface="Segoe UI" panose="020B0502040204020203" pitchFamily="34" charset="0"/>
              </a:rPr>
              <a:t>Current autonomous driving systems are challenging to use on local streets because there are various objects, remote monitoring is needed.</a:t>
            </a:r>
          </a:p>
          <a:p>
            <a:pPr lvl="0">
              <a:defRPr/>
            </a:pPr>
            <a:r>
              <a:rPr lang="en-US" altLang="ja-JP" dirty="0">
                <a:latin typeface="Segoe UI" panose="020B0502040204020203" pitchFamily="34" charset="0"/>
                <a:ea typeface="Times New Roman" panose="02020603050405020304" pitchFamily="18" charset="0"/>
                <a:cs typeface="Segoe UI" panose="020B0502040204020203" pitchFamily="34" charset="0"/>
              </a:rPr>
              <a:t>To use the current autonomous driving systems on local streets, a remote monitoring system has been studied in which an observer at a monitoring center recognizes objects and brakes remotely.</a:t>
            </a:r>
          </a:p>
          <a:p>
            <a:pPr lvl="0">
              <a:defRPr/>
            </a:pPr>
            <a:r>
              <a:rPr lang="en-US" altLang="ja-JP" dirty="0">
                <a:latin typeface="Segoe UI" panose="020B0502040204020203" pitchFamily="34" charset="0"/>
                <a:ea typeface="Times New Roman" panose="02020603050405020304" pitchFamily="18" charset="0"/>
                <a:cs typeface="Segoe UI" panose="020B0502040204020203" pitchFamily="34" charset="0"/>
              </a:rPr>
              <a:t>In Germany, Japan and France, remote monitoring in unattended autonomous driving systems is necessary.</a:t>
            </a:r>
          </a:p>
          <a:p>
            <a:pPr lvl="0">
              <a:defRPr/>
            </a:pPr>
            <a:endParaRPr lang="en-US" altLang="ja-JP" dirty="0">
              <a:latin typeface="Segoe UI" panose="020B0502040204020203" pitchFamily="34" charset="0"/>
              <a:ea typeface="Times New Roman" panose="02020603050405020304" pitchFamily="18" charset="0"/>
              <a:cs typeface="Segoe UI" panose="020B0502040204020203" pitchFamily="34" charset="0"/>
            </a:endParaRPr>
          </a:p>
        </p:txBody>
      </p:sp>
      <p:sp>
        <p:nvSpPr>
          <p:cNvPr id="5" name="正方形/長方形 4">
            <a:extLst>
              <a:ext uri="{FF2B5EF4-FFF2-40B4-BE49-F238E27FC236}">
                <a16:creationId xmlns:a16="http://schemas.microsoft.com/office/drawing/2014/main" id="{326931E8-A232-4231-B537-1898B1253CC7}"/>
              </a:ext>
            </a:extLst>
          </p:cNvPr>
          <p:cNvSpPr/>
          <p:nvPr/>
        </p:nvSpPr>
        <p:spPr>
          <a:xfrm>
            <a:off x="5237458" y="3841750"/>
            <a:ext cx="3564442" cy="2769624"/>
          </a:xfrm>
          <a:prstGeom prst="rect">
            <a:avLst/>
          </a:prstGeom>
          <a:solidFill>
            <a:schemeClr val="accent5">
              <a:lumMod val="20000"/>
              <a:lumOff val="80000"/>
            </a:schemeClr>
          </a:solidFill>
          <a:ln w="12700">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fontAlgn="auto">
              <a:lnSpc>
                <a:spcPct val="110000"/>
              </a:lnSpc>
              <a:spcBef>
                <a:spcPts val="200"/>
              </a:spcBef>
              <a:spcAft>
                <a:spcPts val="200"/>
              </a:spcAft>
            </a:pPr>
            <a:endParaRPr kumimoji="1" lang="ja-JP" altLang="en-US" sz="2000" dirty="0">
              <a:latin typeface="メイリオ" panose="020B0604030504040204" pitchFamily="50" charset="-128"/>
              <a:ea typeface="メイリオ" panose="020B0604030504040204" pitchFamily="50" charset="-128"/>
            </a:endParaRPr>
          </a:p>
        </p:txBody>
      </p:sp>
      <p:pic>
        <p:nvPicPr>
          <p:cNvPr id="6" name="図 5">
            <a:extLst>
              <a:ext uri="{FF2B5EF4-FFF2-40B4-BE49-F238E27FC236}">
                <a16:creationId xmlns:a16="http://schemas.microsoft.com/office/drawing/2014/main" id="{42FD6E3A-4AF0-4097-8135-6CB1507970F6}"/>
              </a:ext>
            </a:extLst>
          </p:cNvPr>
          <p:cNvPicPr>
            <a:picLocks noChangeAspect="1"/>
          </p:cNvPicPr>
          <p:nvPr/>
        </p:nvPicPr>
        <p:blipFill rotWithShape="1">
          <a:blip r:embed="rId3"/>
          <a:srcRect l="11962" t="34716" r="55573" b="31896"/>
          <a:stretch/>
        </p:blipFill>
        <p:spPr>
          <a:xfrm>
            <a:off x="5490448" y="4123095"/>
            <a:ext cx="1722474" cy="1180214"/>
          </a:xfrm>
          <a:prstGeom prst="rect">
            <a:avLst/>
          </a:prstGeom>
        </p:spPr>
      </p:pic>
      <p:pic>
        <p:nvPicPr>
          <p:cNvPr id="7" name="図 6">
            <a:extLst>
              <a:ext uri="{FF2B5EF4-FFF2-40B4-BE49-F238E27FC236}">
                <a16:creationId xmlns:a16="http://schemas.microsoft.com/office/drawing/2014/main" id="{42FD6E3A-4AF0-4097-8135-6CB1507970F6}"/>
              </a:ext>
            </a:extLst>
          </p:cNvPr>
          <p:cNvPicPr>
            <a:picLocks noChangeAspect="1"/>
          </p:cNvPicPr>
          <p:nvPr/>
        </p:nvPicPr>
        <p:blipFill rotWithShape="1">
          <a:blip r:embed="rId3"/>
          <a:srcRect l="58053" t="31050" r="6859" b="31050"/>
          <a:stretch/>
        </p:blipFill>
        <p:spPr>
          <a:xfrm>
            <a:off x="6984999" y="4748758"/>
            <a:ext cx="1610827" cy="1159194"/>
          </a:xfrm>
          <a:prstGeom prst="rect">
            <a:avLst/>
          </a:prstGeom>
        </p:spPr>
      </p:pic>
      <p:sp>
        <p:nvSpPr>
          <p:cNvPr id="8" name="テキスト ボックス 5">
            <a:extLst>
              <a:ext uri="{FF2B5EF4-FFF2-40B4-BE49-F238E27FC236}">
                <a16:creationId xmlns:a16="http://schemas.microsoft.com/office/drawing/2014/main" id="{F3D35ED9-3B12-4CC3-B6BC-B9B3C7F8BB7D}"/>
              </a:ext>
            </a:extLst>
          </p:cNvPr>
          <p:cNvSpPr txBox="1"/>
          <p:nvPr/>
        </p:nvSpPr>
        <p:spPr>
          <a:xfrm>
            <a:off x="5644845" y="5979065"/>
            <a:ext cx="2862957" cy="307777"/>
          </a:xfrm>
          <a:prstGeom prst="rect">
            <a:avLst/>
          </a:prstGeom>
          <a:no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r>
              <a:rPr lang="en-US" altLang="ja-JP" sz="1400" b="1" dirty="0">
                <a:latin typeface="+mn-lt"/>
              </a:rPr>
              <a:t>Example</a:t>
            </a:r>
            <a:r>
              <a:rPr lang="en-US" altLang="ja-JP" sz="1400" b="1" dirty="0"/>
              <a:t> of remote monitoring </a:t>
            </a:r>
            <a:endParaRPr lang="ja-JP" altLang="en-US" sz="1400" b="1" dirty="0"/>
          </a:p>
        </p:txBody>
      </p:sp>
      <p:sp>
        <p:nvSpPr>
          <p:cNvPr id="9" name="テキスト ボックス 8">
            <a:extLst>
              <a:ext uri="{FF2B5EF4-FFF2-40B4-BE49-F238E27FC236}">
                <a16:creationId xmlns:a16="http://schemas.microsoft.com/office/drawing/2014/main" id="{FC976225-6A20-4862-90AD-80BCE973135B}"/>
              </a:ext>
            </a:extLst>
          </p:cNvPr>
          <p:cNvSpPr txBox="1"/>
          <p:nvPr/>
        </p:nvSpPr>
        <p:spPr>
          <a:xfrm>
            <a:off x="5237458" y="6322150"/>
            <a:ext cx="3835664" cy="253916"/>
          </a:xfrm>
          <a:prstGeom prst="rect">
            <a:avLst/>
          </a:prstGeom>
          <a:no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r>
              <a:rPr lang="en-US" altLang="ja-JP" sz="1050" dirty="0"/>
              <a:t>https://www.ntt-east.co.jp/release/detail/20221215_01.html</a:t>
            </a:r>
            <a:endParaRPr lang="ja-JP" altLang="en-US" sz="1050" dirty="0"/>
          </a:p>
        </p:txBody>
      </p:sp>
      <p:pic>
        <p:nvPicPr>
          <p:cNvPr id="11" name="図 10" descr="アイコン&#10;&#10;自動的に生成された説明">
            <a:extLst>
              <a:ext uri="{FF2B5EF4-FFF2-40B4-BE49-F238E27FC236}">
                <a16:creationId xmlns:a16="http://schemas.microsoft.com/office/drawing/2014/main" id="{4DDC83D3-96E2-4D49-AF23-2ED2A31F6F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063" y="4527812"/>
            <a:ext cx="406450" cy="406450"/>
          </a:xfrm>
          <a:prstGeom prst="rect">
            <a:avLst/>
          </a:prstGeom>
        </p:spPr>
      </p:pic>
      <p:pic>
        <p:nvPicPr>
          <p:cNvPr id="12" name="図 11" descr="アイコン&#10;&#10;自動的に生成された説明">
            <a:extLst>
              <a:ext uri="{FF2B5EF4-FFF2-40B4-BE49-F238E27FC236}">
                <a16:creationId xmlns:a16="http://schemas.microsoft.com/office/drawing/2014/main" id="{BE3EF683-925A-496E-9EE2-7959DB3EE1F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5312" y="5460341"/>
            <a:ext cx="870506" cy="870506"/>
          </a:xfrm>
          <a:prstGeom prst="rect">
            <a:avLst/>
          </a:prstGeom>
        </p:spPr>
      </p:pic>
      <p:pic>
        <p:nvPicPr>
          <p:cNvPr id="13" name="図 12" descr="ロゴ&#10;&#10;自動的に生成された説明">
            <a:extLst>
              <a:ext uri="{FF2B5EF4-FFF2-40B4-BE49-F238E27FC236}">
                <a16:creationId xmlns:a16="http://schemas.microsoft.com/office/drawing/2014/main" id="{F15A314E-5A5D-410D-9745-ACDA2C7E454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9946" y="4723201"/>
            <a:ext cx="870506" cy="870506"/>
          </a:xfrm>
          <a:prstGeom prst="rect">
            <a:avLst/>
          </a:prstGeom>
        </p:spPr>
      </p:pic>
      <p:pic>
        <p:nvPicPr>
          <p:cNvPr id="14" name="図 13" descr="アイコン&#10;&#10;自動的に生成された説明">
            <a:extLst>
              <a:ext uri="{FF2B5EF4-FFF2-40B4-BE49-F238E27FC236}">
                <a16:creationId xmlns:a16="http://schemas.microsoft.com/office/drawing/2014/main" id="{30C69F3F-27C0-49B5-9417-5A1E1A58B44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1651" y="4527812"/>
            <a:ext cx="406450" cy="406450"/>
          </a:xfrm>
          <a:prstGeom prst="rect">
            <a:avLst/>
          </a:prstGeom>
        </p:spPr>
      </p:pic>
      <p:pic>
        <p:nvPicPr>
          <p:cNvPr id="15" name="図 14">
            <a:extLst>
              <a:ext uri="{FF2B5EF4-FFF2-40B4-BE49-F238E27FC236}">
                <a16:creationId xmlns:a16="http://schemas.microsoft.com/office/drawing/2014/main" id="{76739D8F-2BB8-4DEC-A8DD-08AAEE2C8F1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14237" y="5336433"/>
            <a:ext cx="331630" cy="331630"/>
          </a:xfrm>
          <a:prstGeom prst="rect">
            <a:avLst/>
          </a:prstGeom>
        </p:spPr>
      </p:pic>
      <p:sp>
        <p:nvSpPr>
          <p:cNvPr id="16" name="正方形/長方形 15">
            <a:extLst>
              <a:ext uri="{FF2B5EF4-FFF2-40B4-BE49-F238E27FC236}">
                <a16:creationId xmlns:a16="http://schemas.microsoft.com/office/drawing/2014/main" id="{1DA92E42-3F68-4AFD-A249-595E3A07F053}"/>
              </a:ext>
            </a:extLst>
          </p:cNvPr>
          <p:cNvSpPr/>
          <p:nvPr/>
        </p:nvSpPr>
        <p:spPr>
          <a:xfrm>
            <a:off x="109887" y="6193149"/>
            <a:ext cx="1653017" cy="338554"/>
          </a:xfrm>
          <a:prstGeom prst="rect">
            <a:avLst/>
          </a:prstGeom>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r>
              <a:rPr lang="en-US" altLang="ja-JP" sz="1600" dirty="0">
                <a:latin typeface="Segoe UI" panose="020B0502040204020203" pitchFamily="34" charset="0"/>
                <a:cs typeface="Segoe UI" panose="020B0502040204020203" pitchFamily="34" charset="0"/>
              </a:rPr>
              <a:t>autonomous car</a:t>
            </a:r>
            <a:endParaRPr lang="ja-JP" altLang="en-US" sz="1600" dirty="0"/>
          </a:p>
        </p:txBody>
      </p:sp>
      <p:sp>
        <p:nvSpPr>
          <p:cNvPr id="17" name="テキスト ボックス 20">
            <a:extLst>
              <a:ext uri="{FF2B5EF4-FFF2-40B4-BE49-F238E27FC236}">
                <a16:creationId xmlns:a16="http://schemas.microsoft.com/office/drawing/2014/main" id="{5F08E011-8B02-4006-974D-8793D5E1CD85}"/>
              </a:ext>
            </a:extLst>
          </p:cNvPr>
          <p:cNvSpPr txBox="1"/>
          <p:nvPr/>
        </p:nvSpPr>
        <p:spPr>
          <a:xfrm>
            <a:off x="779791" y="5669929"/>
            <a:ext cx="1160895" cy="523220"/>
          </a:xfrm>
          <a:prstGeom prst="rect">
            <a:avLst/>
          </a:prstGeom>
          <a:solidFill>
            <a:schemeClr val="accent4">
              <a:lumMod val="20000"/>
              <a:lumOff val="80000"/>
            </a:schemeClr>
          </a:solidFill>
          <a:ln>
            <a:solidFill>
              <a:schemeClr val="tx1"/>
            </a:solidFill>
          </a:ln>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r>
              <a:rPr kumimoji="1" lang="en-US" altLang="ja-JP" sz="1400" dirty="0">
                <a:latin typeface="+mn-lt"/>
                <a:ea typeface="メイリオ" panose="020B0604030504040204" pitchFamily="50" charset="-128"/>
              </a:rPr>
              <a:t>Surveillance</a:t>
            </a:r>
          </a:p>
          <a:p>
            <a:r>
              <a:rPr kumimoji="1" lang="en-US" altLang="ja-JP" sz="1400" dirty="0">
                <a:latin typeface="+mn-lt"/>
                <a:ea typeface="メイリオ" panose="020B0604030504040204" pitchFamily="50" charset="-128"/>
              </a:rPr>
              <a:t>camera</a:t>
            </a:r>
          </a:p>
        </p:txBody>
      </p:sp>
      <p:grpSp>
        <p:nvGrpSpPr>
          <p:cNvPr id="18" name="グループ化 17">
            <a:extLst>
              <a:ext uri="{FF2B5EF4-FFF2-40B4-BE49-F238E27FC236}">
                <a16:creationId xmlns:a16="http://schemas.microsoft.com/office/drawing/2014/main" id="{3FFCE3BB-5334-4A40-A57E-FC238B06AABD}"/>
              </a:ext>
            </a:extLst>
          </p:cNvPr>
          <p:cNvGrpSpPr/>
          <p:nvPr/>
        </p:nvGrpSpPr>
        <p:grpSpPr>
          <a:xfrm>
            <a:off x="1377454" y="4597555"/>
            <a:ext cx="1939956" cy="678336"/>
            <a:chOff x="3548710" y="4258912"/>
            <a:chExt cx="5249027" cy="1835407"/>
          </a:xfrm>
        </p:grpSpPr>
        <p:pic>
          <p:nvPicPr>
            <p:cNvPr id="21" name="図 20" descr="図形, 矢印&#10;&#10;自動的に生成された説明">
              <a:extLst>
                <a:ext uri="{FF2B5EF4-FFF2-40B4-BE49-F238E27FC236}">
                  <a16:creationId xmlns:a16="http://schemas.microsoft.com/office/drawing/2014/main" id="{B0DAE12F-2E22-4F1D-A8DA-3D65D881DB2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3257885">
              <a:off x="4096934" y="4803180"/>
              <a:ext cx="742915" cy="1839363"/>
            </a:xfrm>
            <a:prstGeom prst="rect">
              <a:avLst/>
            </a:prstGeom>
          </p:spPr>
        </p:pic>
        <p:pic>
          <p:nvPicPr>
            <p:cNvPr id="22" name="図 21" descr="ロゴ&#10;&#10;中程度の精度で自動的に生成された説明">
              <a:extLst>
                <a:ext uri="{FF2B5EF4-FFF2-40B4-BE49-F238E27FC236}">
                  <a16:creationId xmlns:a16="http://schemas.microsoft.com/office/drawing/2014/main" id="{3661D623-DFBC-489E-B0F9-4F5DBB7A733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140880" y="4258912"/>
              <a:ext cx="1098683" cy="1098683"/>
            </a:xfrm>
            <a:prstGeom prst="rect">
              <a:avLst/>
            </a:prstGeom>
          </p:spPr>
        </p:pic>
        <p:sp>
          <p:nvSpPr>
            <p:cNvPr id="23" name="正方形/長方形 22">
              <a:extLst>
                <a:ext uri="{FF2B5EF4-FFF2-40B4-BE49-F238E27FC236}">
                  <a16:creationId xmlns:a16="http://schemas.microsoft.com/office/drawing/2014/main" id="{10946EB1-85AB-414C-851A-F304CC01D2B3}"/>
                </a:ext>
              </a:extLst>
            </p:cNvPr>
            <p:cNvSpPr/>
            <p:nvPr/>
          </p:nvSpPr>
          <p:spPr>
            <a:xfrm flipV="1">
              <a:off x="6208396" y="4804462"/>
              <a:ext cx="2589341" cy="61132"/>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endParaRPr kumimoji="1" lang="ja-JP" altLang="en-US"/>
            </a:p>
          </p:txBody>
        </p:sp>
      </p:grpSp>
      <p:sp>
        <p:nvSpPr>
          <p:cNvPr id="19" name="テキスト ボックス 25">
            <a:extLst>
              <a:ext uri="{FF2B5EF4-FFF2-40B4-BE49-F238E27FC236}">
                <a16:creationId xmlns:a16="http://schemas.microsoft.com/office/drawing/2014/main" id="{8F523D97-E8E4-46FC-93E4-9753AAB6664A}"/>
              </a:ext>
            </a:extLst>
          </p:cNvPr>
          <p:cNvSpPr txBox="1"/>
          <p:nvPr/>
        </p:nvSpPr>
        <p:spPr>
          <a:xfrm>
            <a:off x="1403692" y="3995044"/>
            <a:ext cx="1440604" cy="523220"/>
          </a:xfrm>
          <a:prstGeom prst="rect">
            <a:avLst/>
          </a:prstGeom>
          <a:solidFill>
            <a:schemeClr val="accent4">
              <a:lumMod val="20000"/>
              <a:lumOff val="80000"/>
            </a:schemeClr>
          </a:solidFill>
          <a:ln>
            <a:solidFill>
              <a:schemeClr val="tx1"/>
            </a:solidFill>
          </a:ln>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r>
              <a:rPr kumimoji="1" lang="en-US" altLang="ja-JP" sz="1400" dirty="0">
                <a:latin typeface="+mn-lt"/>
                <a:ea typeface="メイリオ" panose="020B0604030504040204" pitchFamily="50" charset="-128"/>
              </a:rPr>
              <a:t>Radio access network (RAN)</a:t>
            </a:r>
            <a:endParaRPr kumimoji="1" lang="ja-JP" altLang="en-US" sz="1400" dirty="0">
              <a:latin typeface="+mn-lt"/>
              <a:ea typeface="メイリオ" panose="020B0604030504040204" pitchFamily="50" charset="-128"/>
            </a:endParaRPr>
          </a:p>
        </p:txBody>
      </p:sp>
      <p:grpSp>
        <p:nvGrpSpPr>
          <p:cNvPr id="24" name="グループ化 23">
            <a:extLst>
              <a:ext uri="{FF2B5EF4-FFF2-40B4-BE49-F238E27FC236}">
                <a16:creationId xmlns:a16="http://schemas.microsoft.com/office/drawing/2014/main" id="{47B9AEA1-B960-4386-A44E-DC00D3596A97}"/>
              </a:ext>
            </a:extLst>
          </p:cNvPr>
          <p:cNvGrpSpPr/>
          <p:nvPr/>
        </p:nvGrpSpPr>
        <p:grpSpPr>
          <a:xfrm>
            <a:off x="3305936" y="4641918"/>
            <a:ext cx="1226898" cy="1289621"/>
            <a:chOff x="8574821" y="818202"/>
            <a:chExt cx="3303837" cy="3472741"/>
          </a:xfrm>
        </p:grpSpPr>
        <p:pic>
          <p:nvPicPr>
            <p:cNvPr id="28" name="図 27" descr="アイコン&#10;&#10;自動的に生成された説明">
              <a:extLst>
                <a:ext uri="{FF2B5EF4-FFF2-40B4-BE49-F238E27FC236}">
                  <a16:creationId xmlns:a16="http://schemas.microsoft.com/office/drawing/2014/main" id="{14CB7788-8216-49FB-86F9-F84A796745F9}"/>
                </a:ext>
              </a:extLst>
            </p:cNvPr>
            <p:cNvPicPr>
              <a:picLocks noChangeAspect="1"/>
            </p:cNvPicPr>
            <p:nvPr/>
          </p:nvPicPr>
          <p:blipFill>
            <a:blip r:embed="rId10"/>
            <a:stretch>
              <a:fillRect/>
            </a:stretch>
          </p:blipFill>
          <p:spPr>
            <a:xfrm>
              <a:off x="10716282" y="3128567"/>
              <a:ext cx="1162376" cy="1162376"/>
            </a:xfrm>
            <a:prstGeom prst="rect">
              <a:avLst/>
            </a:prstGeom>
          </p:spPr>
        </p:pic>
        <p:pic>
          <p:nvPicPr>
            <p:cNvPr id="29" name="図 28" descr="電子機器, 表示, モニター, コンピュータ が含まれている画像&#10;&#10;自動的に生成された説明">
              <a:extLst>
                <a:ext uri="{FF2B5EF4-FFF2-40B4-BE49-F238E27FC236}">
                  <a16:creationId xmlns:a16="http://schemas.microsoft.com/office/drawing/2014/main" id="{E271BA14-0326-407C-BF11-96DA4FBFC29E}"/>
                </a:ext>
              </a:extLst>
            </p:cNvPr>
            <p:cNvPicPr>
              <a:picLocks noChangeAspect="1"/>
            </p:cNvPicPr>
            <p:nvPr/>
          </p:nvPicPr>
          <p:blipFill>
            <a:blip r:embed="rId11"/>
            <a:stretch>
              <a:fillRect/>
            </a:stretch>
          </p:blipFill>
          <p:spPr>
            <a:xfrm>
              <a:off x="8574821" y="818202"/>
              <a:ext cx="3111892" cy="3111892"/>
            </a:xfrm>
            <a:prstGeom prst="rect">
              <a:avLst/>
            </a:prstGeom>
          </p:spPr>
        </p:pic>
        <p:grpSp>
          <p:nvGrpSpPr>
            <p:cNvPr id="30" name="グループ化 29">
              <a:extLst>
                <a:ext uri="{FF2B5EF4-FFF2-40B4-BE49-F238E27FC236}">
                  <a16:creationId xmlns:a16="http://schemas.microsoft.com/office/drawing/2014/main" id="{92E31629-5838-46C6-926C-6CAD3E694A0F}"/>
                </a:ext>
              </a:extLst>
            </p:cNvPr>
            <p:cNvGrpSpPr/>
            <p:nvPr/>
          </p:nvGrpSpPr>
          <p:grpSpPr>
            <a:xfrm>
              <a:off x="9575683" y="1438778"/>
              <a:ext cx="1153762" cy="1696507"/>
              <a:chOff x="5959911" y="495456"/>
              <a:chExt cx="2438400" cy="2985711"/>
            </a:xfrm>
          </p:grpSpPr>
          <p:pic>
            <p:nvPicPr>
              <p:cNvPr id="31" name="図 30" descr="アイコン&#10;&#10;自動的に生成された説明">
                <a:extLst>
                  <a:ext uri="{FF2B5EF4-FFF2-40B4-BE49-F238E27FC236}">
                    <a16:creationId xmlns:a16="http://schemas.microsoft.com/office/drawing/2014/main" id="{12657FEC-B1D0-4BB5-962A-02F987192E6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6290" y="495456"/>
                <a:ext cx="1138518" cy="1138518"/>
              </a:xfrm>
              <a:prstGeom prst="rect">
                <a:avLst/>
              </a:prstGeom>
            </p:spPr>
          </p:pic>
          <p:pic>
            <p:nvPicPr>
              <p:cNvPr id="32" name="図 31" descr="ロゴ&#10;&#10;自動的に生成された説明">
                <a:extLst>
                  <a:ext uri="{FF2B5EF4-FFF2-40B4-BE49-F238E27FC236}">
                    <a16:creationId xmlns:a16="http://schemas.microsoft.com/office/drawing/2014/main" id="{ED71FA9D-9EF4-460C-A63F-F901D27FCBA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59911" y="1042767"/>
                <a:ext cx="2438400" cy="2438400"/>
              </a:xfrm>
              <a:prstGeom prst="rect">
                <a:avLst/>
              </a:prstGeom>
            </p:spPr>
          </p:pic>
          <p:pic>
            <p:nvPicPr>
              <p:cNvPr id="33" name="図 32" descr="アイコン&#10;&#10;自動的に生成された説明">
                <a:extLst>
                  <a:ext uri="{FF2B5EF4-FFF2-40B4-BE49-F238E27FC236}">
                    <a16:creationId xmlns:a16="http://schemas.microsoft.com/office/drawing/2014/main" id="{2B85AD2A-9E1C-4226-BAEF-CBC7F84DE76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13151" y="495456"/>
                <a:ext cx="1138518" cy="1138518"/>
              </a:xfrm>
              <a:prstGeom prst="rect">
                <a:avLst/>
              </a:prstGeom>
            </p:spPr>
          </p:pic>
        </p:grpSp>
      </p:grpSp>
      <p:sp>
        <p:nvSpPr>
          <p:cNvPr id="25" name="正方形/長方形 24">
            <a:extLst>
              <a:ext uri="{FF2B5EF4-FFF2-40B4-BE49-F238E27FC236}">
                <a16:creationId xmlns:a16="http://schemas.microsoft.com/office/drawing/2014/main" id="{810C2A24-043B-41FE-82E3-2BB4CE465EBE}"/>
              </a:ext>
            </a:extLst>
          </p:cNvPr>
          <p:cNvSpPr/>
          <p:nvPr/>
        </p:nvSpPr>
        <p:spPr>
          <a:xfrm>
            <a:off x="3138570" y="4322907"/>
            <a:ext cx="1795927" cy="2007940"/>
          </a:xfrm>
          <a:prstGeom prst="rect">
            <a:avLst/>
          </a:prstGeom>
          <a:no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fontAlgn="auto">
              <a:lnSpc>
                <a:spcPct val="110000"/>
              </a:lnSpc>
              <a:spcBef>
                <a:spcPts val="200"/>
              </a:spcBef>
              <a:spcAft>
                <a:spcPts val="200"/>
              </a:spcAft>
            </a:pPr>
            <a:endParaRPr kumimoji="1" lang="ja-JP" altLang="en-US" sz="2000" dirty="0">
              <a:latin typeface="メイリオ" panose="020B0604030504040204" pitchFamily="50" charset="-128"/>
              <a:ea typeface="メイリオ" panose="020B0604030504040204" pitchFamily="50" charset="-128"/>
            </a:endParaRPr>
          </a:p>
        </p:txBody>
      </p:sp>
      <p:sp>
        <p:nvSpPr>
          <p:cNvPr id="26" name="テキスト ボックス 35">
            <a:extLst>
              <a:ext uri="{FF2B5EF4-FFF2-40B4-BE49-F238E27FC236}">
                <a16:creationId xmlns:a16="http://schemas.microsoft.com/office/drawing/2014/main" id="{604407F9-C950-47D9-BB07-0CC744F8912E}"/>
              </a:ext>
            </a:extLst>
          </p:cNvPr>
          <p:cNvSpPr txBox="1"/>
          <p:nvPr/>
        </p:nvSpPr>
        <p:spPr>
          <a:xfrm>
            <a:off x="3253306" y="4222696"/>
            <a:ext cx="1566454" cy="307777"/>
          </a:xfrm>
          <a:prstGeom prst="rect">
            <a:avLst/>
          </a:prstGeom>
          <a:solidFill>
            <a:schemeClr val="accent4">
              <a:lumMod val="20000"/>
              <a:lumOff val="80000"/>
            </a:schemeClr>
          </a:solidFill>
          <a:ln>
            <a:solidFill>
              <a:schemeClr val="tx1"/>
            </a:solidFill>
          </a:ln>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r>
              <a:rPr kumimoji="1" lang="en-US" altLang="ja-JP" sz="1400" dirty="0">
                <a:latin typeface="+mn-lt"/>
                <a:ea typeface="メイリオ" panose="020B0604030504040204" pitchFamily="50" charset="-128"/>
              </a:rPr>
              <a:t>Monitoring center</a:t>
            </a:r>
            <a:endParaRPr kumimoji="1" lang="ja-JP" altLang="en-US" sz="1400" dirty="0">
              <a:latin typeface="+mn-lt"/>
              <a:ea typeface="メイリオ" panose="020B0604030504040204" pitchFamily="50" charset="-128"/>
            </a:endParaRPr>
          </a:p>
        </p:txBody>
      </p:sp>
      <p:sp>
        <p:nvSpPr>
          <p:cNvPr id="27" name="テキスト ボックス 37">
            <a:extLst>
              <a:ext uri="{FF2B5EF4-FFF2-40B4-BE49-F238E27FC236}">
                <a16:creationId xmlns:a16="http://schemas.microsoft.com/office/drawing/2014/main" id="{C508681B-085D-4E3C-AE9E-AF8A8AC1B426}"/>
              </a:ext>
            </a:extLst>
          </p:cNvPr>
          <p:cNvSpPr txBox="1"/>
          <p:nvPr/>
        </p:nvSpPr>
        <p:spPr>
          <a:xfrm>
            <a:off x="3880250" y="5931539"/>
            <a:ext cx="920445" cy="307777"/>
          </a:xfrm>
          <a:prstGeom prst="rect">
            <a:avLst/>
          </a:prstGeom>
          <a:noFill/>
          <a:ln>
            <a:noFill/>
          </a:ln>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r>
              <a:rPr kumimoji="1" lang="en-US" altLang="ja-JP" sz="1400" dirty="0">
                <a:latin typeface="+mn-lt"/>
                <a:ea typeface="メイリオ" panose="020B0604030504040204" pitchFamily="50" charset="-128"/>
              </a:rPr>
              <a:t>Observer</a:t>
            </a:r>
            <a:endParaRPr kumimoji="1" lang="ja-JP" altLang="en-US" sz="1400" dirty="0">
              <a:latin typeface="+mn-lt"/>
              <a:ea typeface="メイリオ" panose="020B0604030504040204" pitchFamily="50" charset="-128"/>
            </a:endParaRPr>
          </a:p>
        </p:txBody>
      </p:sp>
    </p:spTree>
    <p:extLst>
      <p:ext uri="{BB962C8B-B14F-4D97-AF65-F5344CB8AC3E}">
        <p14:creationId xmlns:p14="http://schemas.microsoft.com/office/powerpoint/2010/main" val="4142090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9C0CAA-E995-4A7A-A5FC-23442FD64E5A}"/>
              </a:ext>
            </a:extLst>
          </p:cNvPr>
          <p:cNvSpPr>
            <a:spLocks noGrp="1"/>
          </p:cNvSpPr>
          <p:nvPr>
            <p:ph type="title"/>
          </p:nvPr>
        </p:nvSpPr>
        <p:spPr/>
        <p:txBody>
          <a:bodyPr/>
          <a:lstStyle/>
          <a:p>
            <a:r>
              <a:rPr lang="en-US" altLang="ja-JP" sz="2800" dirty="0"/>
              <a:t>Primary application for P.obj-</a:t>
            </a:r>
            <a:r>
              <a:rPr lang="en-US" altLang="ja-JP" sz="2800" dirty="0" err="1"/>
              <a:t>recog</a:t>
            </a:r>
            <a:r>
              <a:rPr lang="en-US" altLang="ja-JP" sz="2800" dirty="0"/>
              <a:t> </a:t>
            </a:r>
            <a:endParaRPr kumimoji="1" lang="ja-JP" altLang="en-US" sz="2800" dirty="0"/>
          </a:p>
        </p:txBody>
      </p:sp>
      <p:sp>
        <p:nvSpPr>
          <p:cNvPr id="10" name="コンテンツ プレースホルダー 2">
            <a:extLst>
              <a:ext uri="{FF2B5EF4-FFF2-40B4-BE49-F238E27FC236}">
                <a16:creationId xmlns:a16="http://schemas.microsoft.com/office/drawing/2014/main" id="{887CD633-D2AC-474B-8E81-8D773C24E930}"/>
              </a:ext>
            </a:extLst>
          </p:cNvPr>
          <p:cNvSpPr txBox="1">
            <a:spLocks/>
          </p:cNvSpPr>
          <p:nvPr/>
        </p:nvSpPr>
        <p:spPr>
          <a:xfrm>
            <a:off x="269745" y="920776"/>
            <a:ext cx="8532155" cy="2105453"/>
          </a:xfrm>
          <a:prstGeom prst="rect">
            <a:avLst/>
          </a:prstGeom>
          <a:ln/>
        </p:spPr>
        <p:style>
          <a:lnRef idx="1">
            <a:schemeClr val="accent3"/>
          </a:lnRef>
          <a:fillRef idx="2">
            <a:schemeClr val="accent3"/>
          </a:fillRef>
          <a:effectRef idx="1">
            <a:schemeClr val="accent3"/>
          </a:effectRef>
          <a:fontRef idx="minor">
            <a:schemeClr val="dk1"/>
          </a:fontRef>
        </p:style>
        <p:txBody>
          <a:bodyPr/>
          <a:lstStyle>
            <a:lvl1pPr marL="342900" indent="-342900" algn="l" defTabSz="1219170" rtl="0" eaLnBrk="1" latinLnBrk="0" hangingPunct="1">
              <a:lnSpc>
                <a:spcPct val="114000"/>
              </a:lnSpc>
              <a:spcBef>
                <a:spcPts val="800"/>
              </a:spcBef>
              <a:spcAft>
                <a:spcPts val="133"/>
              </a:spcAft>
              <a:buFont typeface="Wingdings" panose="05000000000000000000" pitchFamily="2" charset="2"/>
              <a:buChar char="n"/>
              <a:defRPr kumimoji="1" sz="20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1pPr>
            <a:lvl2pPr marL="717550" indent="-358775" algn="l" defTabSz="1219170" rtl="0" eaLnBrk="1" latinLnBrk="0" hangingPunct="1">
              <a:lnSpc>
                <a:spcPct val="114000"/>
              </a:lnSpc>
              <a:spcBef>
                <a:spcPts val="267"/>
              </a:spcBef>
              <a:spcAft>
                <a:spcPts val="533"/>
              </a:spcAft>
              <a:buFont typeface="Arial" panose="020B0604020202020204" pitchFamily="34" charset="0"/>
              <a:buChar char="•"/>
              <a:defRPr kumimoji="1" sz="18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2pPr>
            <a:lvl3pPr marL="895350" indent="-358775" algn="l" defTabSz="1219170" rtl="0" eaLnBrk="1" latinLnBrk="0" hangingPunct="1">
              <a:lnSpc>
                <a:spcPct val="114000"/>
              </a:lnSpc>
              <a:spcBef>
                <a:spcPts val="133"/>
              </a:spcBef>
              <a:spcAft>
                <a:spcPts val="267"/>
              </a:spcAft>
              <a:buFont typeface="Arial" pitchFamily="34" charset="0"/>
              <a:buChar char="›"/>
              <a:defRPr kumimoji="1" sz="14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3pPr>
            <a:lvl4pPr marL="1447764" indent="-304792" algn="l" defTabSz="1219170" rtl="0" eaLnBrk="1" latinLnBrk="0" hangingPunct="1">
              <a:lnSpc>
                <a:spcPct val="114000"/>
              </a:lnSpc>
              <a:spcBef>
                <a:spcPts val="133"/>
              </a:spcBef>
              <a:spcAft>
                <a:spcPts val="533"/>
              </a:spcAft>
              <a:buFont typeface="Arial" pitchFamily="34" charset="0"/>
              <a:buChar char="»"/>
              <a:defRPr kumimoji="1" sz="12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4pPr>
            <a:lvl5pPr marL="1924003" indent="-230712" algn="l" defTabSz="1219170" rtl="0" eaLnBrk="1" latinLnBrk="0" hangingPunct="1">
              <a:lnSpc>
                <a:spcPct val="114000"/>
              </a:lnSpc>
              <a:spcBef>
                <a:spcPts val="133"/>
              </a:spcBef>
              <a:spcAft>
                <a:spcPts val="800"/>
              </a:spcAft>
              <a:buFont typeface="Arial" pitchFamily="34" charset="0"/>
              <a:buChar char="-"/>
              <a:defRPr kumimoji="1" sz="1050" kern="1200">
                <a:solidFill>
                  <a:schemeClr val="tx1"/>
                </a:solidFill>
                <a:latin typeface="Meiryo" panose="020B0604030504040204" pitchFamily="34" charset="-128"/>
                <a:ea typeface="Meiryo" panose="020B0604030504040204" pitchFamily="34" charset="-128"/>
                <a:cs typeface="Meiryo" panose="020B0604030504040204" pitchFamily="34" charset="-128"/>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a:lstStyle>
          <a:p>
            <a:pPr lvl="0">
              <a:defRPr/>
            </a:pPr>
            <a:r>
              <a:rPr lang="en-US" altLang="ja-JP" dirty="0">
                <a:latin typeface="Segoe UI" panose="020B0502040204020203" pitchFamily="34" charset="0"/>
                <a:ea typeface="Times New Roman" panose="02020603050405020304" pitchFamily="18" charset="0"/>
                <a:cs typeface="Segoe UI" panose="020B0502040204020203" pitchFamily="34" charset="0"/>
              </a:rPr>
              <a:t>To monitor in monitoring center, a surveillance video with a high object-recognition ratio have to be always being provided.</a:t>
            </a:r>
          </a:p>
          <a:p>
            <a:pPr lvl="0">
              <a:defRPr/>
            </a:pPr>
            <a:r>
              <a:rPr lang="en-US" altLang="ja-JP" dirty="0">
                <a:latin typeface="Segoe UI" panose="020B0502040204020203" pitchFamily="34" charset="0"/>
                <a:cs typeface="Segoe UI" panose="020B0502040204020203" pitchFamily="34" charset="0"/>
              </a:rPr>
              <a:t>For safe autonomous driving, an object-recognition-ratio estimation model needs to be developed to estimate the object-recognition ratio of surveillance video at the remote monitoring center.</a:t>
            </a:r>
            <a:r>
              <a:rPr lang="en-US" altLang="ja-JP" sz="2400" dirty="0">
                <a:latin typeface="Segoe UI" panose="020B0502040204020203" pitchFamily="34" charset="0"/>
                <a:cs typeface="Segoe UI" panose="020B0502040204020203" pitchFamily="34" charset="0"/>
              </a:rPr>
              <a:t> </a:t>
            </a:r>
          </a:p>
        </p:txBody>
      </p:sp>
      <p:pic>
        <p:nvPicPr>
          <p:cNvPr id="4" name="図 3">
            <a:extLst>
              <a:ext uri="{FF2B5EF4-FFF2-40B4-BE49-F238E27FC236}">
                <a16:creationId xmlns:a16="http://schemas.microsoft.com/office/drawing/2014/main" id="{DD601D91-4239-42F9-A8DE-182F1B99C27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788" y="3648418"/>
            <a:ext cx="7015012" cy="2966846"/>
          </a:xfrm>
          <a:prstGeom prst="rect">
            <a:avLst/>
          </a:prstGeom>
          <a:noFill/>
          <a:ln>
            <a:noFill/>
          </a:ln>
        </p:spPr>
      </p:pic>
      <p:sp>
        <p:nvSpPr>
          <p:cNvPr id="3" name="テキスト ボックス 2">
            <a:extLst>
              <a:ext uri="{FF2B5EF4-FFF2-40B4-BE49-F238E27FC236}">
                <a16:creationId xmlns:a16="http://schemas.microsoft.com/office/drawing/2014/main" id="{1E4DFAEF-E67C-979D-0F44-3B0CFB98083E}"/>
              </a:ext>
            </a:extLst>
          </p:cNvPr>
          <p:cNvSpPr txBox="1"/>
          <p:nvPr/>
        </p:nvSpPr>
        <p:spPr>
          <a:xfrm>
            <a:off x="7028099" y="4059525"/>
            <a:ext cx="2115901" cy="584775"/>
          </a:xfrm>
          <a:prstGeom prst="rect">
            <a:avLst/>
          </a:prstGeom>
          <a:noFill/>
        </p:spPr>
        <p:txBody>
          <a:bodyPr wrap="square">
            <a:spAutoFit/>
          </a:bodyPr>
          <a:lstStyle/>
          <a:p>
            <a:r>
              <a:rPr lang="en-US" altLang="ja-JP" sz="1600" dirty="0"/>
              <a:t>Autonomous driving is </a:t>
            </a:r>
            <a:r>
              <a:rPr lang="en-US" altLang="ja-JP" sz="1600" dirty="0">
                <a:solidFill>
                  <a:srgbClr val="0070C0"/>
                </a:solidFill>
              </a:rPr>
              <a:t>continuable </a:t>
            </a:r>
            <a:endParaRPr lang="ja-JP" altLang="en-US" sz="1600" dirty="0">
              <a:solidFill>
                <a:srgbClr val="0070C0"/>
              </a:solidFill>
            </a:endParaRPr>
          </a:p>
        </p:txBody>
      </p:sp>
      <p:sp>
        <p:nvSpPr>
          <p:cNvPr id="5" name="テキスト ボックス 4">
            <a:extLst>
              <a:ext uri="{FF2B5EF4-FFF2-40B4-BE49-F238E27FC236}">
                <a16:creationId xmlns:a16="http://schemas.microsoft.com/office/drawing/2014/main" id="{1E1E4559-4B43-D868-FC5F-5BC643B532D3}"/>
              </a:ext>
            </a:extLst>
          </p:cNvPr>
          <p:cNvSpPr txBox="1"/>
          <p:nvPr/>
        </p:nvSpPr>
        <p:spPr>
          <a:xfrm>
            <a:off x="6977299" y="5352449"/>
            <a:ext cx="2115901" cy="584775"/>
          </a:xfrm>
          <a:prstGeom prst="rect">
            <a:avLst/>
          </a:prstGeom>
          <a:noFill/>
        </p:spPr>
        <p:txBody>
          <a:bodyPr wrap="square">
            <a:spAutoFit/>
          </a:bodyPr>
          <a:lstStyle/>
          <a:p>
            <a:r>
              <a:rPr lang="en-US" altLang="ja-JP" sz="1600" dirty="0"/>
              <a:t>Autonomous driving is </a:t>
            </a:r>
            <a:r>
              <a:rPr lang="en-US" altLang="ja-JP" sz="1600" dirty="0">
                <a:solidFill>
                  <a:srgbClr val="FF0000"/>
                </a:solidFill>
              </a:rPr>
              <a:t>not continuable </a:t>
            </a:r>
            <a:endParaRPr lang="ja-JP" altLang="en-US" sz="1600" dirty="0">
              <a:solidFill>
                <a:srgbClr val="FF0000"/>
              </a:solidFill>
            </a:endParaRPr>
          </a:p>
        </p:txBody>
      </p:sp>
      <p:sp>
        <p:nvSpPr>
          <p:cNvPr id="6" name="正方形/長方形 5">
            <a:extLst>
              <a:ext uri="{FF2B5EF4-FFF2-40B4-BE49-F238E27FC236}">
                <a16:creationId xmlns:a16="http://schemas.microsoft.com/office/drawing/2014/main" id="{F651902D-9BA9-83F8-90F8-62D8F80F0855}"/>
              </a:ext>
            </a:extLst>
          </p:cNvPr>
          <p:cNvSpPr/>
          <p:nvPr/>
        </p:nvSpPr>
        <p:spPr>
          <a:xfrm>
            <a:off x="1543050" y="3734378"/>
            <a:ext cx="7499350" cy="1415472"/>
          </a:xfrm>
          <a:prstGeom prst="rect">
            <a:avLst/>
          </a:prstGeom>
          <a:noFill/>
          <a:ln w="38100">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2000" dirty="0">
              <a:solidFill>
                <a:srgbClr val="0070C0"/>
              </a:solidFill>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id="{0A403D30-B2E2-8FAF-ED0E-BD64BBF79971}"/>
              </a:ext>
            </a:extLst>
          </p:cNvPr>
          <p:cNvSpPr/>
          <p:nvPr/>
        </p:nvSpPr>
        <p:spPr>
          <a:xfrm>
            <a:off x="1543050" y="5199792"/>
            <a:ext cx="7499350" cy="1366108"/>
          </a:xfrm>
          <a:prstGeom prst="rect">
            <a:avLst/>
          </a:prstGeom>
          <a:noFill/>
          <a:ln w="3810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20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15132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9C0CAA-E995-4A7A-A5FC-23442FD64E5A}"/>
              </a:ext>
            </a:extLst>
          </p:cNvPr>
          <p:cNvSpPr>
            <a:spLocks noGrp="1"/>
          </p:cNvSpPr>
          <p:nvPr>
            <p:ph type="title"/>
          </p:nvPr>
        </p:nvSpPr>
        <p:spPr>
          <a:xfrm>
            <a:off x="297519" y="169334"/>
            <a:ext cx="7579384" cy="793751"/>
          </a:xfrm>
        </p:spPr>
        <p:txBody>
          <a:bodyPr/>
          <a:lstStyle/>
          <a:p>
            <a:r>
              <a:rPr kumimoji="1" lang="en-US" altLang="ja-JP" sz="2800" dirty="0"/>
              <a:t>Definition of object recognition ratio (1/2)</a:t>
            </a:r>
            <a:endParaRPr kumimoji="1" lang="ja-JP" altLang="en-US" sz="2800" dirty="0"/>
          </a:p>
        </p:txBody>
      </p:sp>
      <p:sp>
        <p:nvSpPr>
          <p:cNvPr id="10" name="コンテンツ プレースホルダー 2">
            <a:extLst>
              <a:ext uri="{FF2B5EF4-FFF2-40B4-BE49-F238E27FC236}">
                <a16:creationId xmlns:a16="http://schemas.microsoft.com/office/drawing/2014/main" id="{887CD633-D2AC-474B-8E81-8D773C24E930}"/>
              </a:ext>
            </a:extLst>
          </p:cNvPr>
          <p:cNvSpPr txBox="1">
            <a:spLocks/>
          </p:cNvSpPr>
          <p:nvPr/>
        </p:nvSpPr>
        <p:spPr>
          <a:xfrm>
            <a:off x="269745" y="920777"/>
            <a:ext cx="8624683" cy="2385046"/>
          </a:xfrm>
          <a:prstGeom prst="rect">
            <a:avLst/>
          </a:prstGeom>
          <a:ln/>
        </p:spPr>
        <p:style>
          <a:lnRef idx="1">
            <a:schemeClr val="accent3"/>
          </a:lnRef>
          <a:fillRef idx="2">
            <a:schemeClr val="accent3"/>
          </a:fillRef>
          <a:effectRef idx="1">
            <a:schemeClr val="accent3"/>
          </a:effectRef>
          <a:fontRef idx="minor">
            <a:schemeClr val="dk1"/>
          </a:fontRef>
        </p:style>
        <p:txBody>
          <a:bodyPr lIns="91440" tIns="45720" rIns="91440" bIns="45720" anchor="t"/>
          <a:lstStyle>
            <a:lvl1pPr marL="342900" indent="-342900" algn="l" defTabSz="1219170" rtl="0" eaLnBrk="1" latinLnBrk="0" hangingPunct="1">
              <a:lnSpc>
                <a:spcPct val="114000"/>
              </a:lnSpc>
              <a:spcBef>
                <a:spcPts val="800"/>
              </a:spcBef>
              <a:spcAft>
                <a:spcPts val="133"/>
              </a:spcAft>
              <a:buFont typeface="Wingdings" panose="05000000000000000000" pitchFamily="2" charset="2"/>
              <a:buChar char="n"/>
              <a:defRPr kumimoji="1" sz="20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1pPr>
            <a:lvl2pPr marL="717550" indent="-358775" algn="l" defTabSz="1219170" rtl="0" eaLnBrk="1" latinLnBrk="0" hangingPunct="1">
              <a:lnSpc>
                <a:spcPct val="114000"/>
              </a:lnSpc>
              <a:spcBef>
                <a:spcPts val="267"/>
              </a:spcBef>
              <a:spcAft>
                <a:spcPts val="533"/>
              </a:spcAft>
              <a:buFont typeface="Arial" panose="020B0604020202020204" pitchFamily="34" charset="0"/>
              <a:buChar char="•"/>
              <a:defRPr kumimoji="1" sz="18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2pPr>
            <a:lvl3pPr marL="895350" indent="-358775" algn="l" defTabSz="1219170" rtl="0" eaLnBrk="1" latinLnBrk="0" hangingPunct="1">
              <a:lnSpc>
                <a:spcPct val="114000"/>
              </a:lnSpc>
              <a:spcBef>
                <a:spcPts val="133"/>
              </a:spcBef>
              <a:spcAft>
                <a:spcPts val="267"/>
              </a:spcAft>
              <a:buFont typeface="Arial" pitchFamily="34" charset="0"/>
              <a:buChar char="›"/>
              <a:defRPr kumimoji="1" sz="14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3pPr>
            <a:lvl4pPr marL="1447764" indent="-304792" algn="l" defTabSz="1219170" rtl="0" eaLnBrk="1" latinLnBrk="0" hangingPunct="1">
              <a:lnSpc>
                <a:spcPct val="114000"/>
              </a:lnSpc>
              <a:spcBef>
                <a:spcPts val="133"/>
              </a:spcBef>
              <a:spcAft>
                <a:spcPts val="533"/>
              </a:spcAft>
              <a:buFont typeface="Arial" pitchFamily="34" charset="0"/>
              <a:buChar char="»"/>
              <a:defRPr kumimoji="1" sz="12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4pPr>
            <a:lvl5pPr marL="1924003" indent="-230712" algn="l" defTabSz="1219170" rtl="0" eaLnBrk="1" latinLnBrk="0" hangingPunct="1">
              <a:lnSpc>
                <a:spcPct val="114000"/>
              </a:lnSpc>
              <a:spcBef>
                <a:spcPts val="133"/>
              </a:spcBef>
              <a:spcAft>
                <a:spcPts val="800"/>
              </a:spcAft>
              <a:buFont typeface="Arial" pitchFamily="34" charset="0"/>
              <a:buChar char="-"/>
              <a:defRPr kumimoji="1" sz="1050" kern="1200">
                <a:solidFill>
                  <a:schemeClr val="tx1"/>
                </a:solidFill>
                <a:latin typeface="Meiryo" panose="020B0604030504040204" pitchFamily="34" charset="-128"/>
                <a:ea typeface="Meiryo" panose="020B0604030504040204" pitchFamily="34" charset="-128"/>
                <a:cs typeface="Meiryo" panose="020B0604030504040204" pitchFamily="34" charset="-128"/>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a:lstStyle>
          <a:p>
            <a:pPr>
              <a:defRPr/>
            </a:pPr>
            <a:r>
              <a:rPr lang="en-US" altLang="ja-JP" dirty="0">
                <a:latin typeface="Segoe UI"/>
                <a:ea typeface="Meiryo"/>
                <a:cs typeface="Segoe UI"/>
              </a:rPr>
              <a:t>Since the object</a:t>
            </a:r>
            <a:r>
              <a:rPr lang="ja-JP" altLang="en-US" dirty="0">
                <a:latin typeface="Segoe UI"/>
                <a:ea typeface="Meiryo"/>
                <a:cs typeface="Segoe UI"/>
              </a:rPr>
              <a:t> </a:t>
            </a:r>
            <a:r>
              <a:rPr lang="en-US" altLang="ja-JP" dirty="0">
                <a:latin typeface="Segoe UI"/>
                <a:ea typeface="Meiryo"/>
                <a:cs typeface="Segoe UI"/>
              </a:rPr>
              <a:t>recognition ratio depends on the distance from the </a:t>
            </a:r>
            <a:r>
              <a:rPr lang="en-US" altLang="ja-JP" dirty="0">
                <a:effectLst/>
                <a:latin typeface="Segoe UI" panose="020B0502040204020203" pitchFamily="34" charset="0"/>
                <a:ea typeface="Times New Roman" panose="02020603050405020304" pitchFamily="18" charset="0"/>
                <a:cs typeface="Segoe UI" panose="020B0502040204020203" pitchFamily="34" charset="0"/>
              </a:rPr>
              <a:t>surveillance</a:t>
            </a:r>
            <a:r>
              <a:rPr lang="en-US" altLang="ja-JP" dirty="0">
                <a:latin typeface="Segoe UI"/>
                <a:ea typeface="Meiryo"/>
                <a:cs typeface="Segoe UI"/>
              </a:rPr>
              <a:t> camera to the object, it is necessary to set the target distance.</a:t>
            </a:r>
          </a:p>
          <a:p>
            <a:pPr>
              <a:defRPr/>
            </a:pPr>
            <a:r>
              <a:rPr lang="en-US" altLang="ja-JP" dirty="0">
                <a:latin typeface="Segoe UI" panose="020B0502040204020203" pitchFamily="34" charset="0"/>
                <a:cs typeface="Segoe UI" panose="020B0502040204020203" pitchFamily="34" charset="0"/>
              </a:rPr>
              <a:t>Considering the purpose of the monitoring, </a:t>
            </a:r>
            <a:r>
              <a:rPr lang="en-US" altLang="ja-JP" dirty="0">
                <a:solidFill>
                  <a:srgbClr val="FF0000"/>
                </a:solidFill>
                <a:latin typeface="Segoe UI" panose="020B0502040204020203" pitchFamily="34" charset="0"/>
                <a:cs typeface="Segoe UI" panose="020B0502040204020203" pitchFamily="34" charset="0"/>
              </a:rPr>
              <a:t>the target distance is the distance at which the </a:t>
            </a:r>
            <a:r>
              <a:rPr lang="en-US" altLang="ja-JP" sz="2000" dirty="0">
                <a:solidFill>
                  <a:srgbClr val="FF0000"/>
                </a:solidFill>
                <a:latin typeface="Segoe UI" panose="020B0502040204020203" pitchFamily="34" charset="0"/>
                <a:cs typeface="Segoe UI" panose="020B0502040204020203" pitchFamily="34" charset="0"/>
              </a:rPr>
              <a:t>autonomous</a:t>
            </a:r>
            <a:r>
              <a:rPr lang="en-US" altLang="ja-JP" dirty="0">
                <a:solidFill>
                  <a:srgbClr val="FF0000"/>
                </a:solidFill>
                <a:latin typeface="Segoe UI" panose="020B0502040204020203" pitchFamily="34" charset="0"/>
                <a:cs typeface="Segoe UI" panose="020B0502040204020203" pitchFamily="34" charset="0"/>
              </a:rPr>
              <a:t> car can be stopped short of the object after detection.</a:t>
            </a:r>
            <a:r>
              <a:rPr lang="en-US" altLang="ja-JP" dirty="0">
                <a:latin typeface="Segoe UI" panose="020B0502040204020203" pitchFamily="34" charset="0"/>
                <a:cs typeface="Segoe UI" panose="020B0502040204020203" pitchFamily="34" charset="0"/>
              </a:rPr>
              <a:t> (Stopping distances)</a:t>
            </a:r>
          </a:p>
        </p:txBody>
      </p:sp>
      <p:sp>
        <p:nvSpPr>
          <p:cNvPr id="5" name="平行四辺形 4">
            <a:extLst>
              <a:ext uri="{FF2B5EF4-FFF2-40B4-BE49-F238E27FC236}">
                <a16:creationId xmlns:a16="http://schemas.microsoft.com/office/drawing/2014/main" id="{6AE1A9A5-1D4D-4365-A309-29FA5980D9AA}"/>
              </a:ext>
            </a:extLst>
          </p:cNvPr>
          <p:cNvSpPr/>
          <p:nvPr/>
        </p:nvSpPr>
        <p:spPr>
          <a:xfrm>
            <a:off x="2937502" y="5723475"/>
            <a:ext cx="5462876" cy="398382"/>
          </a:xfrm>
          <a:prstGeom prst="parallelogram">
            <a:avLst/>
          </a:prstGeom>
          <a:solidFill>
            <a:schemeClr val="tx1">
              <a:lumMod val="20000"/>
              <a:lumOff val="80000"/>
            </a:schemeClr>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base">
              <a:spcBef>
                <a:spcPct val="0"/>
              </a:spcBef>
              <a:spcAft>
                <a:spcPct val="0"/>
              </a:spcAft>
            </a:pPr>
            <a:endParaRPr lang="ja-JP" altLang="en-US">
              <a:solidFill>
                <a:srgbClr val="FFFFFF"/>
              </a:solidFill>
              <a:latin typeface="Arial"/>
              <a:ea typeface="ＭＳ Ｐゴシック" panose="020B0600070205080204" pitchFamily="50" charset="-128"/>
            </a:endParaRPr>
          </a:p>
        </p:txBody>
      </p:sp>
      <p:grpSp>
        <p:nvGrpSpPr>
          <p:cNvPr id="6" name="グループ化 5">
            <a:extLst>
              <a:ext uri="{FF2B5EF4-FFF2-40B4-BE49-F238E27FC236}">
                <a16:creationId xmlns:a16="http://schemas.microsoft.com/office/drawing/2014/main" id="{86FAB45C-E925-43E9-B5DD-DC8BD7CC87D5}"/>
              </a:ext>
            </a:extLst>
          </p:cNvPr>
          <p:cNvGrpSpPr>
            <a:grpSpLocks/>
          </p:cNvGrpSpPr>
          <p:nvPr/>
        </p:nvGrpSpPr>
        <p:grpSpPr bwMode="auto">
          <a:xfrm flipH="1">
            <a:off x="3933486" y="5458998"/>
            <a:ext cx="825719" cy="547671"/>
            <a:chOff x="0" y="0"/>
            <a:chExt cx="350868" cy="258387"/>
          </a:xfrm>
        </p:grpSpPr>
        <p:sp>
          <p:nvSpPr>
            <p:cNvPr id="7" name="正方形/長方形 6">
              <a:extLst>
                <a:ext uri="{FF2B5EF4-FFF2-40B4-BE49-F238E27FC236}">
                  <a16:creationId xmlns:a16="http://schemas.microsoft.com/office/drawing/2014/main" id="{6EB98862-59D5-43B7-A214-066BC49FEFC1}"/>
                </a:ext>
              </a:extLst>
            </p:cNvPr>
            <p:cNvSpPr/>
            <p:nvPr/>
          </p:nvSpPr>
          <p:spPr bwMode="auto">
            <a:xfrm>
              <a:off x="0" y="106359"/>
              <a:ext cx="305189" cy="112993"/>
            </a:xfrm>
            <a:prstGeom prst="rect">
              <a:avLst/>
            </a:prstGeom>
            <a:solidFill>
              <a:srgbClr val="FF0000"/>
            </a:solidFill>
            <a:ln>
              <a:noFill/>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sp>
          <p:nvSpPr>
            <p:cNvPr id="8" name="円/楕円 291">
              <a:extLst>
                <a:ext uri="{FF2B5EF4-FFF2-40B4-BE49-F238E27FC236}">
                  <a16:creationId xmlns:a16="http://schemas.microsoft.com/office/drawing/2014/main" id="{525E6D70-8E2E-46F9-96B3-B9F9E7A0C503}"/>
                </a:ext>
              </a:extLst>
            </p:cNvPr>
            <p:cNvSpPr>
              <a:spLocks noChangeArrowheads="1"/>
            </p:cNvSpPr>
            <p:nvPr/>
          </p:nvSpPr>
          <p:spPr bwMode="auto">
            <a:xfrm>
              <a:off x="35851" y="147200"/>
              <a:ext cx="102292" cy="108012"/>
            </a:xfrm>
            <a:prstGeom prst="ellipse">
              <a:avLst/>
            </a:prstGeom>
            <a:solidFill>
              <a:schemeClr val="tx1"/>
            </a:solidFill>
            <a:ln w="9525" algn="ctr">
              <a:solidFill>
                <a:schemeClr val="tx1"/>
              </a:solidFill>
              <a:round/>
              <a:headEnd/>
              <a:tailEnd/>
            </a:ln>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endParaRPr kumimoji="0" lang="ja-JP" altLang="en-US">
                <a:solidFill>
                  <a:srgbClr val="000000"/>
                </a:solidFill>
                <a:latin typeface="Arial"/>
                <a:ea typeface="HGP創英角ｺﾞｼｯｸUB" pitchFamily="50" charset="-128"/>
              </a:endParaRPr>
            </a:p>
          </p:txBody>
        </p:sp>
        <p:sp>
          <p:nvSpPr>
            <p:cNvPr id="9" name="円/楕円 292">
              <a:extLst>
                <a:ext uri="{FF2B5EF4-FFF2-40B4-BE49-F238E27FC236}">
                  <a16:creationId xmlns:a16="http://schemas.microsoft.com/office/drawing/2014/main" id="{FADD7873-AA5B-4357-B48E-BE62CB7963D0}"/>
                </a:ext>
              </a:extLst>
            </p:cNvPr>
            <p:cNvSpPr/>
            <p:nvPr/>
          </p:nvSpPr>
          <p:spPr bwMode="auto">
            <a:xfrm>
              <a:off x="59069" y="177383"/>
              <a:ext cx="52506" cy="51654"/>
            </a:xfrm>
            <a:prstGeom prst="ellipse">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sp>
          <p:nvSpPr>
            <p:cNvPr id="11" name="フローチャート: 手作業 10">
              <a:extLst>
                <a:ext uri="{FF2B5EF4-FFF2-40B4-BE49-F238E27FC236}">
                  <a16:creationId xmlns:a16="http://schemas.microsoft.com/office/drawing/2014/main" id="{08030A00-649E-4C02-92FE-7BD2C892B5B0}"/>
                </a:ext>
              </a:extLst>
            </p:cNvPr>
            <p:cNvSpPr>
              <a:spLocks noChangeArrowheads="1"/>
            </p:cNvSpPr>
            <p:nvPr/>
          </p:nvSpPr>
          <p:spPr bwMode="auto">
            <a:xfrm rot="10800000">
              <a:off x="96786" y="0"/>
              <a:ext cx="203054" cy="108012"/>
            </a:xfrm>
            <a:prstGeom prst="flowChartManualOperation">
              <a:avLst/>
            </a:prstGeom>
            <a:solidFill>
              <a:srgbClr val="FF0000"/>
            </a:solidFill>
            <a:ln>
              <a:noFill/>
            </a:ln>
            <a:extLst>
              <a:ext uri="{91240B29-F687-4F45-9708-019B960494DF}">
                <a14:hiddenLine xmlns:a14="http://schemas.microsoft.com/office/drawing/2010/main" w="9525" algn="ctr">
                  <a:solidFill>
                    <a:srgbClr val="000000"/>
                  </a:solidFill>
                  <a:round/>
                  <a:headEnd/>
                  <a:tailEnd/>
                </a14:hiddenLine>
              </a:ext>
            </a:ex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endParaRPr kumimoji="0" lang="ja-JP" altLang="en-US">
                <a:solidFill>
                  <a:srgbClr val="000000"/>
                </a:solidFill>
                <a:latin typeface="Arial"/>
                <a:ea typeface="HGP創英角ｺﾞｼｯｸUB" pitchFamily="50" charset="-128"/>
              </a:endParaRPr>
            </a:p>
          </p:txBody>
        </p:sp>
        <p:sp>
          <p:nvSpPr>
            <p:cNvPr id="12" name="フローチャート: 手作業 11">
              <a:extLst>
                <a:ext uri="{FF2B5EF4-FFF2-40B4-BE49-F238E27FC236}">
                  <a16:creationId xmlns:a16="http://schemas.microsoft.com/office/drawing/2014/main" id="{C0F17F1C-B60C-4113-AF76-5EC601BD4D59}"/>
                </a:ext>
              </a:extLst>
            </p:cNvPr>
            <p:cNvSpPr/>
            <p:nvPr/>
          </p:nvSpPr>
          <p:spPr bwMode="auto">
            <a:xfrm rot="10800000">
              <a:off x="98448" y="25648"/>
              <a:ext cx="118138" cy="58111"/>
            </a:xfrm>
            <a:prstGeom prst="flowChartManualOperation">
              <a:avLst/>
            </a:prstGeom>
            <a:solidFill>
              <a:schemeClr val="accent6">
                <a:lumMod val="40000"/>
                <a:lumOff val="60000"/>
              </a:schemeClr>
            </a:solidFill>
            <a:ln w="9525" cap="flat" cmpd="sng" algn="ctr">
              <a:noFill/>
              <a:prstDash val="solid"/>
              <a:round/>
              <a:headEnd type="none" w="med" len="med"/>
              <a:tailEnd type="none" w="med" len="med"/>
            </a:ln>
            <a:effec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sp>
          <p:nvSpPr>
            <p:cNvPr id="13" name="円/楕円 295">
              <a:extLst>
                <a:ext uri="{FF2B5EF4-FFF2-40B4-BE49-F238E27FC236}">
                  <a16:creationId xmlns:a16="http://schemas.microsoft.com/office/drawing/2014/main" id="{84FBDD27-E1A4-4B43-8CEF-79306F00D48D}"/>
                </a:ext>
              </a:extLst>
            </p:cNvPr>
            <p:cNvSpPr>
              <a:spLocks noChangeArrowheads="1"/>
            </p:cNvSpPr>
            <p:nvPr/>
          </p:nvSpPr>
          <p:spPr bwMode="auto">
            <a:xfrm>
              <a:off x="248576" y="150375"/>
              <a:ext cx="102292" cy="108012"/>
            </a:xfrm>
            <a:prstGeom prst="ellipse">
              <a:avLst/>
            </a:prstGeom>
            <a:solidFill>
              <a:schemeClr val="tx1"/>
            </a:solidFill>
            <a:ln w="9525" algn="ctr">
              <a:solidFill>
                <a:schemeClr val="tx1"/>
              </a:solidFill>
              <a:round/>
              <a:headEnd/>
              <a:tailEnd/>
            </a:ln>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endParaRPr kumimoji="0" lang="ja-JP" altLang="en-US">
                <a:solidFill>
                  <a:srgbClr val="000000"/>
                </a:solidFill>
                <a:latin typeface="Arial"/>
                <a:ea typeface="HGP創英角ｺﾞｼｯｸUB" pitchFamily="50" charset="-128"/>
              </a:endParaRPr>
            </a:p>
          </p:txBody>
        </p:sp>
        <p:sp>
          <p:nvSpPr>
            <p:cNvPr id="14" name="円/楕円 296">
              <a:extLst>
                <a:ext uri="{FF2B5EF4-FFF2-40B4-BE49-F238E27FC236}">
                  <a16:creationId xmlns:a16="http://schemas.microsoft.com/office/drawing/2014/main" id="{42D90461-F4ED-49DF-AC76-A77B85315C3F}"/>
                </a:ext>
              </a:extLst>
            </p:cNvPr>
            <p:cNvSpPr/>
            <p:nvPr/>
          </p:nvSpPr>
          <p:spPr bwMode="auto">
            <a:xfrm>
              <a:off x="272373" y="177383"/>
              <a:ext cx="32816" cy="51654"/>
            </a:xfrm>
            <a:prstGeom prst="ellipse">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grpSp>
      <p:grpSp>
        <p:nvGrpSpPr>
          <p:cNvPr id="17" name="グループ化 16">
            <a:extLst>
              <a:ext uri="{FF2B5EF4-FFF2-40B4-BE49-F238E27FC236}">
                <a16:creationId xmlns:a16="http://schemas.microsoft.com/office/drawing/2014/main" id="{6E843976-6E19-4BAA-B2D9-F5FE766A83D7}"/>
              </a:ext>
            </a:extLst>
          </p:cNvPr>
          <p:cNvGrpSpPr/>
          <p:nvPr/>
        </p:nvGrpSpPr>
        <p:grpSpPr>
          <a:xfrm>
            <a:off x="3378832" y="5520422"/>
            <a:ext cx="477860" cy="328024"/>
            <a:chOff x="5347143" y="939265"/>
            <a:chExt cx="337167" cy="328024"/>
          </a:xfrm>
        </p:grpSpPr>
        <p:cxnSp>
          <p:nvCxnSpPr>
            <p:cNvPr id="18" name="直線コネクタ 17">
              <a:extLst>
                <a:ext uri="{FF2B5EF4-FFF2-40B4-BE49-F238E27FC236}">
                  <a16:creationId xmlns:a16="http://schemas.microsoft.com/office/drawing/2014/main" id="{2AF557DC-94E7-465E-B409-AFFAC1194633}"/>
                </a:ext>
              </a:extLst>
            </p:cNvPr>
            <p:cNvCxnSpPr/>
            <p:nvPr/>
          </p:nvCxnSpPr>
          <p:spPr>
            <a:xfrm>
              <a:off x="5347143" y="1100630"/>
              <a:ext cx="33716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直線コネクタ 18">
              <a:extLst>
                <a:ext uri="{FF2B5EF4-FFF2-40B4-BE49-F238E27FC236}">
                  <a16:creationId xmlns:a16="http://schemas.microsoft.com/office/drawing/2014/main" id="{015F1C3E-196A-4DC4-B6D6-68B2A23E20AE}"/>
                </a:ext>
              </a:extLst>
            </p:cNvPr>
            <p:cNvCxnSpPr/>
            <p:nvPr/>
          </p:nvCxnSpPr>
          <p:spPr>
            <a:xfrm>
              <a:off x="5347143" y="939265"/>
              <a:ext cx="33716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直線コネクタ 19">
              <a:extLst>
                <a:ext uri="{FF2B5EF4-FFF2-40B4-BE49-F238E27FC236}">
                  <a16:creationId xmlns:a16="http://schemas.microsoft.com/office/drawing/2014/main" id="{336BC03A-4FED-410D-85D8-6DFBC7791D54}"/>
                </a:ext>
              </a:extLst>
            </p:cNvPr>
            <p:cNvCxnSpPr/>
            <p:nvPr/>
          </p:nvCxnSpPr>
          <p:spPr>
            <a:xfrm>
              <a:off x="5347143" y="1267289"/>
              <a:ext cx="33716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cxnSp>
        <p:nvCxnSpPr>
          <p:cNvPr id="30" name="直線矢印コネクタ 29">
            <a:extLst>
              <a:ext uri="{FF2B5EF4-FFF2-40B4-BE49-F238E27FC236}">
                <a16:creationId xmlns:a16="http://schemas.microsoft.com/office/drawing/2014/main" id="{538B3344-8B18-4D37-89CA-9E8EB10EA72D}"/>
              </a:ext>
            </a:extLst>
          </p:cNvPr>
          <p:cNvCxnSpPr>
            <a:cxnSpLocks/>
          </p:cNvCxnSpPr>
          <p:nvPr/>
        </p:nvCxnSpPr>
        <p:spPr>
          <a:xfrm>
            <a:off x="4812628" y="5944460"/>
            <a:ext cx="2875513"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5" name="テキスト ボックス 54">
            <a:extLst>
              <a:ext uri="{FF2B5EF4-FFF2-40B4-BE49-F238E27FC236}">
                <a16:creationId xmlns:a16="http://schemas.microsoft.com/office/drawing/2014/main" id="{CC0E30CD-304D-4BB8-BD8F-4130EDE51FAF}"/>
              </a:ext>
            </a:extLst>
          </p:cNvPr>
          <p:cNvSpPr txBox="1"/>
          <p:nvPr/>
        </p:nvSpPr>
        <p:spPr>
          <a:xfrm>
            <a:off x="5483809" y="6165446"/>
            <a:ext cx="2190023" cy="523220"/>
          </a:xfrm>
          <a:prstGeom prst="rect">
            <a:avLst/>
          </a:prstGeom>
          <a:noFill/>
        </p:spPr>
        <p:txBody>
          <a:bodyPr wrap="none" rtlCol="0">
            <a:spAutoFit/>
          </a:bodyPr>
          <a:lstStyle/>
          <a:p>
            <a:pPr fontAlgn="base">
              <a:spcBef>
                <a:spcPct val="0"/>
              </a:spcBef>
              <a:spcAft>
                <a:spcPct val="0"/>
              </a:spcAft>
            </a:pPr>
            <a:r>
              <a:rPr lang="en-US" altLang="ja-JP" sz="1400" dirty="0">
                <a:solidFill>
                  <a:srgbClr val="FF0000"/>
                </a:solidFill>
                <a:latin typeface="メイリオ" panose="020B0604030504040204" pitchFamily="50" charset="-128"/>
                <a:ea typeface="メイリオ" panose="020B0604030504040204" pitchFamily="50" charset="-128"/>
              </a:rPr>
              <a:t>Target distance</a:t>
            </a:r>
          </a:p>
          <a:p>
            <a:pPr fontAlgn="base">
              <a:spcBef>
                <a:spcPct val="0"/>
              </a:spcBef>
              <a:spcAft>
                <a:spcPct val="0"/>
              </a:spcAft>
            </a:pPr>
            <a:r>
              <a:rPr lang="en-US" altLang="ja-JP" sz="1400" dirty="0">
                <a:solidFill>
                  <a:srgbClr val="FF0000"/>
                </a:solidFill>
                <a:latin typeface="メイリオ" panose="020B0604030504040204" pitchFamily="50" charset="-128"/>
                <a:ea typeface="メイリオ" panose="020B0604030504040204" pitchFamily="50" charset="-128"/>
              </a:rPr>
              <a:t>(= Stopping distances)</a:t>
            </a:r>
            <a:endParaRPr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57" name="テキスト ボックス 56">
            <a:extLst>
              <a:ext uri="{FF2B5EF4-FFF2-40B4-BE49-F238E27FC236}">
                <a16:creationId xmlns:a16="http://schemas.microsoft.com/office/drawing/2014/main" id="{363CD568-60C1-4B8F-8E78-6CAD32B0DDD9}"/>
              </a:ext>
            </a:extLst>
          </p:cNvPr>
          <p:cNvSpPr txBox="1"/>
          <p:nvPr/>
        </p:nvSpPr>
        <p:spPr>
          <a:xfrm>
            <a:off x="7418158" y="3691056"/>
            <a:ext cx="1380449" cy="830997"/>
          </a:xfrm>
          <a:prstGeom prst="rect">
            <a:avLst/>
          </a:prstGeom>
          <a:noFill/>
        </p:spPr>
        <p:txBody>
          <a:bodyPr wrap="square" rtlCol="0">
            <a:spAutoFit/>
          </a:bodyPr>
          <a:lstStyle/>
          <a:p>
            <a:pPr fontAlgn="base">
              <a:spcBef>
                <a:spcPct val="0"/>
              </a:spcBef>
              <a:spcAft>
                <a:spcPct val="0"/>
              </a:spcAft>
            </a:pPr>
            <a:r>
              <a:rPr lang="en-US" altLang="ja-JP" sz="1600" dirty="0">
                <a:solidFill>
                  <a:srgbClr val="FF0000"/>
                </a:solidFill>
                <a:latin typeface="Segoe UI" panose="020B0502040204020203" pitchFamily="34" charset="0"/>
                <a:cs typeface="Segoe UI" panose="020B0502040204020203" pitchFamily="34" charset="0"/>
              </a:rPr>
              <a:t>Object-recognition ratio</a:t>
            </a:r>
          </a:p>
        </p:txBody>
      </p:sp>
      <p:pic>
        <p:nvPicPr>
          <p:cNvPr id="28" name="図 27" descr="図形, 矢印&#10;&#10;自動的に生成された説明">
            <a:extLst>
              <a:ext uri="{FF2B5EF4-FFF2-40B4-BE49-F238E27FC236}">
                <a16:creationId xmlns:a16="http://schemas.microsoft.com/office/drawing/2014/main" id="{2BBC2967-2005-4432-AA2D-8AA1616A40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371094">
            <a:off x="4050032" y="4487448"/>
            <a:ext cx="343475" cy="850402"/>
          </a:xfrm>
          <a:prstGeom prst="rect">
            <a:avLst/>
          </a:prstGeom>
        </p:spPr>
      </p:pic>
      <p:grpSp>
        <p:nvGrpSpPr>
          <p:cNvPr id="29" name="グループ化 28">
            <a:extLst>
              <a:ext uri="{FF2B5EF4-FFF2-40B4-BE49-F238E27FC236}">
                <a16:creationId xmlns:a16="http://schemas.microsoft.com/office/drawing/2014/main" id="{BE1B6E0E-4859-4A77-8BF8-494AA265F60B}"/>
              </a:ext>
            </a:extLst>
          </p:cNvPr>
          <p:cNvGrpSpPr/>
          <p:nvPr/>
        </p:nvGrpSpPr>
        <p:grpSpPr>
          <a:xfrm>
            <a:off x="3945925" y="3930420"/>
            <a:ext cx="2082791" cy="406055"/>
            <a:chOff x="7022711" y="4188525"/>
            <a:chExt cx="5635499" cy="1098683"/>
          </a:xfrm>
        </p:grpSpPr>
        <p:pic>
          <p:nvPicPr>
            <p:cNvPr id="33" name="図 32" descr="ロゴ&#10;&#10;中程度の精度で自動的に生成された説明">
              <a:extLst>
                <a:ext uri="{FF2B5EF4-FFF2-40B4-BE49-F238E27FC236}">
                  <a16:creationId xmlns:a16="http://schemas.microsoft.com/office/drawing/2014/main" id="{BC2EB334-3024-4FAF-B5F3-EA62CF06352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22711" y="4188525"/>
              <a:ext cx="1098683" cy="1098683"/>
            </a:xfrm>
            <a:prstGeom prst="rect">
              <a:avLst/>
            </a:prstGeom>
          </p:spPr>
        </p:pic>
        <p:sp>
          <p:nvSpPr>
            <p:cNvPr id="34" name="正方形/長方形 33">
              <a:extLst>
                <a:ext uri="{FF2B5EF4-FFF2-40B4-BE49-F238E27FC236}">
                  <a16:creationId xmlns:a16="http://schemas.microsoft.com/office/drawing/2014/main" id="{74F762DC-B712-42ED-A667-4B8647B17B9B}"/>
                </a:ext>
              </a:extLst>
            </p:cNvPr>
            <p:cNvSpPr/>
            <p:nvPr/>
          </p:nvSpPr>
          <p:spPr>
            <a:xfrm>
              <a:off x="8343604" y="4618176"/>
              <a:ext cx="4314606" cy="123704"/>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endParaRPr kumimoji="1" lang="ja-JP" altLang="en-US" dirty="0"/>
            </a:p>
          </p:txBody>
        </p:sp>
      </p:grpSp>
      <p:grpSp>
        <p:nvGrpSpPr>
          <p:cNvPr id="36" name="グループ化 35">
            <a:extLst>
              <a:ext uri="{FF2B5EF4-FFF2-40B4-BE49-F238E27FC236}">
                <a16:creationId xmlns:a16="http://schemas.microsoft.com/office/drawing/2014/main" id="{63425AE8-4ED4-4BA0-9299-75C6F6FE981D}"/>
              </a:ext>
            </a:extLst>
          </p:cNvPr>
          <p:cNvGrpSpPr/>
          <p:nvPr/>
        </p:nvGrpSpPr>
        <p:grpSpPr>
          <a:xfrm>
            <a:off x="6028715" y="3507331"/>
            <a:ext cx="1413576" cy="1433591"/>
            <a:chOff x="8574821" y="940326"/>
            <a:chExt cx="3303837" cy="3350617"/>
          </a:xfrm>
        </p:grpSpPr>
        <p:pic>
          <p:nvPicPr>
            <p:cNvPr id="37" name="図 36" descr="アイコン&#10;&#10;自動的に生成された説明">
              <a:extLst>
                <a:ext uri="{FF2B5EF4-FFF2-40B4-BE49-F238E27FC236}">
                  <a16:creationId xmlns:a16="http://schemas.microsoft.com/office/drawing/2014/main" id="{48B3A8F7-ADD4-4D14-8E12-904C6D56E2CB}"/>
                </a:ext>
              </a:extLst>
            </p:cNvPr>
            <p:cNvPicPr>
              <a:picLocks noChangeAspect="1"/>
            </p:cNvPicPr>
            <p:nvPr/>
          </p:nvPicPr>
          <p:blipFill>
            <a:blip r:embed="rId5"/>
            <a:stretch>
              <a:fillRect/>
            </a:stretch>
          </p:blipFill>
          <p:spPr>
            <a:xfrm>
              <a:off x="10716282" y="3128567"/>
              <a:ext cx="1162376" cy="1162376"/>
            </a:xfrm>
            <a:prstGeom prst="rect">
              <a:avLst/>
            </a:prstGeom>
          </p:spPr>
        </p:pic>
        <p:pic>
          <p:nvPicPr>
            <p:cNvPr id="38" name="図 37" descr="電子機器, 表示, モニター, コンピュータ が含まれている画像&#10;&#10;自動的に生成された説明">
              <a:extLst>
                <a:ext uri="{FF2B5EF4-FFF2-40B4-BE49-F238E27FC236}">
                  <a16:creationId xmlns:a16="http://schemas.microsoft.com/office/drawing/2014/main" id="{68FCAA8B-801B-4F2F-99FB-06AFEFF0F110}"/>
                </a:ext>
              </a:extLst>
            </p:cNvPr>
            <p:cNvPicPr>
              <a:picLocks noChangeAspect="1"/>
            </p:cNvPicPr>
            <p:nvPr/>
          </p:nvPicPr>
          <p:blipFill>
            <a:blip r:embed="rId6"/>
            <a:stretch>
              <a:fillRect/>
            </a:stretch>
          </p:blipFill>
          <p:spPr>
            <a:xfrm>
              <a:off x="8574821" y="940326"/>
              <a:ext cx="3111893" cy="3111893"/>
            </a:xfrm>
            <a:prstGeom prst="rect">
              <a:avLst/>
            </a:prstGeom>
          </p:spPr>
        </p:pic>
      </p:grpSp>
      <p:sp>
        <p:nvSpPr>
          <p:cNvPr id="44" name="テキスト ボックス 37">
            <a:extLst>
              <a:ext uri="{FF2B5EF4-FFF2-40B4-BE49-F238E27FC236}">
                <a16:creationId xmlns:a16="http://schemas.microsoft.com/office/drawing/2014/main" id="{B70C6285-04E9-42F3-96B4-A28C19972069}"/>
              </a:ext>
            </a:extLst>
          </p:cNvPr>
          <p:cNvSpPr txBox="1"/>
          <p:nvPr/>
        </p:nvSpPr>
        <p:spPr>
          <a:xfrm>
            <a:off x="6603029" y="4940922"/>
            <a:ext cx="920445" cy="307777"/>
          </a:xfrm>
          <a:prstGeom prst="rect">
            <a:avLst/>
          </a:prstGeom>
          <a:noFill/>
          <a:ln>
            <a:noFill/>
          </a:ln>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r>
              <a:rPr kumimoji="1" lang="en-US" altLang="ja-JP" sz="1400" dirty="0">
                <a:latin typeface="+mn-lt"/>
                <a:ea typeface="メイリオ" panose="020B0604030504040204" pitchFamily="50" charset="-128"/>
              </a:rPr>
              <a:t>Observer</a:t>
            </a:r>
            <a:endParaRPr kumimoji="1" lang="ja-JP" altLang="en-US" sz="1400" dirty="0">
              <a:latin typeface="+mn-lt"/>
              <a:ea typeface="メイリオ" panose="020B0604030504040204" pitchFamily="50" charset="-128"/>
            </a:endParaRPr>
          </a:p>
        </p:txBody>
      </p:sp>
      <p:sp>
        <p:nvSpPr>
          <p:cNvPr id="26" name="台形 25"/>
          <p:cNvSpPr/>
          <p:nvPr/>
        </p:nvSpPr>
        <p:spPr>
          <a:xfrm>
            <a:off x="6348998" y="3891632"/>
            <a:ext cx="736345" cy="483632"/>
          </a:xfrm>
          <a:prstGeom prst="trapezoid">
            <a:avLst>
              <a:gd name="adj" fmla="val 35992"/>
            </a:avLst>
          </a:prstGeom>
          <a:solidFill>
            <a:schemeClr val="tx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2000" dirty="0">
              <a:latin typeface="メイリオ" panose="020B0604030504040204" pitchFamily="50" charset="-128"/>
              <a:ea typeface="メイリオ" panose="020B0604030504040204" pitchFamily="50" charset="-128"/>
            </a:endParaRPr>
          </a:p>
        </p:txBody>
      </p:sp>
      <p:cxnSp>
        <p:nvCxnSpPr>
          <p:cNvPr id="21" name="直線コネクタ 20">
            <a:extLst>
              <a:ext uri="{FF2B5EF4-FFF2-40B4-BE49-F238E27FC236}">
                <a16:creationId xmlns:a16="http://schemas.microsoft.com/office/drawing/2014/main" id="{A0CE6D69-816C-44BC-BE9F-009DBB270CED}"/>
              </a:ext>
            </a:extLst>
          </p:cNvPr>
          <p:cNvCxnSpPr>
            <a:cxnSpLocks/>
            <a:endCxn id="26" idx="2"/>
          </p:cNvCxnSpPr>
          <p:nvPr/>
        </p:nvCxnSpPr>
        <p:spPr>
          <a:xfrm>
            <a:off x="6717171" y="3959540"/>
            <a:ext cx="0" cy="415724"/>
          </a:xfrm>
          <a:prstGeom prst="line">
            <a:avLst/>
          </a:prstGeom>
          <a:ln w="38100">
            <a:solidFill>
              <a:schemeClr val="bg1"/>
            </a:solidFill>
            <a:prstDash val="sysDash"/>
          </a:ln>
        </p:spPr>
        <p:style>
          <a:lnRef idx="1">
            <a:schemeClr val="accent1"/>
          </a:lnRef>
          <a:fillRef idx="0">
            <a:schemeClr val="accent1"/>
          </a:fillRef>
          <a:effectRef idx="0">
            <a:schemeClr val="accent1"/>
          </a:effectRef>
          <a:fontRef idx="minor">
            <a:schemeClr val="tx1"/>
          </a:fontRef>
        </p:style>
      </p:cxnSp>
      <p:pic>
        <p:nvPicPr>
          <p:cNvPr id="50" name="図 49" descr="アイコン&#10;&#10;自動的に生成された説明">
            <a:extLst>
              <a:ext uri="{FF2B5EF4-FFF2-40B4-BE49-F238E27FC236}">
                <a16:creationId xmlns:a16="http://schemas.microsoft.com/office/drawing/2014/main" id="{334D604C-6F32-46AF-B974-E110A253C0F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88681" y="5481209"/>
            <a:ext cx="395973" cy="395973"/>
          </a:xfrm>
          <a:prstGeom prst="rect">
            <a:avLst/>
          </a:prstGeom>
        </p:spPr>
      </p:pic>
      <p:pic>
        <p:nvPicPr>
          <p:cNvPr id="51" name="図 50" descr="アイコン&#10;&#10;自動的に生成された説明">
            <a:extLst>
              <a:ext uri="{FF2B5EF4-FFF2-40B4-BE49-F238E27FC236}">
                <a16:creationId xmlns:a16="http://schemas.microsoft.com/office/drawing/2014/main" id="{3CF97AC8-771A-4C89-95C3-67EB15149EE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09431" y="3798369"/>
            <a:ext cx="201776" cy="201776"/>
          </a:xfrm>
          <a:prstGeom prst="rect">
            <a:avLst/>
          </a:prstGeom>
        </p:spPr>
      </p:pic>
      <p:pic>
        <p:nvPicPr>
          <p:cNvPr id="52" name="図 51">
            <a:extLst>
              <a:ext uri="{FF2B5EF4-FFF2-40B4-BE49-F238E27FC236}">
                <a16:creationId xmlns:a16="http://schemas.microsoft.com/office/drawing/2014/main" id="{8DA4ED3B-E68F-4634-AB1B-1D3A003DE16B}"/>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41429" t="23220" r="40035" b="54690"/>
          <a:stretch/>
        </p:blipFill>
        <p:spPr bwMode="auto">
          <a:xfrm>
            <a:off x="4466788" y="4174476"/>
            <a:ext cx="1607387" cy="810175"/>
          </a:xfrm>
          <a:prstGeom prst="rect">
            <a:avLst/>
          </a:prstGeom>
          <a:noFill/>
          <a:ln>
            <a:noFill/>
          </a:ln>
        </p:spPr>
      </p:pic>
      <p:grpSp>
        <p:nvGrpSpPr>
          <p:cNvPr id="53" name="グループ化 52">
            <a:extLst>
              <a:ext uri="{FF2B5EF4-FFF2-40B4-BE49-F238E27FC236}">
                <a16:creationId xmlns:a16="http://schemas.microsoft.com/office/drawing/2014/main" id="{6571A042-892F-43C9-B580-9122E1C377B8}"/>
              </a:ext>
            </a:extLst>
          </p:cNvPr>
          <p:cNvGrpSpPr/>
          <p:nvPr/>
        </p:nvGrpSpPr>
        <p:grpSpPr>
          <a:xfrm>
            <a:off x="747276" y="3676455"/>
            <a:ext cx="1319600" cy="1338284"/>
            <a:chOff x="8574821" y="940326"/>
            <a:chExt cx="3303837" cy="3350617"/>
          </a:xfrm>
        </p:grpSpPr>
        <p:pic>
          <p:nvPicPr>
            <p:cNvPr id="54" name="図 53" descr="アイコン&#10;&#10;自動的に生成された説明">
              <a:extLst>
                <a:ext uri="{FF2B5EF4-FFF2-40B4-BE49-F238E27FC236}">
                  <a16:creationId xmlns:a16="http://schemas.microsoft.com/office/drawing/2014/main" id="{4F486797-C7BA-4354-ACC5-E4C69033862C}"/>
                </a:ext>
              </a:extLst>
            </p:cNvPr>
            <p:cNvPicPr>
              <a:picLocks noChangeAspect="1"/>
            </p:cNvPicPr>
            <p:nvPr/>
          </p:nvPicPr>
          <p:blipFill>
            <a:blip r:embed="rId5"/>
            <a:stretch>
              <a:fillRect/>
            </a:stretch>
          </p:blipFill>
          <p:spPr>
            <a:xfrm>
              <a:off x="10716282" y="3128567"/>
              <a:ext cx="1162376" cy="1162376"/>
            </a:xfrm>
            <a:prstGeom prst="rect">
              <a:avLst/>
            </a:prstGeom>
          </p:spPr>
        </p:pic>
        <p:pic>
          <p:nvPicPr>
            <p:cNvPr id="56" name="図 55" descr="電子機器, 表示, モニター, コンピュータ が含まれている画像&#10;&#10;自動的に生成された説明">
              <a:extLst>
                <a:ext uri="{FF2B5EF4-FFF2-40B4-BE49-F238E27FC236}">
                  <a16:creationId xmlns:a16="http://schemas.microsoft.com/office/drawing/2014/main" id="{EE86C8C9-1A60-45F4-8F80-65F574561387}"/>
                </a:ext>
              </a:extLst>
            </p:cNvPr>
            <p:cNvPicPr>
              <a:picLocks noChangeAspect="1"/>
            </p:cNvPicPr>
            <p:nvPr/>
          </p:nvPicPr>
          <p:blipFill>
            <a:blip r:embed="rId6"/>
            <a:stretch>
              <a:fillRect/>
            </a:stretch>
          </p:blipFill>
          <p:spPr>
            <a:xfrm>
              <a:off x="8574821" y="940326"/>
              <a:ext cx="3111893" cy="3111893"/>
            </a:xfrm>
            <a:prstGeom prst="rect">
              <a:avLst/>
            </a:prstGeom>
          </p:spPr>
        </p:pic>
      </p:grpSp>
      <p:sp>
        <p:nvSpPr>
          <p:cNvPr id="59" name="台形 58">
            <a:extLst>
              <a:ext uri="{FF2B5EF4-FFF2-40B4-BE49-F238E27FC236}">
                <a16:creationId xmlns:a16="http://schemas.microsoft.com/office/drawing/2014/main" id="{F50F6E69-BEBF-4A44-9ADE-F86E8A8E7444}"/>
              </a:ext>
            </a:extLst>
          </p:cNvPr>
          <p:cNvSpPr/>
          <p:nvPr/>
        </p:nvSpPr>
        <p:spPr>
          <a:xfrm>
            <a:off x="1020571" y="4009199"/>
            <a:ext cx="736345" cy="483632"/>
          </a:xfrm>
          <a:prstGeom prst="trapezoid">
            <a:avLst>
              <a:gd name="adj" fmla="val 35992"/>
            </a:avLst>
          </a:prstGeom>
          <a:solidFill>
            <a:schemeClr val="tx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2000" dirty="0">
              <a:latin typeface="メイリオ" panose="020B0604030504040204" pitchFamily="50" charset="-128"/>
              <a:ea typeface="メイリオ" panose="020B0604030504040204" pitchFamily="50" charset="-128"/>
            </a:endParaRPr>
          </a:p>
        </p:txBody>
      </p:sp>
      <p:cxnSp>
        <p:nvCxnSpPr>
          <p:cNvPr id="60" name="直線コネクタ 59">
            <a:extLst>
              <a:ext uri="{FF2B5EF4-FFF2-40B4-BE49-F238E27FC236}">
                <a16:creationId xmlns:a16="http://schemas.microsoft.com/office/drawing/2014/main" id="{83D9FBA0-4CD3-4EC3-B27E-83731AA254CF}"/>
              </a:ext>
            </a:extLst>
          </p:cNvPr>
          <p:cNvCxnSpPr>
            <a:cxnSpLocks/>
            <a:endCxn id="59" idx="2"/>
          </p:cNvCxnSpPr>
          <p:nvPr/>
        </p:nvCxnSpPr>
        <p:spPr>
          <a:xfrm>
            <a:off x="1388744" y="4077107"/>
            <a:ext cx="0" cy="415724"/>
          </a:xfrm>
          <a:prstGeom prst="line">
            <a:avLst/>
          </a:prstGeom>
          <a:ln w="38100">
            <a:solidFill>
              <a:schemeClr val="bg1"/>
            </a:solidFill>
            <a:prstDash val="sysDash"/>
          </a:ln>
        </p:spPr>
        <p:style>
          <a:lnRef idx="1">
            <a:schemeClr val="accent1"/>
          </a:lnRef>
          <a:fillRef idx="0">
            <a:schemeClr val="accent1"/>
          </a:fillRef>
          <a:effectRef idx="0">
            <a:schemeClr val="accent1"/>
          </a:effectRef>
          <a:fontRef idx="minor">
            <a:schemeClr val="tx1"/>
          </a:fontRef>
        </p:style>
      </p:cxnSp>
      <p:pic>
        <p:nvPicPr>
          <p:cNvPr id="61" name="図 60" descr="アイコン&#10;&#10;自動的に生成された説明">
            <a:extLst>
              <a:ext uri="{FF2B5EF4-FFF2-40B4-BE49-F238E27FC236}">
                <a16:creationId xmlns:a16="http://schemas.microsoft.com/office/drawing/2014/main" id="{D7E4C9CE-E55A-4737-8B7E-DCA10B2388C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98123" y="3942061"/>
            <a:ext cx="483631" cy="483631"/>
          </a:xfrm>
          <a:prstGeom prst="rect">
            <a:avLst/>
          </a:prstGeom>
        </p:spPr>
      </p:pic>
      <p:grpSp>
        <p:nvGrpSpPr>
          <p:cNvPr id="62" name="グループ化 61">
            <a:extLst>
              <a:ext uri="{FF2B5EF4-FFF2-40B4-BE49-F238E27FC236}">
                <a16:creationId xmlns:a16="http://schemas.microsoft.com/office/drawing/2014/main" id="{4E334719-F040-4FEB-BF94-8E17047358CD}"/>
              </a:ext>
            </a:extLst>
          </p:cNvPr>
          <p:cNvGrpSpPr/>
          <p:nvPr/>
        </p:nvGrpSpPr>
        <p:grpSpPr>
          <a:xfrm>
            <a:off x="747276" y="5296871"/>
            <a:ext cx="1319600" cy="1338284"/>
            <a:chOff x="8574821" y="940326"/>
            <a:chExt cx="3303837" cy="3350617"/>
          </a:xfrm>
        </p:grpSpPr>
        <p:pic>
          <p:nvPicPr>
            <p:cNvPr id="63" name="図 62" descr="アイコン&#10;&#10;自動的に生成された説明">
              <a:extLst>
                <a:ext uri="{FF2B5EF4-FFF2-40B4-BE49-F238E27FC236}">
                  <a16:creationId xmlns:a16="http://schemas.microsoft.com/office/drawing/2014/main" id="{A0909D7B-DB89-4E8E-A648-D5001A276A4A}"/>
                </a:ext>
              </a:extLst>
            </p:cNvPr>
            <p:cNvPicPr>
              <a:picLocks noChangeAspect="1"/>
            </p:cNvPicPr>
            <p:nvPr/>
          </p:nvPicPr>
          <p:blipFill>
            <a:blip r:embed="rId5"/>
            <a:stretch>
              <a:fillRect/>
            </a:stretch>
          </p:blipFill>
          <p:spPr>
            <a:xfrm>
              <a:off x="10716282" y="3128567"/>
              <a:ext cx="1162376" cy="1162376"/>
            </a:xfrm>
            <a:prstGeom prst="rect">
              <a:avLst/>
            </a:prstGeom>
          </p:spPr>
        </p:pic>
        <p:pic>
          <p:nvPicPr>
            <p:cNvPr id="64" name="図 63" descr="電子機器, 表示, モニター, コンピュータ が含まれている画像&#10;&#10;自動的に生成された説明">
              <a:extLst>
                <a:ext uri="{FF2B5EF4-FFF2-40B4-BE49-F238E27FC236}">
                  <a16:creationId xmlns:a16="http://schemas.microsoft.com/office/drawing/2014/main" id="{890D3B13-AEAD-49F3-9006-279B8AD69B69}"/>
                </a:ext>
              </a:extLst>
            </p:cNvPr>
            <p:cNvPicPr>
              <a:picLocks noChangeAspect="1"/>
            </p:cNvPicPr>
            <p:nvPr/>
          </p:nvPicPr>
          <p:blipFill>
            <a:blip r:embed="rId6"/>
            <a:stretch>
              <a:fillRect/>
            </a:stretch>
          </p:blipFill>
          <p:spPr>
            <a:xfrm>
              <a:off x="8574821" y="940326"/>
              <a:ext cx="3111893" cy="3111893"/>
            </a:xfrm>
            <a:prstGeom prst="rect">
              <a:avLst/>
            </a:prstGeom>
          </p:spPr>
        </p:pic>
      </p:grpSp>
      <p:sp>
        <p:nvSpPr>
          <p:cNvPr id="66" name="台形 65">
            <a:extLst>
              <a:ext uri="{FF2B5EF4-FFF2-40B4-BE49-F238E27FC236}">
                <a16:creationId xmlns:a16="http://schemas.microsoft.com/office/drawing/2014/main" id="{D7FB4238-0D77-4BE4-B0C0-07EA0515D8E6}"/>
              </a:ext>
            </a:extLst>
          </p:cNvPr>
          <p:cNvSpPr/>
          <p:nvPr/>
        </p:nvSpPr>
        <p:spPr>
          <a:xfrm>
            <a:off x="1020571" y="5630136"/>
            <a:ext cx="736345" cy="483632"/>
          </a:xfrm>
          <a:prstGeom prst="trapezoid">
            <a:avLst>
              <a:gd name="adj" fmla="val 35992"/>
            </a:avLst>
          </a:prstGeom>
          <a:solidFill>
            <a:schemeClr val="tx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2000" dirty="0">
              <a:latin typeface="メイリオ" panose="020B0604030504040204" pitchFamily="50" charset="-128"/>
              <a:ea typeface="メイリオ" panose="020B0604030504040204" pitchFamily="50" charset="-128"/>
            </a:endParaRPr>
          </a:p>
        </p:txBody>
      </p:sp>
      <p:cxnSp>
        <p:nvCxnSpPr>
          <p:cNvPr id="67" name="直線コネクタ 66">
            <a:extLst>
              <a:ext uri="{FF2B5EF4-FFF2-40B4-BE49-F238E27FC236}">
                <a16:creationId xmlns:a16="http://schemas.microsoft.com/office/drawing/2014/main" id="{C5A9B445-45AA-489B-BD30-96D99C53561D}"/>
              </a:ext>
            </a:extLst>
          </p:cNvPr>
          <p:cNvCxnSpPr>
            <a:cxnSpLocks/>
            <a:endCxn id="66" idx="2"/>
          </p:cNvCxnSpPr>
          <p:nvPr/>
        </p:nvCxnSpPr>
        <p:spPr>
          <a:xfrm>
            <a:off x="1388744" y="5698044"/>
            <a:ext cx="0" cy="415724"/>
          </a:xfrm>
          <a:prstGeom prst="line">
            <a:avLst/>
          </a:prstGeom>
          <a:ln w="38100">
            <a:solidFill>
              <a:schemeClr val="bg1"/>
            </a:solidFill>
            <a:prstDash val="sysDash"/>
          </a:ln>
        </p:spPr>
        <p:style>
          <a:lnRef idx="1">
            <a:schemeClr val="accent1"/>
          </a:lnRef>
          <a:fillRef idx="0">
            <a:schemeClr val="accent1"/>
          </a:fillRef>
          <a:effectRef idx="0">
            <a:schemeClr val="accent1"/>
          </a:effectRef>
          <a:fontRef idx="minor">
            <a:schemeClr val="tx1"/>
          </a:fontRef>
        </p:style>
      </p:cxnSp>
      <p:pic>
        <p:nvPicPr>
          <p:cNvPr id="68" name="図 67" descr="アイコン&#10;&#10;自動的に生成された説明">
            <a:extLst>
              <a:ext uri="{FF2B5EF4-FFF2-40B4-BE49-F238E27FC236}">
                <a16:creationId xmlns:a16="http://schemas.microsoft.com/office/drawing/2014/main" id="{4C925246-8717-4C21-936D-F5B6E4A9EBC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59382" y="5549936"/>
            <a:ext cx="93598" cy="93598"/>
          </a:xfrm>
          <a:prstGeom prst="rect">
            <a:avLst/>
          </a:prstGeom>
        </p:spPr>
      </p:pic>
      <p:sp>
        <p:nvSpPr>
          <p:cNvPr id="69" name="テキスト ボックス 68">
            <a:extLst>
              <a:ext uri="{FF2B5EF4-FFF2-40B4-BE49-F238E27FC236}">
                <a16:creationId xmlns:a16="http://schemas.microsoft.com/office/drawing/2014/main" id="{93771457-1C77-408B-A24E-B23CCF362C9E}"/>
              </a:ext>
            </a:extLst>
          </p:cNvPr>
          <p:cNvSpPr txBox="1"/>
          <p:nvPr/>
        </p:nvSpPr>
        <p:spPr>
          <a:xfrm>
            <a:off x="338673" y="3442744"/>
            <a:ext cx="2259193" cy="338554"/>
          </a:xfrm>
          <a:prstGeom prst="rect">
            <a:avLst/>
          </a:prstGeom>
          <a:noFill/>
        </p:spPr>
        <p:txBody>
          <a:bodyPr wrap="square" rtlCol="0">
            <a:spAutoFit/>
          </a:bodyPr>
          <a:lstStyle/>
          <a:p>
            <a:pPr fontAlgn="base">
              <a:spcBef>
                <a:spcPct val="0"/>
              </a:spcBef>
              <a:spcAft>
                <a:spcPct val="0"/>
              </a:spcAft>
            </a:pPr>
            <a:r>
              <a:rPr lang="en-US" altLang="ja-JP" sz="1600" dirty="0">
                <a:latin typeface="Segoe UI" panose="020B0502040204020203" pitchFamily="34" charset="0"/>
                <a:cs typeface="Segoe UI" panose="020B0502040204020203" pitchFamily="34" charset="0"/>
              </a:rPr>
              <a:t>Target distance is short</a:t>
            </a:r>
          </a:p>
        </p:txBody>
      </p:sp>
      <p:sp>
        <p:nvSpPr>
          <p:cNvPr id="70" name="テキスト ボックス 69">
            <a:extLst>
              <a:ext uri="{FF2B5EF4-FFF2-40B4-BE49-F238E27FC236}">
                <a16:creationId xmlns:a16="http://schemas.microsoft.com/office/drawing/2014/main" id="{281B5847-5BA2-4CBA-B260-5E195AD2FA20}"/>
              </a:ext>
            </a:extLst>
          </p:cNvPr>
          <p:cNvSpPr txBox="1"/>
          <p:nvPr/>
        </p:nvSpPr>
        <p:spPr>
          <a:xfrm>
            <a:off x="338673" y="5076472"/>
            <a:ext cx="2259193" cy="338554"/>
          </a:xfrm>
          <a:prstGeom prst="rect">
            <a:avLst/>
          </a:prstGeom>
          <a:noFill/>
        </p:spPr>
        <p:txBody>
          <a:bodyPr wrap="square" rtlCol="0">
            <a:spAutoFit/>
          </a:bodyPr>
          <a:lstStyle/>
          <a:p>
            <a:pPr fontAlgn="base">
              <a:spcBef>
                <a:spcPct val="0"/>
              </a:spcBef>
              <a:spcAft>
                <a:spcPct val="0"/>
              </a:spcAft>
            </a:pPr>
            <a:r>
              <a:rPr lang="en-US" altLang="ja-JP" sz="1600" dirty="0">
                <a:latin typeface="Segoe UI" panose="020B0502040204020203" pitchFamily="34" charset="0"/>
                <a:cs typeface="Segoe UI" panose="020B0502040204020203" pitchFamily="34" charset="0"/>
              </a:rPr>
              <a:t>Target distance is long</a:t>
            </a:r>
          </a:p>
        </p:txBody>
      </p:sp>
    </p:spTree>
    <p:extLst>
      <p:ext uri="{BB962C8B-B14F-4D97-AF65-F5344CB8AC3E}">
        <p14:creationId xmlns:p14="http://schemas.microsoft.com/office/powerpoint/2010/main" val="2103645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コンテンツ プレースホルダー 2">
            <a:extLst>
              <a:ext uri="{FF2B5EF4-FFF2-40B4-BE49-F238E27FC236}">
                <a16:creationId xmlns:a16="http://schemas.microsoft.com/office/drawing/2014/main" id="{887CD633-D2AC-474B-8E81-8D773C24E930}"/>
              </a:ext>
            </a:extLst>
          </p:cNvPr>
          <p:cNvSpPr txBox="1">
            <a:spLocks/>
          </p:cNvSpPr>
          <p:nvPr/>
        </p:nvSpPr>
        <p:spPr>
          <a:xfrm>
            <a:off x="269745" y="920776"/>
            <a:ext cx="8624683" cy="1968536"/>
          </a:xfrm>
          <a:prstGeom prst="rect">
            <a:avLst/>
          </a:prstGeom>
          <a:ln/>
        </p:spPr>
        <p:style>
          <a:lnRef idx="1">
            <a:schemeClr val="accent3"/>
          </a:lnRef>
          <a:fillRef idx="2">
            <a:schemeClr val="accent3"/>
          </a:fillRef>
          <a:effectRef idx="1">
            <a:schemeClr val="accent3"/>
          </a:effectRef>
          <a:fontRef idx="minor">
            <a:schemeClr val="dk1"/>
          </a:fontRef>
        </p:style>
        <p:txBody>
          <a:bodyPr lIns="91440" tIns="45720" rIns="91440" bIns="45720" anchor="t"/>
          <a:lstStyle>
            <a:lvl1pPr marL="342900" indent="-342900" algn="l" defTabSz="1219170" rtl="0" eaLnBrk="1" latinLnBrk="0" hangingPunct="1">
              <a:lnSpc>
                <a:spcPct val="114000"/>
              </a:lnSpc>
              <a:spcBef>
                <a:spcPts val="800"/>
              </a:spcBef>
              <a:spcAft>
                <a:spcPts val="133"/>
              </a:spcAft>
              <a:buFont typeface="Wingdings" panose="05000000000000000000" pitchFamily="2" charset="2"/>
              <a:buChar char="n"/>
              <a:defRPr kumimoji="1" sz="20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1pPr>
            <a:lvl2pPr marL="717550" indent="-358775" algn="l" defTabSz="1219170" rtl="0" eaLnBrk="1" latinLnBrk="0" hangingPunct="1">
              <a:lnSpc>
                <a:spcPct val="114000"/>
              </a:lnSpc>
              <a:spcBef>
                <a:spcPts val="267"/>
              </a:spcBef>
              <a:spcAft>
                <a:spcPts val="533"/>
              </a:spcAft>
              <a:buFont typeface="Arial" panose="020B0604020202020204" pitchFamily="34" charset="0"/>
              <a:buChar char="•"/>
              <a:defRPr kumimoji="1" sz="18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2pPr>
            <a:lvl3pPr marL="895350" indent="-358775" algn="l" defTabSz="1219170" rtl="0" eaLnBrk="1" latinLnBrk="0" hangingPunct="1">
              <a:lnSpc>
                <a:spcPct val="114000"/>
              </a:lnSpc>
              <a:spcBef>
                <a:spcPts val="133"/>
              </a:spcBef>
              <a:spcAft>
                <a:spcPts val="267"/>
              </a:spcAft>
              <a:buFont typeface="Arial" pitchFamily="34" charset="0"/>
              <a:buChar char="›"/>
              <a:defRPr kumimoji="1" sz="14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3pPr>
            <a:lvl4pPr marL="1447764" indent="-304792" algn="l" defTabSz="1219170" rtl="0" eaLnBrk="1" latinLnBrk="0" hangingPunct="1">
              <a:lnSpc>
                <a:spcPct val="114000"/>
              </a:lnSpc>
              <a:spcBef>
                <a:spcPts val="133"/>
              </a:spcBef>
              <a:spcAft>
                <a:spcPts val="533"/>
              </a:spcAft>
              <a:buFont typeface="Arial" pitchFamily="34" charset="0"/>
              <a:buChar char="»"/>
              <a:defRPr kumimoji="1" sz="12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4pPr>
            <a:lvl5pPr marL="1924003" indent="-230712" algn="l" defTabSz="1219170" rtl="0" eaLnBrk="1" latinLnBrk="0" hangingPunct="1">
              <a:lnSpc>
                <a:spcPct val="114000"/>
              </a:lnSpc>
              <a:spcBef>
                <a:spcPts val="133"/>
              </a:spcBef>
              <a:spcAft>
                <a:spcPts val="800"/>
              </a:spcAft>
              <a:buFont typeface="Arial" pitchFamily="34" charset="0"/>
              <a:buChar char="-"/>
              <a:defRPr kumimoji="1" sz="1050" kern="1200">
                <a:solidFill>
                  <a:schemeClr val="tx1"/>
                </a:solidFill>
                <a:latin typeface="Meiryo" panose="020B0604030504040204" pitchFamily="34" charset="-128"/>
                <a:ea typeface="Meiryo" panose="020B0604030504040204" pitchFamily="34" charset="-128"/>
                <a:cs typeface="Meiryo" panose="020B0604030504040204" pitchFamily="34" charset="-128"/>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a:lstStyle>
          <a:p>
            <a:pPr lvl="0">
              <a:defRPr/>
            </a:pPr>
            <a:r>
              <a:rPr lang="en-US" altLang="ja-JP" dirty="0">
                <a:latin typeface="Segoe UI" panose="020B0502040204020203" pitchFamily="34" charset="0"/>
                <a:cs typeface="Segoe UI" panose="020B0502040204020203" pitchFamily="34" charset="0"/>
              </a:rPr>
              <a:t>Even at the same target distance, object recognition ratio differ between cases where the object is always on the road (case 1) and cases where it suddenly appears on the road from a blind spot (case 2).</a:t>
            </a:r>
          </a:p>
          <a:p>
            <a:pPr lvl="0">
              <a:defRPr/>
            </a:pPr>
            <a:r>
              <a:rPr lang="en-US" altLang="ja-JP" dirty="0">
                <a:solidFill>
                  <a:srgbClr val="FF0000"/>
                </a:solidFill>
                <a:latin typeface="Segoe UI" panose="020B0502040204020203" pitchFamily="34" charset="0"/>
                <a:cs typeface="Segoe UI" panose="020B0502040204020203" pitchFamily="34" charset="0"/>
              </a:rPr>
              <a:t>Since it is desirable to consider it on the safety side, case 2 should be covered by P.obj-</a:t>
            </a:r>
            <a:r>
              <a:rPr lang="en-US" altLang="ja-JP" dirty="0" err="1">
                <a:solidFill>
                  <a:srgbClr val="FF0000"/>
                </a:solidFill>
                <a:latin typeface="Segoe UI" panose="020B0502040204020203" pitchFamily="34" charset="0"/>
                <a:cs typeface="Segoe UI" panose="020B0502040204020203" pitchFamily="34" charset="0"/>
              </a:rPr>
              <a:t>recog</a:t>
            </a:r>
            <a:r>
              <a:rPr lang="en-US" altLang="ja-JP" dirty="0">
                <a:latin typeface="Segoe UI" panose="020B0502040204020203" pitchFamily="34" charset="0"/>
                <a:cs typeface="Segoe UI" panose="020B0502040204020203" pitchFamily="34" charset="0"/>
              </a:rPr>
              <a:t>.</a:t>
            </a:r>
          </a:p>
        </p:txBody>
      </p:sp>
      <p:sp>
        <p:nvSpPr>
          <p:cNvPr id="29" name="平行四辺形 28">
            <a:extLst>
              <a:ext uri="{FF2B5EF4-FFF2-40B4-BE49-F238E27FC236}">
                <a16:creationId xmlns:a16="http://schemas.microsoft.com/office/drawing/2014/main" id="{BFFF0B96-7DEE-47CA-B24B-5C54247E01B6}"/>
              </a:ext>
            </a:extLst>
          </p:cNvPr>
          <p:cNvSpPr/>
          <p:nvPr/>
        </p:nvSpPr>
        <p:spPr>
          <a:xfrm>
            <a:off x="679269" y="3749723"/>
            <a:ext cx="7703279" cy="398382"/>
          </a:xfrm>
          <a:prstGeom prst="parallelogram">
            <a:avLst/>
          </a:prstGeom>
          <a:solidFill>
            <a:schemeClr val="tx1">
              <a:lumMod val="20000"/>
              <a:lumOff val="80000"/>
            </a:schemeClr>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base">
              <a:spcBef>
                <a:spcPct val="0"/>
              </a:spcBef>
              <a:spcAft>
                <a:spcPct val="0"/>
              </a:spcAft>
            </a:pPr>
            <a:endParaRPr lang="ja-JP" altLang="en-US">
              <a:solidFill>
                <a:srgbClr val="FFFFFF"/>
              </a:solidFill>
              <a:latin typeface="Arial"/>
              <a:ea typeface="ＭＳ Ｐゴシック" panose="020B0600070205080204" pitchFamily="50" charset="-128"/>
            </a:endParaRPr>
          </a:p>
        </p:txBody>
      </p:sp>
      <p:grpSp>
        <p:nvGrpSpPr>
          <p:cNvPr id="31" name="グループ化 30">
            <a:extLst>
              <a:ext uri="{FF2B5EF4-FFF2-40B4-BE49-F238E27FC236}">
                <a16:creationId xmlns:a16="http://schemas.microsoft.com/office/drawing/2014/main" id="{53E3B052-1CE5-4722-B297-CC0F875665DA}"/>
              </a:ext>
            </a:extLst>
          </p:cNvPr>
          <p:cNvGrpSpPr>
            <a:grpSpLocks/>
          </p:cNvGrpSpPr>
          <p:nvPr/>
        </p:nvGrpSpPr>
        <p:grpSpPr bwMode="auto">
          <a:xfrm flipH="1">
            <a:off x="2379175" y="3450190"/>
            <a:ext cx="825719" cy="547671"/>
            <a:chOff x="0" y="0"/>
            <a:chExt cx="350868" cy="258387"/>
          </a:xfrm>
        </p:grpSpPr>
        <p:sp>
          <p:nvSpPr>
            <p:cNvPr id="33" name="正方形/長方形 32">
              <a:extLst>
                <a:ext uri="{FF2B5EF4-FFF2-40B4-BE49-F238E27FC236}">
                  <a16:creationId xmlns:a16="http://schemas.microsoft.com/office/drawing/2014/main" id="{7EC2E162-DC73-45AF-9EBF-B241F9421D19}"/>
                </a:ext>
              </a:extLst>
            </p:cNvPr>
            <p:cNvSpPr/>
            <p:nvPr/>
          </p:nvSpPr>
          <p:spPr bwMode="auto">
            <a:xfrm>
              <a:off x="0" y="106359"/>
              <a:ext cx="305189" cy="112993"/>
            </a:xfrm>
            <a:prstGeom prst="rect">
              <a:avLst/>
            </a:prstGeom>
            <a:solidFill>
              <a:srgbClr val="FF0000"/>
            </a:solidFill>
            <a:ln>
              <a:noFill/>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sp>
          <p:nvSpPr>
            <p:cNvPr id="34" name="円/楕円 291">
              <a:extLst>
                <a:ext uri="{FF2B5EF4-FFF2-40B4-BE49-F238E27FC236}">
                  <a16:creationId xmlns:a16="http://schemas.microsoft.com/office/drawing/2014/main" id="{CF4465D0-76F1-4470-B908-C955899FF3C5}"/>
                </a:ext>
              </a:extLst>
            </p:cNvPr>
            <p:cNvSpPr>
              <a:spLocks noChangeArrowheads="1"/>
            </p:cNvSpPr>
            <p:nvPr/>
          </p:nvSpPr>
          <p:spPr bwMode="auto">
            <a:xfrm>
              <a:off x="35851" y="147200"/>
              <a:ext cx="102292" cy="108012"/>
            </a:xfrm>
            <a:prstGeom prst="ellipse">
              <a:avLst/>
            </a:prstGeom>
            <a:solidFill>
              <a:schemeClr val="tx1"/>
            </a:solidFill>
            <a:ln w="9525" algn="ctr">
              <a:solidFill>
                <a:schemeClr val="tx1"/>
              </a:solidFill>
              <a:round/>
              <a:headEnd/>
              <a:tailEnd/>
            </a:ln>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endParaRPr kumimoji="0" lang="ja-JP" altLang="en-US">
                <a:solidFill>
                  <a:srgbClr val="000000"/>
                </a:solidFill>
                <a:latin typeface="Arial"/>
                <a:ea typeface="HGP創英角ｺﾞｼｯｸUB" pitchFamily="50" charset="-128"/>
              </a:endParaRPr>
            </a:p>
          </p:txBody>
        </p:sp>
        <p:sp>
          <p:nvSpPr>
            <p:cNvPr id="35" name="円/楕円 292">
              <a:extLst>
                <a:ext uri="{FF2B5EF4-FFF2-40B4-BE49-F238E27FC236}">
                  <a16:creationId xmlns:a16="http://schemas.microsoft.com/office/drawing/2014/main" id="{A98808F6-7A4D-46C5-B194-851AA8FBB149}"/>
                </a:ext>
              </a:extLst>
            </p:cNvPr>
            <p:cNvSpPr/>
            <p:nvPr/>
          </p:nvSpPr>
          <p:spPr bwMode="auto">
            <a:xfrm>
              <a:off x="59069" y="177383"/>
              <a:ext cx="52506" cy="51654"/>
            </a:xfrm>
            <a:prstGeom prst="ellipse">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sp>
          <p:nvSpPr>
            <p:cNvPr id="36" name="フローチャート: 手作業 35">
              <a:extLst>
                <a:ext uri="{FF2B5EF4-FFF2-40B4-BE49-F238E27FC236}">
                  <a16:creationId xmlns:a16="http://schemas.microsoft.com/office/drawing/2014/main" id="{A3DD22DF-2138-47B0-9297-87280325DB88}"/>
                </a:ext>
              </a:extLst>
            </p:cNvPr>
            <p:cNvSpPr>
              <a:spLocks noChangeArrowheads="1"/>
            </p:cNvSpPr>
            <p:nvPr/>
          </p:nvSpPr>
          <p:spPr bwMode="auto">
            <a:xfrm rot="10800000">
              <a:off x="96786" y="0"/>
              <a:ext cx="203054" cy="108012"/>
            </a:xfrm>
            <a:prstGeom prst="flowChartManualOperation">
              <a:avLst/>
            </a:prstGeom>
            <a:solidFill>
              <a:srgbClr val="FF0000"/>
            </a:solidFill>
            <a:ln>
              <a:noFill/>
            </a:ln>
            <a:extLst>
              <a:ext uri="{91240B29-F687-4F45-9708-019B960494DF}">
                <a14:hiddenLine xmlns:a14="http://schemas.microsoft.com/office/drawing/2010/main" w="9525" algn="ctr">
                  <a:solidFill>
                    <a:srgbClr val="000000"/>
                  </a:solidFill>
                  <a:round/>
                  <a:headEnd/>
                  <a:tailEnd/>
                </a14:hiddenLine>
              </a:ext>
            </a:ex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endParaRPr kumimoji="0" lang="ja-JP" altLang="en-US">
                <a:solidFill>
                  <a:srgbClr val="000000"/>
                </a:solidFill>
                <a:latin typeface="Arial"/>
                <a:ea typeface="HGP創英角ｺﾞｼｯｸUB" pitchFamily="50" charset="-128"/>
              </a:endParaRPr>
            </a:p>
          </p:txBody>
        </p:sp>
        <p:sp>
          <p:nvSpPr>
            <p:cNvPr id="37" name="フローチャート: 手作業 36">
              <a:extLst>
                <a:ext uri="{FF2B5EF4-FFF2-40B4-BE49-F238E27FC236}">
                  <a16:creationId xmlns:a16="http://schemas.microsoft.com/office/drawing/2014/main" id="{FDBCC895-DF87-41A0-91D2-F4162F22782F}"/>
                </a:ext>
              </a:extLst>
            </p:cNvPr>
            <p:cNvSpPr/>
            <p:nvPr/>
          </p:nvSpPr>
          <p:spPr bwMode="auto">
            <a:xfrm rot="10800000">
              <a:off x="98448" y="25648"/>
              <a:ext cx="118138" cy="58111"/>
            </a:xfrm>
            <a:prstGeom prst="flowChartManualOperation">
              <a:avLst/>
            </a:prstGeom>
            <a:solidFill>
              <a:schemeClr val="accent6">
                <a:lumMod val="40000"/>
                <a:lumOff val="60000"/>
              </a:schemeClr>
            </a:solidFill>
            <a:ln w="9525" cap="flat" cmpd="sng" algn="ctr">
              <a:noFill/>
              <a:prstDash val="solid"/>
              <a:round/>
              <a:headEnd type="none" w="med" len="med"/>
              <a:tailEnd type="none" w="med" len="med"/>
            </a:ln>
            <a:effec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sp>
          <p:nvSpPr>
            <p:cNvPr id="38" name="円/楕円 295">
              <a:extLst>
                <a:ext uri="{FF2B5EF4-FFF2-40B4-BE49-F238E27FC236}">
                  <a16:creationId xmlns:a16="http://schemas.microsoft.com/office/drawing/2014/main" id="{BC6B59D1-C7B7-4BF6-BF9B-77990142DB89}"/>
                </a:ext>
              </a:extLst>
            </p:cNvPr>
            <p:cNvSpPr>
              <a:spLocks noChangeArrowheads="1"/>
            </p:cNvSpPr>
            <p:nvPr/>
          </p:nvSpPr>
          <p:spPr bwMode="auto">
            <a:xfrm>
              <a:off x="248576" y="150375"/>
              <a:ext cx="102292" cy="108012"/>
            </a:xfrm>
            <a:prstGeom prst="ellipse">
              <a:avLst/>
            </a:prstGeom>
            <a:solidFill>
              <a:schemeClr val="tx1"/>
            </a:solidFill>
            <a:ln w="9525" algn="ctr">
              <a:solidFill>
                <a:schemeClr val="tx1"/>
              </a:solidFill>
              <a:round/>
              <a:headEnd/>
              <a:tailEnd/>
            </a:ln>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endParaRPr kumimoji="0" lang="ja-JP" altLang="en-US">
                <a:solidFill>
                  <a:srgbClr val="000000"/>
                </a:solidFill>
                <a:latin typeface="Arial"/>
                <a:ea typeface="HGP創英角ｺﾞｼｯｸUB" pitchFamily="50" charset="-128"/>
              </a:endParaRPr>
            </a:p>
          </p:txBody>
        </p:sp>
        <p:sp>
          <p:nvSpPr>
            <p:cNvPr id="39" name="円/楕円 296">
              <a:extLst>
                <a:ext uri="{FF2B5EF4-FFF2-40B4-BE49-F238E27FC236}">
                  <a16:creationId xmlns:a16="http://schemas.microsoft.com/office/drawing/2014/main" id="{0D160A60-09E3-4F81-9F01-E1CBC49F7D83}"/>
                </a:ext>
              </a:extLst>
            </p:cNvPr>
            <p:cNvSpPr/>
            <p:nvPr/>
          </p:nvSpPr>
          <p:spPr bwMode="auto">
            <a:xfrm>
              <a:off x="272373" y="177383"/>
              <a:ext cx="32816" cy="51654"/>
            </a:xfrm>
            <a:prstGeom prst="ellipse">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grpSp>
      <p:grpSp>
        <p:nvGrpSpPr>
          <p:cNvPr id="41" name="グループ化 40">
            <a:extLst>
              <a:ext uri="{FF2B5EF4-FFF2-40B4-BE49-F238E27FC236}">
                <a16:creationId xmlns:a16="http://schemas.microsoft.com/office/drawing/2014/main" id="{D8A43CD8-B905-4F2B-9EC0-9E2DD970DD0F}"/>
              </a:ext>
            </a:extLst>
          </p:cNvPr>
          <p:cNvGrpSpPr/>
          <p:nvPr/>
        </p:nvGrpSpPr>
        <p:grpSpPr>
          <a:xfrm>
            <a:off x="1422383" y="3589463"/>
            <a:ext cx="729019" cy="328024"/>
            <a:chOff x="5347143" y="939265"/>
            <a:chExt cx="337167" cy="328024"/>
          </a:xfrm>
        </p:grpSpPr>
        <p:cxnSp>
          <p:nvCxnSpPr>
            <p:cNvPr id="42" name="直線コネクタ 41">
              <a:extLst>
                <a:ext uri="{FF2B5EF4-FFF2-40B4-BE49-F238E27FC236}">
                  <a16:creationId xmlns:a16="http://schemas.microsoft.com/office/drawing/2014/main" id="{9C0390CF-6C64-478A-8E71-F37AA5D97DA5}"/>
                </a:ext>
              </a:extLst>
            </p:cNvPr>
            <p:cNvCxnSpPr/>
            <p:nvPr/>
          </p:nvCxnSpPr>
          <p:spPr>
            <a:xfrm>
              <a:off x="5347143" y="1100630"/>
              <a:ext cx="33716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3" name="直線コネクタ 42">
              <a:extLst>
                <a:ext uri="{FF2B5EF4-FFF2-40B4-BE49-F238E27FC236}">
                  <a16:creationId xmlns:a16="http://schemas.microsoft.com/office/drawing/2014/main" id="{3DD5DF1A-AC25-4112-BB5C-36AC5C24032B}"/>
                </a:ext>
              </a:extLst>
            </p:cNvPr>
            <p:cNvCxnSpPr/>
            <p:nvPr/>
          </p:nvCxnSpPr>
          <p:spPr>
            <a:xfrm>
              <a:off x="5347143" y="939265"/>
              <a:ext cx="33716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4" name="直線コネクタ 43">
              <a:extLst>
                <a:ext uri="{FF2B5EF4-FFF2-40B4-BE49-F238E27FC236}">
                  <a16:creationId xmlns:a16="http://schemas.microsoft.com/office/drawing/2014/main" id="{93D37ABF-DA84-4CD0-9CD8-882D6E873A07}"/>
                </a:ext>
              </a:extLst>
            </p:cNvPr>
            <p:cNvCxnSpPr/>
            <p:nvPr/>
          </p:nvCxnSpPr>
          <p:spPr>
            <a:xfrm>
              <a:off x="5347143" y="1267289"/>
              <a:ext cx="33716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46" name="テキスト ボックス 45">
            <a:extLst>
              <a:ext uri="{FF2B5EF4-FFF2-40B4-BE49-F238E27FC236}">
                <a16:creationId xmlns:a16="http://schemas.microsoft.com/office/drawing/2014/main" id="{04847311-8F2C-41A2-8DC8-1B1C554294A2}"/>
              </a:ext>
            </a:extLst>
          </p:cNvPr>
          <p:cNvSpPr txBox="1"/>
          <p:nvPr/>
        </p:nvSpPr>
        <p:spPr>
          <a:xfrm>
            <a:off x="5958230" y="4173570"/>
            <a:ext cx="1579087" cy="307777"/>
          </a:xfrm>
          <a:prstGeom prst="rect">
            <a:avLst/>
          </a:prstGeom>
          <a:noFill/>
        </p:spPr>
        <p:txBody>
          <a:bodyPr wrap="none" rtlCol="0">
            <a:spAutoFit/>
          </a:bodyPr>
          <a:lstStyle/>
          <a:p>
            <a:pPr fontAlgn="base">
              <a:spcBef>
                <a:spcPct val="0"/>
              </a:spcBef>
              <a:spcAft>
                <a:spcPct val="0"/>
              </a:spcAft>
            </a:pPr>
            <a:r>
              <a:rPr lang="en-US" altLang="ja-JP" sz="1400" dirty="0">
                <a:solidFill>
                  <a:srgbClr val="FF0000"/>
                </a:solidFill>
                <a:latin typeface="メイリオ" panose="020B0604030504040204" pitchFamily="50" charset="-128"/>
                <a:ea typeface="メイリオ" panose="020B0604030504040204" pitchFamily="50" charset="-128"/>
              </a:rPr>
              <a:t>Target distance </a:t>
            </a:r>
            <a:endParaRPr lang="ja-JP" altLang="en-US" sz="1400" dirty="0">
              <a:solidFill>
                <a:srgbClr val="FF0000"/>
              </a:solidFill>
              <a:latin typeface="メイリオ" panose="020B0604030504040204" pitchFamily="50" charset="-128"/>
              <a:ea typeface="メイリオ" panose="020B0604030504040204" pitchFamily="50" charset="-128"/>
            </a:endParaRPr>
          </a:p>
        </p:txBody>
      </p:sp>
      <p:pic>
        <p:nvPicPr>
          <p:cNvPr id="47" name="図 46" descr="アイコン&#10;&#10;自動的に生成された説明">
            <a:extLst>
              <a:ext uri="{FF2B5EF4-FFF2-40B4-BE49-F238E27FC236}">
                <a16:creationId xmlns:a16="http://schemas.microsoft.com/office/drawing/2014/main" id="{3C90E394-1356-44B4-B465-91D3F620D4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73678" y="3539371"/>
            <a:ext cx="406450" cy="406450"/>
          </a:xfrm>
          <a:prstGeom prst="rect">
            <a:avLst/>
          </a:prstGeom>
        </p:spPr>
      </p:pic>
      <p:sp>
        <p:nvSpPr>
          <p:cNvPr id="48" name="タイトル 1">
            <a:extLst>
              <a:ext uri="{FF2B5EF4-FFF2-40B4-BE49-F238E27FC236}">
                <a16:creationId xmlns:a16="http://schemas.microsoft.com/office/drawing/2014/main" id="{BEC1D69F-6494-4B8E-980C-AC03839F178D}"/>
              </a:ext>
            </a:extLst>
          </p:cNvPr>
          <p:cNvSpPr>
            <a:spLocks noGrp="1"/>
          </p:cNvSpPr>
          <p:nvPr>
            <p:ph type="title"/>
          </p:nvPr>
        </p:nvSpPr>
        <p:spPr>
          <a:xfrm>
            <a:off x="297519" y="169334"/>
            <a:ext cx="7579384" cy="793751"/>
          </a:xfrm>
        </p:spPr>
        <p:txBody>
          <a:bodyPr/>
          <a:lstStyle/>
          <a:p>
            <a:r>
              <a:rPr kumimoji="1" lang="en-US" altLang="ja-JP" sz="2800" dirty="0"/>
              <a:t>Definition of object recognition ratio (2/2)</a:t>
            </a:r>
            <a:endParaRPr kumimoji="1" lang="ja-JP" altLang="en-US" sz="2800" dirty="0"/>
          </a:p>
        </p:txBody>
      </p:sp>
      <p:sp>
        <p:nvSpPr>
          <p:cNvPr id="49" name="テキスト ボックス 48">
            <a:extLst>
              <a:ext uri="{FF2B5EF4-FFF2-40B4-BE49-F238E27FC236}">
                <a16:creationId xmlns:a16="http://schemas.microsoft.com/office/drawing/2014/main" id="{C683379D-899B-4EBB-A8B2-079802B144DE}"/>
              </a:ext>
            </a:extLst>
          </p:cNvPr>
          <p:cNvSpPr txBox="1"/>
          <p:nvPr/>
        </p:nvSpPr>
        <p:spPr>
          <a:xfrm>
            <a:off x="423445" y="3011327"/>
            <a:ext cx="2259193" cy="400110"/>
          </a:xfrm>
          <a:prstGeom prst="rect">
            <a:avLst/>
          </a:prstGeom>
          <a:noFill/>
        </p:spPr>
        <p:txBody>
          <a:bodyPr wrap="square" rtlCol="0">
            <a:spAutoFit/>
          </a:bodyPr>
          <a:lstStyle/>
          <a:p>
            <a:pPr fontAlgn="base">
              <a:spcBef>
                <a:spcPct val="0"/>
              </a:spcBef>
              <a:spcAft>
                <a:spcPct val="0"/>
              </a:spcAft>
            </a:pPr>
            <a:r>
              <a:rPr lang="en-US" altLang="ja-JP" sz="2000" b="1" dirty="0">
                <a:latin typeface="Segoe UI" panose="020B0502040204020203" pitchFamily="34" charset="0"/>
                <a:cs typeface="Segoe UI" panose="020B0502040204020203" pitchFamily="34" charset="0"/>
              </a:rPr>
              <a:t>Case1</a:t>
            </a:r>
          </a:p>
        </p:txBody>
      </p:sp>
      <p:cxnSp>
        <p:nvCxnSpPr>
          <p:cNvPr id="50" name="直線矢印コネクタ 49">
            <a:extLst>
              <a:ext uri="{FF2B5EF4-FFF2-40B4-BE49-F238E27FC236}">
                <a16:creationId xmlns:a16="http://schemas.microsoft.com/office/drawing/2014/main" id="{24603FE8-F351-404A-8EA3-5BE9641AA6A3}"/>
              </a:ext>
            </a:extLst>
          </p:cNvPr>
          <p:cNvCxnSpPr>
            <a:cxnSpLocks/>
          </p:cNvCxnSpPr>
          <p:nvPr/>
        </p:nvCxnSpPr>
        <p:spPr>
          <a:xfrm>
            <a:off x="5525393" y="3985030"/>
            <a:ext cx="2265390"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C74A60B8-7523-4C39-B7B0-9A7863390FF0}"/>
              </a:ext>
            </a:extLst>
          </p:cNvPr>
          <p:cNvSpPr txBox="1"/>
          <p:nvPr/>
        </p:nvSpPr>
        <p:spPr>
          <a:xfrm>
            <a:off x="360599" y="4307175"/>
            <a:ext cx="5597631" cy="338554"/>
          </a:xfrm>
          <a:prstGeom prst="rect">
            <a:avLst/>
          </a:prstGeom>
          <a:noFill/>
        </p:spPr>
        <p:txBody>
          <a:bodyPr wrap="square">
            <a:spAutoFit/>
          </a:bodyPr>
          <a:lstStyle/>
          <a:p>
            <a:r>
              <a:rPr lang="en-US" altLang="ja-JP" sz="1600" dirty="0"/>
              <a:t>Only need to recognize the object </a:t>
            </a:r>
            <a:r>
              <a:rPr lang="ja-JP" altLang="en-US" sz="1600" dirty="0"/>
              <a:t>somewhere in this </a:t>
            </a:r>
            <a:r>
              <a:rPr lang="en-US" altLang="ja-JP" sz="1600" dirty="0"/>
              <a:t>range</a:t>
            </a:r>
            <a:endParaRPr lang="ja-JP" altLang="en-US" sz="1600" dirty="0"/>
          </a:p>
        </p:txBody>
      </p:sp>
      <p:cxnSp>
        <p:nvCxnSpPr>
          <p:cNvPr id="24" name="直線矢印コネクタ 23">
            <a:extLst>
              <a:ext uri="{FF2B5EF4-FFF2-40B4-BE49-F238E27FC236}">
                <a16:creationId xmlns:a16="http://schemas.microsoft.com/office/drawing/2014/main" id="{0CB00BD5-ABE0-472F-A5E6-E44207432AE4}"/>
              </a:ext>
            </a:extLst>
          </p:cNvPr>
          <p:cNvCxnSpPr/>
          <p:nvPr/>
        </p:nvCxnSpPr>
        <p:spPr>
          <a:xfrm>
            <a:off x="679269" y="4266136"/>
            <a:ext cx="4846124" cy="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52" name="テキスト ボックス 51">
            <a:extLst>
              <a:ext uri="{FF2B5EF4-FFF2-40B4-BE49-F238E27FC236}">
                <a16:creationId xmlns:a16="http://schemas.microsoft.com/office/drawing/2014/main" id="{2ABF8FB9-4B6A-4747-A87B-17A18A2DBE63}"/>
              </a:ext>
            </a:extLst>
          </p:cNvPr>
          <p:cNvSpPr txBox="1"/>
          <p:nvPr/>
        </p:nvSpPr>
        <p:spPr>
          <a:xfrm>
            <a:off x="1253777" y="3028930"/>
            <a:ext cx="3373483" cy="369332"/>
          </a:xfrm>
          <a:prstGeom prst="rect">
            <a:avLst/>
          </a:prstGeom>
          <a:noFill/>
        </p:spPr>
        <p:txBody>
          <a:bodyPr wrap="square">
            <a:spAutoFit/>
          </a:bodyPr>
          <a:lstStyle/>
          <a:p>
            <a:r>
              <a:rPr lang="en-US" altLang="ja-JP" u="sng" dirty="0">
                <a:latin typeface="Segoe UI" panose="020B0502040204020203" pitchFamily="34" charset="0"/>
                <a:cs typeface="Segoe UI" panose="020B0502040204020203" pitchFamily="34" charset="0"/>
              </a:rPr>
              <a:t>the object is always on the road</a:t>
            </a:r>
            <a:endParaRPr lang="ja-JP" altLang="en-US" u="sng" dirty="0"/>
          </a:p>
        </p:txBody>
      </p:sp>
      <p:sp>
        <p:nvSpPr>
          <p:cNvPr id="53" name="平行四辺形 52">
            <a:extLst>
              <a:ext uri="{FF2B5EF4-FFF2-40B4-BE49-F238E27FC236}">
                <a16:creationId xmlns:a16="http://schemas.microsoft.com/office/drawing/2014/main" id="{27C43CA0-A336-401B-A69E-B8CDFA24941E}"/>
              </a:ext>
            </a:extLst>
          </p:cNvPr>
          <p:cNvSpPr/>
          <p:nvPr/>
        </p:nvSpPr>
        <p:spPr>
          <a:xfrm>
            <a:off x="679269" y="5595661"/>
            <a:ext cx="7703279" cy="398382"/>
          </a:xfrm>
          <a:prstGeom prst="parallelogram">
            <a:avLst/>
          </a:prstGeom>
          <a:solidFill>
            <a:schemeClr val="tx1">
              <a:lumMod val="20000"/>
              <a:lumOff val="80000"/>
            </a:schemeClr>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base">
              <a:spcBef>
                <a:spcPct val="0"/>
              </a:spcBef>
              <a:spcAft>
                <a:spcPct val="0"/>
              </a:spcAft>
            </a:pPr>
            <a:endParaRPr lang="ja-JP" altLang="en-US">
              <a:solidFill>
                <a:srgbClr val="FFFFFF"/>
              </a:solidFill>
              <a:latin typeface="Arial"/>
              <a:ea typeface="ＭＳ Ｐゴシック" panose="020B0600070205080204" pitchFamily="50" charset="-128"/>
            </a:endParaRPr>
          </a:p>
        </p:txBody>
      </p:sp>
      <p:grpSp>
        <p:nvGrpSpPr>
          <p:cNvPr id="54" name="グループ化 53">
            <a:extLst>
              <a:ext uri="{FF2B5EF4-FFF2-40B4-BE49-F238E27FC236}">
                <a16:creationId xmlns:a16="http://schemas.microsoft.com/office/drawing/2014/main" id="{C3209C1D-6E9D-4118-90DF-C096992EE521}"/>
              </a:ext>
            </a:extLst>
          </p:cNvPr>
          <p:cNvGrpSpPr>
            <a:grpSpLocks/>
          </p:cNvGrpSpPr>
          <p:nvPr/>
        </p:nvGrpSpPr>
        <p:grpSpPr bwMode="auto">
          <a:xfrm flipH="1">
            <a:off x="4003400" y="5296128"/>
            <a:ext cx="825719" cy="547671"/>
            <a:chOff x="0" y="0"/>
            <a:chExt cx="350868" cy="258387"/>
          </a:xfrm>
        </p:grpSpPr>
        <p:sp>
          <p:nvSpPr>
            <p:cNvPr id="56" name="正方形/長方形 55">
              <a:extLst>
                <a:ext uri="{FF2B5EF4-FFF2-40B4-BE49-F238E27FC236}">
                  <a16:creationId xmlns:a16="http://schemas.microsoft.com/office/drawing/2014/main" id="{9D0E1AB4-3929-4CC1-A6A0-073692FACA8A}"/>
                </a:ext>
              </a:extLst>
            </p:cNvPr>
            <p:cNvSpPr/>
            <p:nvPr/>
          </p:nvSpPr>
          <p:spPr bwMode="auto">
            <a:xfrm>
              <a:off x="0" y="106359"/>
              <a:ext cx="305189" cy="112993"/>
            </a:xfrm>
            <a:prstGeom prst="rect">
              <a:avLst/>
            </a:prstGeom>
            <a:solidFill>
              <a:srgbClr val="FF0000"/>
            </a:solidFill>
            <a:ln>
              <a:noFill/>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sp>
          <p:nvSpPr>
            <p:cNvPr id="58" name="円/楕円 291">
              <a:extLst>
                <a:ext uri="{FF2B5EF4-FFF2-40B4-BE49-F238E27FC236}">
                  <a16:creationId xmlns:a16="http://schemas.microsoft.com/office/drawing/2014/main" id="{4EFC32C2-635F-4BDE-8B0F-29D6C5D6385C}"/>
                </a:ext>
              </a:extLst>
            </p:cNvPr>
            <p:cNvSpPr>
              <a:spLocks noChangeArrowheads="1"/>
            </p:cNvSpPr>
            <p:nvPr/>
          </p:nvSpPr>
          <p:spPr bwMode="auto">
            <a:xfrm>
              <a:off x="35851" y="147200"/>
              <a:ext cx="102292" cy="108012"/>
            </a:xfrm>
            <a:prstGeom prst="ellipse">
              <a:avLst/>
            </a:prstGeom>
            <a:solidFill>
              <a:schemeClr val="tx1"/>
            </a:solidFill>
            <a:ln w="9525" algn="ctr">
              <a:solidFill>
                <a:schemeClr val="tx1"/>
              </a:solidFill>
              <a:round/>
              <a:headEnd/>
              <a:tailEnd/>
            </a:ln>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endParaRPr kumimoji="0" lang="ja-JP" altLang="en-US">
                <a:solidFill>
                  <a:srgbClr val="000000"/>
                </a:solidFill>
                <a:latin typeface="Arial"/>
                <a:ea typeface="HGP創英角ｺﾞｼｯｸUB" pitchFamily="50" charset="-128"/>
              </a:endParaRPr>
            </a:p>
          </p:txBody>
        </p:sp>
        <p:sp>
          <p:nvSpPr>
            <p:cNvPr id="59" name="円/楕円 292">
              <a:extLst>
                <a:ext uri="{FF2B5EF4-FFF2-40B4-BE49-F238E27FC236}">
                  <a16:creationId xmlns:a16="http://schemas.microsoft.com/office/drawing/2014/main" id="{68EBEB07-CE89-485F-B8ED-CA8C3A787ECD}"/>
                </a:ext>
              </a:extLst>
            </p:cNvPr>
            <p:cNvSpPr/>
            <p:nvPr/>
          </p:nvSpPr>
          <p:spPr bwMode="auto">
            <a:xfrm>
              <a:off x="59069" y="177383"/>
              <a:ext cx="52506" cy="51654"/>
            </a:xfrm>
            <a:prstGeom prst="ellipse">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sp>
          <p:nvSpPr>
            <p:cNvPr id="60" name="フローチャート: 手作業 59">
              <a:extLst>
                <a:ext uri="{FF2B5EF4-FFF2-40B4-BE49-F238E27FC236}">
                  <a16:creationId xmlns:a16="http://schemas.microsoft.com/office/drawing/2014/main" id="{9156C789-4C94-4796-9043-4A9702B9B09B}"/>
                </a:ext>
              </a:extLst>
            </p:cNvPr>
            <p:cNvSpPr>
              <a:spLocks noChangeArrowheads="1"/>
            </p:cNvSpPr>
            <p:nvPr/>
          </p:nvSpPr>
          <p:spPr bwMode="auto">
            <a:xfrm rot="10800000">
              <a:off x="96786" y="0"/>
              <a:ext cx="203054" cy="108012"/>
            </a:xfrm>
            <a:prstGeom prst="flowChartManualOperation">
              <a:avLst/>
            </a:prstGeom>
            <a:solidFill>
              <a:srgbClr val="FF0000"/>
            </a:solidFill>
            <a:ln>
              <a:noFill/>
            </a:ln>
            <a:extLst>
              <a:ext uri="{91240B29-F687-4F45-9708-019B960494DF}">
                <a14:hiddenLine xmlns:a14="http://schemas.microsoft.com/office/drawing/2010/main" w="9525" algn="ctr">
                  <a:solidFill>
                    <a:srgbClr val="000000"/>
                  </a:solidFill>
                  <a:round/>
                  <a:headEnd/>
                  <a:tailEnd/>
                </a14:hiddenLine>
              </a:ext>
            </a:ex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endParaRPr kumimoji="0" lang="ja-JP" altLang="en-US">
                <a:solidFill>
                  <a:srgbClr val="000000"/>
                </a:solidFill>
                <a:latin typeface="Arial"/>
                <a:ea typeface="HGP創英角ｺﾞｼｯｸUB" pitchFamily="50" charset="-128"/>
              </a:endParaRPr>
            </a:p>
          </p:txBody>
        </p:sp>
        <p:sp>
          <p:nvSpPr>
            <p:cNvPr id="61" name="フローチャート: 手作業 60">
              <a:extLst>
                <a:ext uri="{FF2B5EF4-FFF2-40B4-BE49-F238E27FC236}">
                  <a16:creationId xmlns:a16="http://schemas.microsoft.com/office/drawing/2014/main" id="{D825C95C-05BC-4042-B1F9-F7EC0B3294F7}"/>
                </a:ext>
              </a:extLst>
            </p:cNvPr>
            <p:cNvSpPr/>
            <p:nvPr/>
          </p:nvSpPr>
          <p:spPr bwMode="auto">
            <a:xfrm rot="10800000">
              <a:off x="98448" y="25648"/>
              <a:ext cx="118138" cy="58111"/>
            </a:xfrm>
            <a:prstGeom prst="flowChartManualOperation">
              <a:avLst/>
            </a:prstGeom>
            <a:solidFill>
              <a:schemeClr val="accent6">
                <a:lumMod val="40000"/>
                <a:lumOff val="60000"/>
              </a:schemeClr>
            </a:solidFill>
            <a:ln w="9525" cap="flat" cmpd="sng" algn="ctr">
              <a:noFill/>
              <a:prstDash val="solid"/>
              <a:round/>
              <a:headEnd type="none" w="med" len="med"/>
              <a:tailEnd type="none" w="med" len="med"/>
            </a:ln>
            <a:effec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sp>
          <p:nvSpPr>
            <p:cNvPr id="62" name="円/楕円 295">
              <a:extLst>
                <a:ext uri="{FF2B5EF4-FFF2-40B4-BE49-F238E27FC236}">
                  <a16:creationId xmlns:a16="http://schemas.microsoft.com/office/drawing/2014/main" id="{C02AD69F-1FA4-45EB-842B-EEB22169C48A}"/>
                </a:ext>
              </a:extLst>
            </p:cNvPr>
            <p:cNvSpPr>
              <a:spLocks noChangeArrowheads="1"/>
            </p:cNvSpPr>
            <p:nvPr/>
          </p:nvSpPr>
          <p:spPr bwMode="auto">
            <a:xfrm>
              <a:off x="248576" y="150375"/>
              <a:ext cx="102292" cy="108012"/>
            </a:xfrm>
            <a:prstGeom prst="ellipse">
              <a:avLst/>
            </a:prstGeom>
            <a:solidFill>
              <a:schemeClr val="tx1"/>
            </a:solidFill>
            <a:ln w="9525" algn="ctr">
              <a:solidFill>
                <a:schemeClr val="tx1"/>
              </a:solidFill>
              <a:round/>
              <a:headEnd/>
              <a:tailEnd/>
            </a:ln>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endParaRPr kumimoji="0" lang="ja-JP" altLang="en-US">
                <a:solidFill>
                  <a:srgbClr val="000000"/>
                </a:solidFill>
                <a:latin typeface="Arial"/>
                <a:ea typeface="HGP創英角ｺﾞｼｯｸUB" pitchFamily="50" charset="-128"/>
              </a:endParaRPr>
            </a:p>
          </p:txBody>
        </p:sp>
        <p:sp>
          <p:nvSpPr>
            <p:cNvPr id="63" name="円/楕円 296">
              <a:extLst>
                <a:ext uri="{FF2B5EF4-FFF2-40B4-BE49-F238E27FC236}">
                  <a16:creationId xmlns:a16="http://schemas.microsoft.com/office/drawing/2014/main" id="{E85FCABE-7DCC-4818-A4D9-6B927F6AEC7D}"/>
                </a:ext>
              </a:extLst>
            </p:cNvPr>
            <p:cNvSpPr/>
            <p:nvPr/>
          </p:nvSpPr>
          <p:spPr bwMode="auto">
            <a:xfrm>
              <a:off x="272373" y="177383"/>
              <a:ext cx="32816" cy="51654"/>
            </a:xfrm>
            <a:prstGeom prst="ellipse">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grpSp>
      <p:grpSp>
        <p:nvGrpSpPr>
          <p:cNvPr id="64" name="グループ化 63">
            <a:extLst>
              <a:ext uri="{FF2B5EF4-FFF2-40B4-BE49-F238E27FC236}">
                <a16:creationId xmlns:a16="http://schemas.microsoft.com/office/drawing/2014/main" id="{850D2992-36D5-439B-A7D0-3CD028DACDFA}"/>
              </a:ext>
            </a:extLst>
          </p:cNvPr>
          <p:cNvGrpSpPr/>
          <p:nvPr/>
        </p:nvGrpSpPr>
        <p:grpSpPr>
          <a:xfrm>
            <a:off x="3026464" y="5435401"/>
            <a:ext cx="729019" cy="328024"/>
            <a:chOff x="5347143" y="939265"/>
            <a:chExt cx="337167" cy="328024"/>
          </a:xfrm>
        </p:grpSpPr>
        <p:cxnSp>
          <p:nvCxnSpPr>
            <p:cNvPr id="65" name="直線コネクタ 64">
              <a:extLst>
                <a:ext uri="{FF2B5EF4-FFF2-40B4-BE49-F238E27FC236}">
                  <a16:creationId xmlns:a16="http://schemas.microsoft.com/office/drawing/2014/main" id="{C330BD0F-E708-480E-91D1-4D8C898BBA97}"/>
                </a:ext>
              </a:extLst>
            </p:cNvPr>
            <p:cNvCxnSpPr/>
            <p:nvPr/>
          </p:nvCxnSpPr>
          <p:spPr>
            <a:xfrm>
              <a:off x="5347143" y="1100630"/>
              <a:ext cx="33716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6" name="直線コネクタ 65">
              <a:extLst>
                <a:ext uri="{FF2B5EF4-FFF2-40B4-BE49-F238E27FC236}">
                  <a16:creationId xmlns:a16="http://schemas.microsoft.com/office/drawing/2014/main" id="{18187EE7-CE00-45A2-A637-FA195D8AE121}"/>
                </a:ext>
              </a:extLst>
            </p:cNvPr>
            <p:cNvCxnSpPr/>
            <p:nvPr/>
          </p:nvCxnSpPr>
          <p:spPr>
            <a:xfrm>
              <a:off x="5347143" y="939265"/>
              <a:ext cx="33716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 name="直線コネクタ 66">
              <a:extLst>
                <a:ext uri="{FF2B5EF4-FFF2-40B4-BE49-F238E27FC236}">
                  <a16:creationId xmlns:a16="http://schemas.microsoft.com/office/drawing/2014/main" id="{A577C376-27E2-496C-8248-3F27CC6162BC}"/>
                </a:ext>
              </a:extLst>
            </p:cNvPr>
            <p:cNvCxnSpPr/>
            <p:nvPr/>
          </p:nvCxnSpPr>
          <p:spPr>
            <a:xfrm>
              <a:off x="5347143" y="1267289"/>
              <a:ext cx="33716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68" name="テキスト ボックス 67">
            <a:extLst>
              <a:ext uri="{FF2B5EF4-FFF2-40B4-BE49-F238E27FC236}">
                <a16:creationId xmlns:a16="http://schemas.microsoft.com/office/drawing/2014/main" id="{1A7C3600-6032-4D00-BF6F-24C8B7AEAD86}"/>
              </a:ext>
            </a:extLst>
          </p:cNvPr>
          <p:cNvSpPr txBox="1"/>
          <p:nvPr/>
        </p:nvSpPr>
        <p:spPr>
          <a:xfrm>
            <a:off x="5958230" y="6019508"/>
            <a:ext cx="1579087" cy="307777"/>
          </a:xfrm>
          <a:prstGeom prst="rect">
            <a:avLst/>
          </a:prstGeom>
          <a:noFill/>
        </p:spPr>
        <p:txBody>
          <a:bodyPr wrap="none" rtlCol="0">
            <a:spAutoFit/>
          </a:bodyPr>
          <a:lstStyle/>
          <a:p>
            <a:pPr fontAlgn="base">
              <a:spcBef>
                <a:spcPct val="0"/>
              </a:spcBef>
              <a:spcAft>
                <a:spcPct val="0"/>
              </a:spcAft>
            </a:pPr>
            <a:r>
              <a:rPr lang="en-US" altLang="ja-JP" sz="1400" dirty="0">
                <a:solidFill>
                  <a:srgbClr val="FF0000"/>
                </a:solidFill>
                <a:latin typeface="メイリオ" panose="020B0604030504040204" pitchFamily="50" charset="-128"/>
                <a:ea typeface="メイリオ" panose="020B0604030504040204" pitchFamily="50" charset="-128"/>
              </a:rPr>
              <a:t>Target distance </a:t>
            </a:r>
            <a:endParaRPr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70" name="テキスト ボックス 69">
            <a:extLst>
              <a:ext uri="{FF2B5EF4-FFF2-40B4-BE49-F238E27FC236}">
                <a16:creationId xmlns:a16="http://schemas.microsoft.com/office/drawing/2014/main" id="{9D5FAA57-ABD0-4854-9EB9-9EA1307502E3}"/>
              </a:ext>
            </a:extLst>
          </p:cNvPr>
          <p:cNvSpPr txBox="1"/>
          <p:nvPr/>
        </p:nvSpPr>
        <p:spPr>
          <a:xfrm>
            <a:off x="423445" y="4883391"/>
            <a:ext cx="2259193" cy="400110"/>
          </a:xfrm>
          <a:prstGeom prst="rect">
            <a:avLst/>
          </a:prstGeom>
          <a:noFill/>
        </p:spPr>
        <p:txBody>
          <a:bodyPr wrap="square" rtlCol="0">
            <a:spAutoFit/>
          </a:bodyPr>
          <a:lstStyle/>
          <a:p>
            <a:pPr fontAlgn="base">
              <a:spcBef>
                <a:spcPct val="0"/>
              </a:spcBef>
              <a:spcAft>
                <a:spcPct val="0"/>
              </a:spcAft>
            </a:pPr>
            <a:r>
              <a:rPr lang="en-US" altLang="ja-JP" sz="2000" b="1" dirty="0">
                <a:latin typeface="Segoe UI" panose="020B0502040204020203" pitchFamily="34" charset="0"/>
                <a:cs typeface="Segoe UI" panose="020B0502040204020203" pitchFamily="34" charset="0"/>
              </a:rPr>
              <a:t>Case2</a:t>
            </a:r>
          </a:p>
        </p:txBody>
      </p:sp>
      <p:cxnSp>
        <p:nvCxnSpPr>
          <p:cNvPr id="71" name="直線矢印コネクタ 70">
            <a:extLst>
              <a:ext uri="{FF2B5EF4-FFF2-40B4-BE49-F238E27FC236}">
                <a16:creationId xmlns:a16="http://schemas.microsoft.com/office/drawing/2014/main" id="{995511C4-EE4E-41FD-9132-0D0C0B4974C0}"/>
              </a:ext>
            </a:extLst>
          </p:cNvPr>
          <p:cNvCxnSpPr>
            <a:cxnSpLocks/>
          </p:cNvCxnSpPr>
          <p:nvPr/>
        </p:nvCxnSpPr>
        <p:spPr>
          <a:xfrm>
            <a:off x="5525393" y="5830968"/>
            <a:ext cx="2265390"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69006E26-D3BC-43AC-820F-B43A6BBD9ACA}"/>
              </a:ext>
            </a:extLst>
          </p:cNvPr>
          <p:cNvSpPr txBox="1"/>
          <p:nvPr/>
        </p:nvSpPr>
        <p:spPr>
          <a:xfrm>
            <a:off x="3204895" y="6272498"/>
            <a:ext cx="4018866" cy="584775"/>
          </a:xfrm>
          <a:prstGeom prst="rect">
            <a:avLst/>
          </a:prstGeom>
          <a:noFill/>
        </p:spPr>
        <p:txBody>
          <a:bodyPr wrap="square">
            <a:spAutoFit/>
          </a:bodyPr>
          <a:lstStyle/>
          <a:p>
            <a:r>
              <a:rPr lang="en-US" altLang="ja-JP" sz="1600" dirty="0"/>
              <a:t>Need to recognize the object </a:t>
            </a:r>
            <a:r>
              <a:rPr lang="en-US" altLang="ja-JP" sz="1600" dirty="0" err="1"/>
              <a:t>i</a:t>
            </a:r>
            <a:r>
              <a:rPr lang="ja-JP" altLang="en-US" sz="1600" dirty="0"/>
              <a:t>n this </a:t>
            </a:r>
            <a:r>
              <a:rPr lang="en-US" altLang="ja-JP" sz="1600" dirty="0"/>
              <a:t>range</a:t>
            </a:r>
          </a:p>
          <a:p>
            <a:r>
              <a:rPr lang="en-US" altLang="ja-JP" sz="1600" dirty="0"/>
              <a:t>(e.g., Mileage per second)</a:t>
            </a:r>
            <a:endParaRPr lang="ja-JP" altLang="en-US" sz="1600" dirty="0"/>
          </a:p>
        </p:txBody>
      </p:sp>
      <p:cxnSp>
        <p:nvCxnSpPr>
          <p:cNvPr id="73" name="直線矢印コネクタ 72">
            <a:extLst>
              <a:ext uri="{FF2B5EF4-FFF2-40B4-BE49-F238E27FC236}">
                <a16:creationId xmlns:a16="http://schemas.microsoft.com/office/drawing/2014/main" id="{921A1D35-68B6-4F70-8F03-E5A56BAE24C9}"/>
              </a:ext>
            </a:extLst>
          </p:cNvPr>
          <p:cNvCxnSpPr>
            <a:cxnSpLocks/>
          </p:cNvCxnSpPr>
          <p:nvPr/>
        </p:nvCxnSpPr>
        <p:spPr>
          <a:xfrm>
            <a:off x="4582086" y="6160701"/>
            <a:ext cx="943307" cy="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74" name="テキスト ボックス 73">
            <a:extLst>
              <a:ext uri="{FF2B5EF4-FFF2-40B4-BE49-F238E27FC236}">
                <a16:creationId xmlns:a16="http://schemas.microsoft.com/office/drawing/2014/main" id="{71786DF1-5D64-442C-AA8E-51477A3B29AB}"/>
              </a:ext>
            </a:extLst>
          </p:cNvPr>
          <p:cNvSpPr txBox="1"/>
          <p:nvPr/>
        </p:nvSpPr>
        <p:spPr>
          <a:xfrm>
            <a:off x="1232148" y="4887449"/>
            <a:ext cx="4293245" cy="369332"/>
          </a:xfrm>
          <a:prstGeom prst="rect">
            <a:avLst/>
          </a:prstGeom>
          <a:noFill/>
        </p:spPr>
        <p:txBody>
          <a:bodyPr wrap="square">
            <a:spAutoFit/>
          </a:bodyPr>
          <a:lstStyle/>
          <a:p>
            <a:r>
              <a:rPr lang="en-US" altLang="ja-JP" u="sng" dirty="0">
                <a:latin typeface="Segoe UI" panose="020B0502040204020203" pitchFamily="34" charset="0"/>
                <a:cs typeface="Segoe UI" panose="020B0502040204020203" pitchFamily="34" charset="0"/>
              </a:rPr>
              <a:t>the object suddenly appears on the road</a:t>
            </a:r>
            <a:endParaRPr lang="ja-JP" altLang="en-US" u="sng" dirty="0"/>
          </a:p>
        </p:txBody>
      </p:sp>
      <p:sp>
        <p:nvSpPr>
          <p:cNvPr id="26" name="直方体 25">
            <a:extLst>
              <a:ext uri="{FF2B5EF4-FFF2-40B4-BE49-F238E27FC236}">
                <a16:creationId xmlns:a16="http://schemas.microsoft.com/office/drawing/2014/main" id="{564452ED-6706-40FC-B581-05BDAA860604}"/>
              </a:ext>
            </a:extLst>
          </p:cNvPr>
          <p:cNvSpPr/>
          <p:nvPr/>
        </p:nvSpPr>
        <p:spPr>
          <a:xfrm>
            <a:off x="7106194" y="5029206"/>
            <a:ext cx="615423" cy="566455"/>
          </a:xfrm>
          <a:prstGeom prst="cube">
            <a:avLst/>
          </a:prstGeom>
          <a:solidFill>
            <a:schemeClr val="tx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2000" dirty="0">
              <a:latin typeface="メイリオ" panose="020B0604030504040204" pitchFamily="50" charset="-128"/>
              <a:ea typeface="メイリオ" panose="020B0604030504040204" pitchFamily="50" charset="-128"/>
            </a:endParaRPr>
          </a:p>
        </p:txBody>
      </p:sp>
      <p:pic>
        <p:nvPicPr>
          <p:cNvPr id="69" name="図 68" descr="アイコン&#10;&#10;自動的に生成された説明">
            <a:extLst>
              <a:ext uri="{FF2B5EF4-FFF2-40B4-BE49-F238E27FC236}">
                <a16:creationId xmlns:a16="http://schemas.microsoft.com/office/drawing/2014/main" id="{E3798371-6F70-4913-B9FF-69D2FD6E87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87558" y="5163224"/>
            <a:ext cx="406450" cy="406450"/>
          </a:xfrm>
          <a:prstGeom prst="rect">
            <a:avLst/>
          </a:prstGeom>
        </p:spPr>
      </p:pic>
      <p:sp>
        <p:nvSpPr>
          <p:cNvPr id="28" name="矢印: 下 27">
            <a:extLst>
              <a:ext uri="{FF2B5EF4-FFF2-40B4-BE49-F238E27FC236}">
                <a16:creationId xmlns:a16="http://schemas.microsoft.com/office/drawing/2014/main" id="{05A21238-A555-4E89-8DAC-D5EA71D468E6}"/>
              </a:ext>
            </a:extLst>
          </p:cNvPr>
          <p:cNvSpPr/>
          <p:nvPr/>
        </p:nvSpPr>
        <p:spPr>
          <a:xfrm>
            <a:off x="7634489" y="5510090"/>
            <a:ext cx="294665" cy="250631"/>
          </a:xfrm>
          <a:prstGeom prst="downArrow">
            <a:avLst/>
          </a:prstGeom>
          <a:solidFill>
            <a:schemeClr val="accent1">
              <a:lumMod val="60000"/>
              <a:lumOff val="4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17018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平行四辺形 28">
            <a:extLst>
              <a:ext uri="{FF2B5EF4-FFF2-40B4-BE49-F238E27FC236}">
                <a16:creationId xmlns:a16="http://schemas.microsoft.com/office/drawing/2014/main" id="{BFFF0B96-7DEE-47CA-B24B-5C54247E01B6}"/>
              </a:ext>
            </a:extLst>
          </p:cNvPr>
          <p:cNvSpPr/>
          <p:nvPr/>
        </p:nvSpPr>
        <p:spPr>
          <a:xfrm>
            <a:off x="676664" y="1610574"/>
            <a:ext cx="7703279" cy="398382"/>
          </a:xfrm>
          <a:prstGeom prst="parallelogram">
            <a:avLst/>
          </a:prstGeom>
          <a:solidFill>
            <a:schemeClr val="tx1">
              <a:lumMod val="20000"/>
              <a:lumOff val="80000"/>
            </a:schemeClr>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base">
              <a:spcBef>
                <a:spcPct val="0"/>
              </a:spcBef>
              <a:spcAft>
                <a:spcPct val="0"/>
              </a:spcAft>
            </a:pPr>
            <a:endParaRPr lang="ja-JP" altLang="en-US">
              <a:solidFill>
                <a:srgbClr val="FFFFFF"/>
              </a:solidFill>
              <a:latin typeface="Arial"/>
              <a:ea typeface="ＭＳ Ｐゴシック" panose="020B0600070205080204" pitchFamily="50" charset="-128"/>
            </a:endParaRPr>
          </a:p>
        </p:txBody>
      </p:sp>
      <p:grpSp>
        <p:nvGrpSpPr>
          <p:cNvPr id="31" name="グループ化 30">
            <a:extLst>
              <a:ext uri="{FF2B5EF4-FFF2-40B4-BE49-F238E27FC236}">
                <a16:creationId xmlns:a16="http://schemas.microsoft.com/office/drawing/2014/main" id="{53E3B052-1CE5-4722-B297-CC0F875665DA}"/>
              </a:ext>
            </a:extLst>
          </p:cNvPr>
          <p:cNvGrpSpPr>
            <a:grpSpLocks/>
          </p:cNvGrpSpPr>
          <p:nvPr/>
        </p:nvGrpSpPr>
        <p:grpSpPr bwMode="auto">
          <a:xfrm flipH="1">
            <a:off x="3471026" y="1266910"/>
            <a:ext cx="825719" cy="547671"/>
            <a:chOff x="0" y="0"/>
            <a:chExt cx="350868" cy="258387"/>
          </a:xfrm>
        </p:grpSpPr>
        <p:sp>
          <p:nvSpPr>
            <p:cNvPr id="33" name="正方形/長方形 32">
              <a:extLst>
                <a:ext uri="{FF2B5EF4-FFF2-40B4-BE49-F238E27FC236}">
                  <a16:creationId xmlns:a16="http://schemas.microsoft.com/office/drawing/2014/main" id="{7EC2E162-DC73-45AF-9EBF-B241F9421D19}"/>
                </a:ext>
              </a:extLst>
            </p:cNvPr>
            <p:cNvSpPr/>
            <p:nvPr/>
          </p:nvSpPr>
          <p:spPr bwMode="auto">
            <a:xfrm>
              <a:off x="0" y="106359"/>
              <a:ext cx="305189" cy="112993"/>
            </a:xfrm>
            <a:prstGeom prst="rect">
              <a:avLst/>
            </a:prstGeom>
            <a:solidFill>
              <a:srgbClr val="FF0000"/>
            </a:solidFill>
            <a:ln>
              <a:noFill/>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sp>
          <p:nvSpPr>
            <p:cNvPr id="34" name="円/楕円 291">
              <a:extLst>
                <a:ext uri="{FF2B5EF4-FFF2-40B4-BE49-F238E27FC236}">
                  <a16:creationId xmlns:a16="http://schemas.microsoft.com/office/drawing/2014/main" id="{CF4465D0-76F1-4470-B908-C955899FF3C5}"/>
                </a:ext>
              </a:extLst>
            </p:cNvPr>
            <p:cNvSpPr>
              <a:spLocks noChangeArrowheads="1"/>
            </p:cNvSpPr>
            <p:nvPr/>
          </p:nvSpPr>
          <p:spPr bwMode="auto">
            <a:xfrm>
              <a:off x="35851" y="147200"/>
              <a:ext cx="102292" cy="108012"/>
            </a:xfrm>
            <a:prstGeom prst="ellipse">
              <a:avLst/>
            </a:prstGeom>
            <a:solidFill>
              <a:schemeClr val="tx1"/>
            </a:solidFill>
            <a:ln w="9525" algn="ctr">
              <a:solidFill>
                <a:schemeClr val="tx1"/>
              </a:solidFill>
              <a:round/>
              <a:headEnd/>
              <a:tailEnd/>
            </a:ln>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endParaRPr kumimoji="0" lang="ja-JP" altLang="en-US">
                <a:solidFill>
                  <a:srgbClr val="000000"/>
                </a:solidFill>
                <a:latin typeface="Arial"/>
                <a:ea typeface="HGP創英角ｺﾞｼｯｸUB" pitchFamily="50" charset="-128"/>
              </a:endParaRPr>
            </a:p>
          </p:txBody>
        </p:sp>
        <p:sp>
          <p:nvSpPr>
            <p:cNvPr id="35" name="円/楕円 292">
              <a:extLst>
                <a:ext uri="{FF2B5EF4-FFF2-40B4-BE49-F238E27FC236}">
                  <a16:creationId xmlns:a16="http://schemas.microsoft.com/office/drawing/2014/main" id="{A98808F6-7A4D-46C5-B194-851AA8FBB149}"/>
                </a:ext>
              </a:extLst>
            </p:cNvPr>
            <p:cNvSpPr/>
            <p:nvPr/>
          </p:nvSpPr>
          <p:spPr bwMode="auto">
            <a:xfrm>
              <a:off x="59069" y="177383"/>
              <a:ext cx="52506" cy="51654"/>
            </a:xfrm>
            <a:prstGeom prst="ellipse">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sp>
          <p:nvSpPr>
            <p:cNvPr id="36" name="フローチャート: 手作業 35">
              <a:extLst>
                <a:ext uri="{FF2B5EF4-FFF2-40B4-BE49-F238E27FC236}">
                  <a16:creationId xmlns:a16="http://schemas.microsoft.com/office/drawing/2014/main" id="{A3DD22DF-2138-47B0-9297-87280325DB88}"/>
                </a:ext>
              </a:extLst>
            </p:cNvPr>
            <p:cNvSpPr>
              <a:spLocks noChangeArrowheads="1"/>
            </p:cNvSpPr>
            <p:nvPr/>
          </p:nvSpPr>
          <p:spPr bwMode="auto">
            <a:xfrm rot="10800000">
              <a:off x="96786" y="0"/>
              <a:ext cx="203054" cy="108012"/>
            </a:xfrm>
            <a:prstGeom prst="flowChartManualOperation">
              <a:avLst/>
            </a:prstGeom>
            <a:solidFill>
              <a:srgbClr val="FF0000"/>
            </a:solidFill>
            <a:ln>
              <a:noFill/>
            </a:ln>
            <a:extLst>
              <a:ext uri="{91240B29-F687-4F45-9708-019B960494DF}">
                <a14:hiddenLine xmlns:a14="http://schemas.microsoft.com/office/drawing/2010/main" w="9525" algn="ctr">
                  <a:solidFill>
                    <a:srgbClr val="000000"/>
                  </a:solidFill>
                  <a:round/>
                  <a:headEnd/>
                  <a:tailEnd/>
                </a14:hiddenLine>
              </a:ext>
            </a:ex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endParaRPr kumimoji="0" lang="ja-JP" altLang="en-US">
                <a:solidFill>
                  <a:srgbClr val="000000"/>
                </a:solidFill>
                <a:latin typeface="Arial"/>
                <a:ea typeface="HGP創英角ｺﾞｼｯｸUB" pitchFamily="50" charset="-128"/>
              </a:endParaRPr>
            </a:p>
          </p:txBody>
        </p:sp>
        <p:sp>
          <p:nvSpPr>
            <p:cNvPr id="37" name="フローチャート: 手作業 36">
              <a:extLst>
                <a:ext uri="{FF2B5EF4-FFF2-40B4-BE49-F238E27FC236}">
                  <a16:creationId xmlns:a16="http://schemas.microsoft.com/office/drawing/2014/main" id="{FDBCC895-DF87-41A0-91D2-F4162F22782F}"/>
                </a:ext>
              </a:extLst>
            </p:cNvPr>
            <p:cNvSpPr/>
            <p:nvPr/>
          </p:nvSpPr>
          <p:spPr bwMode="auto">
            <a:xfrm rot="10800000">
              <a:off x="98448" y="25648"/>
              <a:ext cx="118138" cy="58111"/>
            </a:xfrm>
            <a:prstGeom prst="flowChartManualOperation">
              <a:avLst/>
            </a:prstGeom>
            <a:solidFill>
              <a:schemeClr val="accent6">
                <a:lumMod val="40000"/>
                <a:lumOff val="60000"/>
              </a:schemeClr>
            </a:solidFill>
            <a:ln w="9525" cap="flat" cmpd="sng" algn="ctr">
              <a:noFill/>
              <a:prstDash val="solid"/>
              <a:round/>
              <a:headEnd type="none" w="med" len="med"/>
              <a:tailEnd type="none" w="med" len="med"/>
            </a:ln>
            <a:effec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sp>
          <p:nvSpPr>
            <p:cNvPr id="38" name="円/楕円 295">
              <a:extLst>
                <a:ext uri="{FF2B5EF4-FFF2-40B4-BE49-F238E27FC236}">
                  <a16:creationId xmlns:a16="http://schemas.microsoft.com/office/drawing/2014/main" id="{BC6B59D1-C7B7-4BF6-BF9B-77990142DB89}"/>
                </a:ext>
              </a:extLst>
            </p:cNvPr>
            <p:cNvSpPr>
              <a:spLocks noChangeArrowheads="1"/>
            </p:cNvSpPr>
            <p:nvPr/>
          </p:nvSpPr>
          <p:spPr bwMode="auto">
            <a:xfrm>
              <a:off x="248576" y="150375"/>
              <a:ext cx="102292" cy="108012"/>
            </a:xfrm>
            <a:prstGeom prst="ellipse">
              <a:avLst/>
            </a:prstGeom>
            <a:solidFill>
              <a:schemeClr val="tx1"/>
            </a:solidFill>
            <a:ln w="9525" algn="ctr">
              <a:solidFill>
                <a:schemeClr val="tx1"/>
              </a:solidFill>
              <a:round/>
              <a:headEnd/>
              <a:tailEnd/>
            </a:ln>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endParaRPr kumimoji="0" lang="ja-JP" altLang="en-US">
                <a:solidFill>
                  <a:srgbClr val="000000"/>
                </a:solidFill>
                <a:latin typeface="Arial"/>
                <a:ea typeface="HGP創英角ｺﾞｼｯｸUB" pitchFamily="50" charset="-128"/>
              </a:endParaRPr>
            </a:p>
          </p:txBody>
        </p:sp>
        <p:sp>
          <p:nvSpPr>
            <p:cNvPr id="39" name="円/楕円 296">
              <a:extLst>
                <a:ext uri="{FF2B5EF4-FFF2-40B4-BE49-F238E27FC236}">
                  <a16:creationId xmlns:a16="http://schemas.microsoft.com/office/drawing/2014/main" id="{0D160A60-09E3-4F81-9F01-E1CBC49F7D83}"/>
                </a:ext>
              </a:extLst>
            </p:cNvPr>
            <p:cNvSpPr/>
            <p:nvPr/>
          </p:nvSpPr>
          <p:spPr bwMode="auto">
            <a:xfrm>
              <a:off x="272373" y="177383"/>
              <a:ext cx="32816" cy="51654"/>
            </a:xfrm>
            <a:prstGeom prst="ellipse">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grpSp>
      <p:grpSp>
        <p:nvGrpSpPr>
          <p:cNvPr id="41" name="グループ化 40">
            <a:extLst>
              <a:ext uri="{FF2B5EF4-FFF2-40B4-BE49-F238E27FC236}">
                <a16:creationId xmlns:a16="http://schemas.microsoft.com/office/drawing/2014/main" id="{D8A43CD8-B905-4F2B-9EC0-9E2DD970DD0F}"/>
              </a:ext>
            </a:extLst>
          </p:cNvPr>
          <p:cNvGrpSpPr/>
          <p:nvPr/>
        </p:nvGrpSpPr>
        <p:grpSpPr>
          <a:xfrm>
            <a:off x="1419778" y="1450314"/>
            <a:ext cx="729019" cy="328024"/>
            <a:chOff x="5347143" y="939265"/>
            <a:chExt cx="337167" cy="328024"/>
          </a:xfrm>
        </p:grpSpPr>
        <p:cxnSp>
          <p:nvCxnSpPr>
            <p:cNvPr id="42" name="直線コネクタ 41">
              <a:extLst>
                <a:ext uri="{FF2B5EF4-FFF2-40B4-BE49-F238E27FC236}">
                  <a16:creationId xmlns:a16="http://schemas.microsoft.com/office/drawing/2014/main" id="{9C0390CF-6C64-478A-8E71-F37AA5D97DA5}"/>
                </a:ext>
              </a:extLst>
            </p:cNvPr>
            <p:cNvCxnSpPr/>
            <p:nvPr/>
          </p:nvCxnSpPr>
          <p:spPr>
            <a:xfrm>
              <a:off x="5347143" y="1100630"/>
              <a:ext cx="33716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3" name="直線コネクタ 42">
              <a:extLst>
                <a:ext uri="{FF2B5EF4-FFF2-40B4-BE49-F238E27FC236}">
                  <a16:creationId xmlns:a16="http://schemas.microsoft.com/office/drawing/2014/main" id="{3DD5DF1A-AC25-4112-BB5C-36AC5C24032B}"/>
                </a:ext>
              </a:extLst>
            </p:cNvPr>
            <p:cNvCxnSpPr/>
            <p:nvPr/>
          </p:nvCxnSpPr>
          <p:spPr>
            <a:xfrm>
              <a:off x="5347143" y="939265"/>
              <a:ext cx="33716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4" name="直線コネクタ 43">
              <a:extLst>
                <a:ext uri="{FF2B5EF4-FFF2-40B4-BE49-F238E27FC236}">
                  <a16:creationId xmlns:a16="http://schemas.microsoft.com/office/drawing/2014/main" id="{93D37ABF-DA84-4CD0-9CD8-882D6E873A07}"/>
                </a:ext>
              </a:extLst>
            </p:cNvPr>
            <p:cNvCxnSpPr/>
            <p:nvPr/>
          </p:nvCxnSpPr>
          <p:spPr>
            <a:xfrm>
              <a:off x="5347143" y="1267289"/>
              <a:ext cx="33716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46" name="テキスト ボックス 45">
            <a:extLst>
              <a:ext uri="{FF2B5EF4-FFF2-40B4-BE49-F238E27FC236}">
                <a16:creationId xmlns:a16="http://schemas.microsoft.com/office/drawing/2014/main" id="{04847311-8F2C-41A2-8DC8-1B1C554294A2}"/>
              </a:ext>
            </a:extLst>
          </p:cNvPr>
          <p:cNvSpPr txBox="1"/>
          <p:nvPr/>
        </p:nvSpPr>
        <p:spPr>
          <a:xfrm>
            <a:off x="5866451" y="2002109"/>
            <a:ext cx="1579087" cy="307777"/>
          </a:xfrm>
          <a:prstGeom prst="rect">
            <a:avLst/>
          </a:prstGeom>
          <a:noFill/>
        </p:spPr>
        <p:txBody>
          <a:bodyPr wrap="none" rtlCol="0">
            <a:spAutoFit/>
          </a:bodyPr>
          <a:lstStyle/>
          <a:p>
            <a:pPr fontAlgn="base">
              <a:spcBef>
                <a:spcPct val="0"/>
              </a:spcBef>
              <a:spcAft>
                <a:spcPct val="0"/>
              </a:spcAft>
            </a:pPr>
            <a:r>
              <a:rPr lang="en-US" altLang="ja-JP" sz="1400" dirty="0">
                <a:solidFill>
                  <a:srgbClr val="FF0000"/>
                </a:solidFill>
                <a:latin typeface="メイリオ" panose="020B0604030504040204" pitchFamily="50" charset="-128"/>
                <a:ea typeface="メイリオ" panose="020B0604030504040204" pitchFamily="50" charset="-128"/>
              </a:rPr>
              <a:t>Target distance </a:t>
            </a:r>
            <a:endParaRPr lang="ja-JP" altLang="en-US" sz="1400" dirty="0">
              <a:solidFill>
                <a:srgbClr val="FF0000"/>
              </a:solidFill>
              <a:latin typeface="メイリオ" panose="020B0604030504040204" pitchFamily="50" charset="-128"/>
              <a:ea typeface="メイリオ" panose="020B0604030504040204" pitchFamily="50" charset="-128"/>
            </a:endParaRPr>
          </a:p>
        </p:txBody>
      </p:sp>
      <p:pic>
        <p:nvPicPr>
          <p:cNvPr id="47" name="図 46" descr="アイコン&#10;&#10;自動的に生成された説明">
            <a:extLst>
              <a:ext uri="{FF2B5EF4-FFF2-40B4-BE49-F238E27FC236}">
                <a16:creationId xmlns:a16="http://schemas.microsoft.com/office/drawing/2014/main" id="{3C90E394-1356-44B4-B465-91D3F620D4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71073" y="1400222"/>
            <a:ext cx="406450" cy="406450"/>
          </a:xfrm>
          <a:prstGeom prst="rect">
            <a:avLst/>
          </a:prstGeom>
        </p:spPr>
      </p:pic>
      <p:sp>
        <p:nvSpPr>
          <p:cNvPr id="48" name="タイトル 1">
            <a:extLst>
              <a:ext uri="{FF2B5EF4-FFF2-40B4-BE49-F238E27FC236}">
                <a16:creationId xmlns:a16="http://schemas.microsoft.com/office/drawing/2014/main" id="{BEC1D69F-6494-4B8E-980C-AC03839F178D}"/>
              </a:ext>
            </a:extLst>
          </p:cNvPr>
          <p:cNvSpPr>
            <a:spLocks noGrp="1"/>
          </p:cNvSpPr>
          <p:nvPr>
            <p:ph type="title"/>
          </p:nvPr>
        </p:nvSpPr>
        <p:spPr>
          <a:xfrm>
            <a:off x="297519" y="169334"/>
            <a:ext cx="7579384" cy="793751"/>
          </a:xfrm>
        </p:spPr>
        <p:txBody>
          <a:bodyPr/>
          <a:lstStyle/>
          <a:p>
            <a:r>
              <a:rPr kumimoji="1" lang="en-US" altLang="ja-JP" sz="2800" dirty="0"/>
              <a:t>Case 1 and Case 2 in packet </a:t>
            </a:r>
            <a:r>
              <a:rPr kumimoji="1" lang="en-US" altLang="ja-JP" sz="2800"/>
              <a:t>loss situation</a:t>
            </a:r>
            <a:endParaRPr kumimoji="1" lang="ja-JP" altLang="en-US" sz="2800" dirty="0"/>
          </a:p>
        </p:txBody>
      </p:sp>
      <p:sp>
        <p:nvSpPr>
          <p:cNvPr id="49" name="テキスト ボックス 48">
            <a:extLst>
              <a:ext uri="{FF2B5EF4-FFF2-40B4-BE49-F238E27FC236}">
                <a16:creationId xmlns:a16="http://schemas.microsoft.com/office/drawing/2014/main" id="{C683379D-899B-4EBB-A8B2-079802B144DE}"/>
              </a:ext>
            </a:extLst>
          </p:cNvPr>
          <p:cNvSpPr txBox="1"/>
          <p:nvPr/>
        </p:nvSpPr>
        <p:spPr>
          <a:xfrm>
            <a:off x="193861" y="870088"/>
            <a:ext cx="2259193" cy="400110"/>
          </a:xfrm>
          <a:prstGeom prst="rect">
            <a:avLst/>
          </a:prstGeom>
          <a:noFill/>
        </p:spPr>
        <p:txBody>
          <a:bodyPr wrap="square" rtlCol="0">
            <a:spAutoFit/>
          </a:bodyPr>
          <a:lstStyle/>
          <a:p>
            <a:pPr fontAlgn="base">
              <a:spcBef>
                <a:spcPct val="0"/>
              </a:spcBef>
              <a:spcAft>
                <a:spcPct val="0"/>
              </a:spcAft>
            </a:pPr>
            <a:r>
              <a:rPr lang="en-US" altLang="ja-JP" sz="2000" b="1" dirty="0">
                <a:latin typeface="Segoe UI" panose="020B0502040204020203" pitchFamily="34" charset="0"/>
                <a:cs typeface="Segoe UI" panose="020B0502040204020203" pitchFamily="34" charset="0"/>
              </a:rPr>
              <a:t>Case1</a:t>
            </a:r>
          </a:p>
        </p:txBody>
      </p:sp>
      <p:cxnSp>
        <p:nvCxnSpPr>
          <p:cNvPr id="50" name="直線矢印コネクタ 49">
            <a:extLst>
              <a:ext uri="{FF2B5EF4-FFF2-40B4-BE49-F238E27FC236}">
                <a16:creationId xmlns:a16="http://schemas.microsoft.com/office/drawing/2014/main" id="{24603FE8-F351-404A-8EA3-5BE9641AA6A3}"/>
              </a:ext>
            </a:extLst>
          </p:cNvPr>
          <p:cNvCxnSpPr>
            <a:cxnSpLocks/>
          </p:cNvCxnSpPr>
          <p:nvPr/>
        </p:nvCxnSpPr>
        <p:spPr>
          <a:xfrm>
            <a:off x="5522788" y="1845881"/>
            <a:ext cx="2265390"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0CB00BD5-ABE0-472F-A5E6-E44207432AE4}"/>
              </a:ext>
            </a:extLst>
          </p:cNvPr>
          <p:cNvCxnSpPr>
            <a:cxnSpLocks/>
          </p:cNvCxnSpPr>
          <p:nvPr/>
        </p:nvCxnSpPr>
        <p:spPr>
          <a:xfrm>
            <a:off x="1518587" y="2079641"/>
            <a:ext cx="4064037" cy="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52" name="テキスト ボックス 51">
            <a:extLst>
              <a:ext uri="{FF2B5EF4-FFF2-40B4-BE49-F238E27FC236}">
                <a16:creationId xmlns:a16="http://schemas.microsoft.com/office/drawing/2014/main" id="{2ABF8FB9-4B6A-4747-A87B-17A18A2DBE63}"/>
              </a:ext>
            </a:extLst>
          </p:cNvPr>
          <p:cNvSpPr txBox="1"/>
          <p:nvPr/>
        </p:nvSpPr>
        <p:spPr>
          <a:xfrm>
            <a:off x="973609" y="870039"/>
            <a:ext cx="3841274" cy="369332"/>
          </a:xfrm>
          <a:prstGeom prst="rect">
            <a:avLst/>
          </a:prstGeom>
          <a:noFill/>
        </p:spPr>
        <p:txBody>
          <a:bodyPr wrap="square">
            <a:spAutoFit/>
          </a:bodyPr>
          <a:lstStyle/>
          <a:p>
            <a:r>
              <a:rPr lang="en-US" altLang="ja-JP" u="sng" dirty="0">
                <a:latin typeface="Segoe UI" panose="020B0502040204020203" pitchFamily="34" charset="0"/>
                <a:cs typeface="Segoe UI" panose="020B0502040204020203" pitchFamily="34" charset="0"/>
              </a:rPr>
              <a:t>the object is always on the road</a:t>
            </a:r>
            <a:endParaRPr lang="ja-JP" altLang="en-US" u="sng" dirty="0"/>
          </a:p>
        </p:txBody>
      </p:sp>
      <p:sp>
        <p:nvSpPr>
          <p:cNvPr id="53" name="平行四辺形 52">
            <a:extLst>
              <a:ext uri="{FF2B5EF4-FFF2-40B4-BE49-F238E27FC236}">
                <a16:creationId xmlns:a16="http://schemas.microsoft.com/office/drawing/2014/main" id="{27C43CA0-A336-401B-A69E-B8CDFA24941E}"/>
              </a:ext>
            </a:extLst>
          </p:cNvPr>
          <p:cNvSpPr/>
          <p:nvPr/>
        </p:nvSpPr>
        <p:spPr>
          <a:xfrm>
            <a:off x="449686" y="4686049"/>
            <a:ext cx="7703279" cy="398382"/>
          </a:xfrm>
          <a:prstGeom prst="parallelogram">
            <a:avLst/>
          </a:prstGeom>
          <a:solidFill>
            <a:schemeClr val="tx1">
              <a:lumMod val="20000"/>
              <a:lumOff val="80000"/>
            </a:schemeClr>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base">
              <a:spcBef>
                <a:spcPct val="0"/>
              </a:spcBef>
              <a:spcAft>
                <a:spcPct val="0"/>
              </a:spcAft>
            </a:pPr>
            <a:endParaRPr lang="ja-JP" altLang="en-US">
              <a:solidFill>
                <a:srgbClr val="FFFFFF"/>
              </a:solidFill>
              <a:latin typeface="Arial"/>
              <a:ea typeface="ＭＳ Ｐゴシック" panose="020B0600070205080204" pitchFamily="50" charset="-128"/>
            </a:endParaRPr>
          </a:p>
        </p:txBody>
      </p:sp>
      <p:grpSp>
        <p:nvGrpSpPr>
          <p:cNvPr id="54" name="グループ化 53">
            <a:extLst>
              <a:ext uri="{FF2B5EF4-FFF2-40B4-BE49-F238E27FC236}">
                <a16:creationId xmlns:a16="http://schemas.microsoft.com/office/drawing/2014/main" id="{C3209C1D-6E9D-4118-90DF-C096992EE521}"/>
              </a:ext>
            </a:extLst>
          </p:cNvPr>
          <p:cNvGrpSpPr>
            <a:grpSpLocks/>
          </p:cNvGrpSpPr>
          <p:nvPr/>
        </p:nvGrpSpPr>
        <p:grpSpPr bwMode="auto">
          <a:xfrm flipH="1">
            <a:off x="3773817" y="4386516"/>
            <a:ext cx="825719" cy="547671"/>
            <a:chOff x="0" y="0"/>
            <a:chExt cx="350868" cy="258387"/>
          </a:xfrm>
        </p:grpSpPr>
        <p:sp>
          <p:nvSpPr>
            <p:cNvPr id="56" name="正方形/長方形 55">
              <a:extLst>
                <a:ext uri="{FF2B5EF4-FFF2-40B4-BE49-F238E27FC236}">
                  <a16:creationId xmlns:a16="http://schemas.microsoft.com/office/drawing/2014/main" id="{9D0E1AB4-3929-4CC1-A6A0-073692FACA8A}"/>
                </a:ext>
              </a:extLst>
            </p:cNvPr>
            <p:cNvSpPr/>
            <p:nvPr/>
          </p:nvSpPr>
          <p:spPr bwMode="auto">
            <a:xfrm>
              <a:off x="0" y="106359"/>
              <a:ext cx="305189" cy="112993"/>
            </a:xfrm>
            <a:prstGeom prst="rect">
              <a:avLst/>
            </a:prstGeom>
            <a:solidFill>
              <a:srgbClr val="FF0000"/>
            </a:solidFill>
            <a:ln>
              <a:noFill/>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sp>
          <p:nvSpPr>
            <p:cNvPr id="58" name="円/楕円 291">
              <a:extLst>
                <a:ext uri="{FF2B5EF4-FFF2-40B4-BE49-F238E27FC236}">
                  <a16:creationId xmlns:a16="http://schemas.microsoft.com/office/drawing/2014/main" id="{4EFC32C2-635F-4BDE-8B0F-29D6C5D6385C}"/>
                </a:ext>
              </a:extLst>
            </p:cNvPr>
            <p:cNvSpPr>
              <a:spLocks noChangeArrowheads="1"/>
            </p:cNvSpPr>
            <p:nvPr/>
          </p:nvSpPr>
          <p:spPr bwMode="auto">
            <a:xfrm>
              <a:off x="35851" y="147200"/>
              <a:ext cx="102292" cy="108012"/>
            </a:xfrm>
            <a:prstGeom prst="ellipse">
              <a:avLst/>
            </a:prstGeom>
            <a:solidFill>
              <a:schemeClr val="tx1"/>
            </a:solidFill>
            <a:ln w="9525" algn="ctr">
              <a:solidFill>
                <a:schemeClr val="tx1"/>
              </a:solidFill>
              <a:round/>
              <a:headEnd/>
              <a:tailEnd/>
            </a:ln>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endParaRPr kumimoji="0" lang="ja-JP" altLang="en-US">
                <a:solidFill>
                  <a:srgbClr val="000000"/>
                </a:solidFill>
                <a:latin typeface="Arial"/>
                <a:ea typeface="HGP創英角ｺﾞｼｯｸUB" pitchFamily="50" charset="-128"/>
              </a:endParaRPr>
            </a:p>
          </p:txBody>
        </p:sp>
        <p:sp>
          <p:nvSpPr>
            <p:cNvPr id="59" name="円/楕円 292">
              <a:extLst>
                <a:ext uri="{FF2B5EF4-FFF2-40B4-BE49-F238E27FC236}">
                  <a16:creationId xmlns:a16="http://schemas.microsoft.com/office/drawing/2014/main" id="{68EBEB07-CE89-485F-B8ED-CA8C3A787ECD}"/>
                </a:ext>
              </a:extLst>
            </p:cNvPr>
            <p:cNvSpPr/>
            <p:nvPr/>
          </p:nvSpPr>
          <p:spPr bwMode="auto">
            <a:xfrm>
              <a:off x="59069" y="177383"/>
              <a:ext cx="52506" cy="51654"/>
            </a:xfrm>
            <a:prstGeom prst="ellipse">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sp>
          <p:nvSpPr>
            <p:cNvPr id="60" name="フローチャート: 手作業 59">
              <a:extLst>
                <a:ext uri="{FF2B5EF4-FFF2-40B4-BE49-F238E27FC236}">
                  <a16:creationId xmlns:a16="http://schemas.microsoft.com/office/drawing/2014/main" id="{9156C789-4C94-4796-9043-4A9702B9B09B}"/>
                </a:ext>
              </a:extLst>
            </p:cNvPr>
            <p:cNvSpPr>
              <a:spLocks noChangeArrowheads="1"/>
            </p:cNvSpPr>
            <p:nvPr/>
          </p:nvSpPr>
          <p:spPr bwMode="auto">
            <a:xfrm rot="10800000">
              <a:off x="96786" y="0"/>
              <a:ext cx="203054" cy="108012"/>
            </a:xfrm>
            <a:prstGeom prst="flowChartManualOperation">
              <a:avLst/>
            </a:prstGeom>
            <a:solidFill>
              <a:srgbClr val="FF0000"/>
            </a:solidFill>
            <a:ln>
              <a:noFill/>
            </a:ln>
            <a:extLst>
              <a:ext uri="{91240B29-F687-4F45-9708-019B960494DF}">
                <a14:hiddenLine xmlns:a14="http://schemas.microsoft.com/office/drawing/2010/main" w="9525" algn="ctr">
                  <a:solidFill>
                    <a:srgbClr val="000000"/>
                  </a:solidFill>
                  <a:round/>
                  <a:headEnd/>
                  <a:tailEnd/>
                </a14:hiddenLine>
              </a:ext>
            </a:ex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endParaRPr kumimoji="0" lang="ja-JP" altLang="en-US">
                <a:solidFill>
                  <a:srgbClr val="000000"/>
                </a:solidFill>
                <a:latin typeface="Arial"/>
                <a:ea typeface="HGP創英角ｺﾞｼｯｸUB" pitchFamily="50" charset="-128"/>
              </a:endParaRPr>
            </a:p>
          </p:txBody>
        </p:sp>
        <p:sp>
          <p:nvSpPr>
            <p:cNvPr id="61" name="フローチャート: 手作業 60">
              <a:extLst>
                <a:ext uri="{FF2B5EF4-FFF2-40B4-BE49-F238E27FC236}">
                  <a16:creationId xmlns:a16="http://schemas.microsoft.com/office/drawing/2014/main" id="{D825C95C-05BC-4042-B1F9-F7EC0B3294F7}"/>
                </a:ext>
              </a:extLst>
            </p:cNvPr>
            <p:cNvSpPr/>
            <p:nvPr/>
          </p:nvSpPr>
          <p:spPr bwMode="auto">
            <a:xfrm rot="10800000">
              <a:off x="98448" y="25648"/>
              <a:ext cx="118138" cy="58111"/>
            </a:xfrm>
            <a:prstGeom prst="flowChartManualOperation">
              <a:avLst/>
            </a:prstGeom>
            <a:solidFill>
              <a:schemeClr val="accent6">
                <a:lumMod val="40000"/>
                <a:lumOff val="60000"/>
              </a:schemeClr>
            </a:solidFill>
            <a:ln w="9525" cap="flat" cmpd="sng" algn="ctr">
              <a:noFill/>
              <a:prstDash val="solid"/>
              <a:round/>
              <a:headEnd type="none" w="med" len="med"/>
              <a:tailEnd type="none" w="med" len="med"/>
            </a:ln>
            <a:effec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sp>
          <p:nvSpPr>
            <p:cNvPr id="62" name="円/楕円 295">
              <a:extLst>
                <a:ext uri="{FF2B5EF4-FFF2-40B4-BE49-F238E27FC236}">
                  <a16:creationId xmlns:a16="http://schemas.microsoft.com/office/drawing/2014/main" id="{C02AD69F-1FA4-45EB-842B-EEB22169C48A}"/>
                </a:ext>
              </a:extLst>
            </p:cNvPr>
            <p:cNvSpPr>
              <a:spLocks noChangeArrowheads="1"/>
            </p:cNvSpPr>
            <p:nvPr/>
          </p:nvSpPr>
          <p:spPr bwMode="auto">
            <a:xfrm>
              <a:off x="248576" y="150375"/>
              <a:ext cx="102292" cy="108012"/>
            </a:xfrm>
            <a:prstGeom prst="ellipse">
              <a:avLst/>
            </a:prstGeom>
            <a:solidFill>
              <a:schemeClr val="tx1"/>
            </a:solidFill>
            <a:ln w="9525" algn="ctr">
              <a:solidFill>
                <a:schemeClr val="tx1"/>
              </a:solidFill>
              <a:round/>
              <a:headEnd/>
              <a:tailEnd/>
            </a:ln>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endParaRPr kumimoji="0" lang="ja-JP" altLang="en-US">
                <a:solidFill>
                  <a:srgbClr val="000000"/>
                </a:solidFill>
                <a:latin typeface="Arial"/>
                <a:ea typeface="HGP創英角ｺﾞｼｯｸUB" pitchFamily="50" charset="-128"/>
              </a:endParaRPr>
            </a:p>
          </p:txBody>
        </p:sp>
        <p:sp>
          <p:nvSpPr>
            <p:cNvPr id="63" name="円/楕円 296">
              <a:extLst>
                <a:ext uri="{FF2B5EF4-FFF2-40B4-BE49-F238E27FC236}">
                  <a16:creationId xmlns:a16="http://schemas.microsoft.com/office/drawing/2014/main" id="{E85FCABE-7DCC-4818-A4D9-6B927F6AEC7D}"/>
                </a:ext>
              </a:extLst>
            </p:cNvPr>
            <p:cNvSpPr/>
            <p:nvPr/>
          </p:nvSpPr>
          <p:spPr bwMode="auto">
            <a:xfrm>
              <a:off x="272373" y="177383"/>
              <a:ext cx="32816" cy="51654"/>
            </a:xfrm>
            <a:prstGeom prst="ellipse">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grpSp>
      <p:grpSp>
        <p:nvGrpSpPr>
          <p:cNvPr id="64" name="グループ化 63">
            <a:extLst>
              <a:ext uri="{FF2B5EF4-FFF2-40B4-BE49-F238E27FC236}">
                <a16:creationId xmlns:a16="http://schemas.microsoft.com/office/drawing/2014/main" id="{850D2992-36D5-439B-A7D0-3CD028DACDFA}"/>
              </a:ext>
            </a:extLst>
          </p:cNvPr>
          <p:cNvGrpSpPr/>
          <p:nvPr/>
        </p:nvGrpSpPr>
        <p:grpSpPr>
          <a:xfrm>
            <a:off x="2796881" y="4525789"/>
            <a:ext cx="729019" cy="328024"/>
            <a:chOff x="5347143" y="939265"/>
            <a:chExt cx="337167" cy="328024"/>
          </a:xfrm>
        </p:grpSpPr>
        <p:cxnSp>
          <p:nvCxnSpPr>
            <p:cNvPr id="65" name="直線コネクタ 64">
              <a:extLst>
                <a:ext uri="{FF2B5EF4-FFF2-40B4-BE49-F238E27FC236}">
                  <a16:creationId xmlns:a16="http://schemas.microsoft.com/office/drawing/2014/main" id="{C330BD0F-E708-480E-91D1-4D8C898BBA97}"/>
                </a:ext>
              </a:extLst>
            </p:cNvPr>
            <p:cNvCxnSpPr/>
            <p:nvPr/>
          </p:nvCxnSpPr>
          <p:spPr>
            <a:xfrm>
              <a:off x="5347143" y="1100630"/>
              <a:ext cx="33716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6" name="直線コネクタ 65">
              <a:extLst>
                <a:ext uri="{FF2B5EF4-FFF2-40B4-BE49-F238E27FC236}">
                  <a16:creationId xmlns:a16="http://schemas.microsoft.com/office/drawing/2014/main" id="{18187EE7-CE00-45A2-A637-FA195D8AE121}"/>
                </a:ext>
              </a:extLst>
            </p:cNvPr>
            <p:cNvCxnSpPr/>
            <p:nvPr/>
          </p:nvCxnSpPr>
          <p:spPr>
            <a:xfrm>
              <a:off x="5347143" y="939265"/>
              <a:ext cx="33716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 name="直線コネクタ 66">
              <a:extLst>
                <a:ext uri="{FF2B5EF4-FFF2-40B4-BE49-F238E27FC236}">
                  <a16:creationId xmlns:a16="http://schemas.microsoft.com/office/drawing/2014/main" id="{A577C376-27E2-496C-8248-3F27CC6162BC}"/>
                </a:ext>
              </a:extLst>
            </p:cNvPr>
            <p:cNvCxnSpPr/>
            <p:nvPr/>
          </p:nvCxnSpPr>
          <p:spPr>
            <a:xfrm>
              <a:off x="5347143" y="1267289"/>
              <a:ext cx="33716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68" name="テキスト ボックス 67">
            <a:extLst>
              <a:ext uri="{FF2B5EF4-FFF2-40B4-BE49-F238E27FC236}">
                <a16:creationId xmlns:a16="http://schemas.microsoft.com/office/drawing/2014/main" id="{1A7C3600-6032-4D00-BF6F-24C8B7AEAD86}"/>
              </a:ext>
            </a:extLst>
          </p:cNvPr>
          <p:cNvSpPr txBox="1"/>
          <p:nvPr/>
        </p:nvSpPr>
        <p:spPr>
          <a:xfrm>
            <a:off x="5825819" y="5039081"/>
            <a:ext cx="1579087" cy="307777"/>
          </a:xfrm>
          <a:prstGeom prst="rect">
            <a:avLst/>
          </a:prstGeom>
          <a:noFill/>
        </p:spPr>
        <p:txBody>
          <a:bodyPr wrap="none" rtlCol="0">
            <a:spAutoFit/>
          </a:bodyPr>
          <a:lstStyle/>
          <a:p>
            <a:pPr fontAlgn="base">
              <a:spcBef>
                <a:spcPct val="0"/>
              </a:spcBef>
              <a:spcAft>
                <a:spcPct val="0"/>
              </a:spcAft>
            </a:pPr>
            <a:r>
              <a:rPr lang="en-US" altLang="ja-JP" sz="1400" dirty="0">
                <a:solidFill>
                  <a:srgbClr val="FF0000"/>
                </a:solidFill>
                <a:latin typeface="メイリオ" panose="020B0604030504040204" pitchFamily="50" charset="-128"/>
                <a:ea typeface="メイリオ" panose="020B0604030504040204" pitchFamily="50" charset="-128"/>
              </a:rPr>
              <a:t>Target distance </a:t>
            </a:r>
            <a:endParaRPr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70" name="テキスト ボックス 69">
            <a:extLst>
              <a:ext uri="{FF2B5EF4-FFF2-40B4-BE49-F238E27FC236}">
                <a16:creationId xmlns:a16="http://schemas.microsoft.com/office/drawing/2014/main" id="{9D5FAA57-ABD0-4854-9EB9-9EA1307502E3}"/>
              </a:ext>
            </a:extLst>
          </p:cNvPr>
          <p:cNvSpPr txBox="1"/>
          <p:nvPr/>
        </p:nvSpPr>
        <p:spPr>
          <a:xfrm>
            <a:off x="193862" y="3956697"/>
            <a:ext cx="2259193" cy="400110"/>
          </a:xfrm>
          <a:prstGeom prst="rect">
            <a:avLst/>
          </a:prstGeom>
          <a:noFill/>
        </p:spPr>
        <p:txBody>
          <a:bodyPr wrap="square" rtlCol="0">
            <a:spAutoFit/>
          </a:bodyPr>
          <a:lstStyle/>
          <a:p>
            <a:pPr fontAlgn="base">
              <a:spcBef>
                <a:spcPct val="0"/>
              </a:spcBef>
              <a:spcAft>
                <a:spcPct val="0"/>
              </a:spcAft>
            </a:pPr>
            <a:r>
              <a:rPr lang="en-US" altLang="ja-JP" sz="2000" b="1" dirty="0">
                <a:latin typeface="Segoe UI" panose="020B0502040204020203" pitchFamily="34" charset="0"/>
                <a:cs typeface="Segoe UI" panose="020B0502040204020203" pitchFamily="34" charset="0"/>
              </a:rPr>
              <a:t>Case2</a:t>
            </a:r>
          </a:p>
        </p:txBody>
      </p:sp>
      <p:cxnSp>
        <p:nvCxnSpPr>
          <p:cNvPr id="71" name="直線矢印コネクタ 70">
            <a:extLst>
              <a:ext uri="{FF2B5EF4-FFF2-40B4-BE49-F238E27FC236}">
                <a16:creationId xmlns:a16="http://schemas.microsoft.com/office/drawing/2014/main" id="{995511C4-EE4E-41FD-9132-0D0C0B4974C0}"/>
              </a:ext>
            </a:extLst>
          </p:cNvPr>
          <p:cNvCxnSpPr>
            <a:cxnSpLocks/>
          </p:cNvCxnSpPr>
          <p:nvPr/>
        </p:nvCxnSpPr>
        <p:spPr>
          <a:xfrm>
            <a:off x="5627815" y="4921356"/>
            <a:ext cx="1933385"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69006E26-D3BC-43AC-820F-B43A6BBD9ACA}"/>
              </a:ext>
            </a:extLst>
          </p:cNvPr>
          <p:cNvSpPr txBox="1"/>
          <p:nvPr/>
        </p:nvSpPr>
        <p:spPr>
          <a:xfrm>
            <a:off x="3075263" y="5240310"/>
            <a:ext cx="3089128" cy="276999"/>
          </a:xfrm>
          <a:prstGeom prst="rect">
            <a:avLst/>
          </a:prstGeom>
          <a:noFill/>
        </p:spPr>
        <p:txBody>
          <a:bodyPr wrap="square">
            <a:spAutoFit/>
          </a:bodyPr>
          <a:lstStyle/>
          <a:p>
            <a:r>
              <a:rPr lang="en-US" altLang="ja-JP" sz="1200" dirty="0"/>
              <a:t>Need to recognize the object </a:t>
            </a:r>
            <a:r>
              <a:rPr lang="en-US" altLang="ja-JP" sz="1200" dirty="0" err="1"/>
              <a:t>i</a:t>
            </a:r>
            <a:r>
              <a:rPr lang="ja-JP" altLang="en-US" sz="1200" dirty="0"/>
              <a:t>n this </a:t>
            </a:r>
            <a:r>
              <a:rPr lang="en-US" altLang="ja-JP" sz="1200" dirty="0"/>
              <a:t>range</a:t>
            </a:r>
          </a:p>
        </p:txBody>
      </p:sp>
      <p:cxnSp>
        <p:nvCxnSpPr>
          <p:cNvPr id="73" name="直線矢印コネクタ 72">
            <a:extLst>
              <a:ext uri="{FF2B5EF4-FFF2-40B4-BE49-F238E27FC236}">
                <a16:creationId xmlns:a16="http://schemas.microsoft.com/office/drawing/2014/main" id="{921A1D35-68B6-4F70-8F03-E5A56BAE24C9}"/>
              </a:ext>
            </a:extLst>
          </p:cNvPr>
          <p:cNvCxnSpPr>
            <a:cxnSpLocks/>
          </p:cNvCxnSpPr>
          <p:nvPr/>
        </p:nvCxnSpPr>
        <p:spPr>
          <a:xfrm>
            <a:off x="4624655" y="5192970"/>
            <a:ext cx="1002676" cy="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74" name="テキスト ボックス 73">
            <a:extLst>
              <a:ext uri="{FF2B5EF4-FFF2-40B4-BE49-F238E27FC236}">
                <a16:creationId xmlns:a16="http://schemas.microsoft.com/office/drawing/2014/main" id="{71786DF1-5D64-442C-AA8E-51477A3B29AB}"/>
              </a:ext>
            </a:extLst>
          </p:cNvPr>
          <p:cNvSpPr txBox="1"/>
          <p:nvPr/>
        </p:nvSpPr>
        <p:spPr>
          <a:xfrm>
            <a:off x="1002565" y="3960755"/>
            <a:ext cx="4293245" cy="369332"/>
          </a:xfrm>
          <a:prstGeom prst="rect">
            <a:avLst/>
          </a:prstGeom>
          <a:noFill/>
        </p:spPr>
        <p:txBody>
          <a:bodyPr wrap="square">
            <a:spAutoFit/>
          </a:bodyPr>
          <a:lstStyle/>
          <a:p>
            <a:r>
              <a:rPr lang="en-US" altLang="ja-JP" u="sng" dirty="0">
                <a:latin typeface="Segoe UI" panose="020B0502040204020203" pitchFamily="34" charset="0"/>
                <a:cs typeface="Segoe UI" panose="020B0502040204020203" pitchFamily="34" charset="0"/>
              </a:rPr>
              <a:t>the object suddenly appears on the road</a:t>
            </a:r>
            <a:endParaRPr lang="ja-JP" altLang="en-US" u="sng" dirty="0"/>
          </a:p>
        </p:txBody>
      </p:sp>
      <p:sp>
        <p:nvSpPr>
          <p:cNvPr id="26" name="直方体 25">
            <a:extLst>
              <a:ext uri="{FF2B5EF4-FFF2-40B4-BE49-F238E27FC236}">
                <a16:creationId xmlns:a16="http://schemas.microsoft.com/office/drawing/2014/main" id="{564452ED-6706-40FC-B581-05BDAA860604}"/>
              </a:ext>
            </a:extLst>
          </p:cNvPr>
          <p:cNvSpPr/>
          <p:nvPr/>
        </p:nvSpPr>
        <p:spPr>
          <a:xfrm>
            <a:off x="6876611" y="4119594"/>
            <a:ext cx="615423" cy="566455"/>
          </a:xfrm>
          <a:prstGeom prst="cube">
            <a:avLst/>
          </a:prstGeom>
          <a:solidFill>
            <a:schemeClr val="tx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2000" dirty="0">
              <a:latin typeface="メイリオ" panose="020B0604030504040204" pitchFamily="50" charset="-128"/>
              <a:ea typeface="メイリオ" panose="020B0604030504040204" pitchFamily="50" charset="-128"/>
            </a:endParaRPr>
          </a:p>
        </p:txBody>
      </p:sp>
      <p:pic>
        <p:nvPicPr>
          <p:cNvPr id="69" name="図 68" descr="アイコン&#10;&#10;自動的に生成された説明">
            <a:extLst>
              <a:ext uri="{FF2B5EF4-FFF2-40B4-BE49-F238E27FC236}">
                <a16:creationId xmlns:a16="http://schemas.microsoft.com/office/drawing/2014/main" id="{E3798371-6F70-4913-B9FF-69D2FD6E87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57975" y="4253612"/>
            <a:ext cx="406450" cy="406450"/>
          </a:xfrm>
          <a:prstGeom prst="rect">
            <a:avLst/>
          </a:prstGeom>
        </p:spPr>
      </p:pic>
      <p:sp>
        <p:nvSpPr>
          <p:cNvPr id="28" name="矢印: 下 27">
            <a:extLst>
              <a:ext uri="{FF2B5EF4-FFF2-40B4-BE49-F238E27FC236}">
                <a16:creationId xmlns:a16="http://schemas.microsoft.com/office/drawing/2014/main" id="{05A21238-A555-4E89-8DAC-D5EA71D468E6}"/>
              </a:ext>
            </a:extLst>
          </p:cNvPr>
          <p:cNvSpPr/>
          <p:nvPr/>
        </p:nvSpPr>
        <p:spPr>
          <a:xfrm>
            <a:off x="7404906" y="4600478"/>
            <a:ext cx="294665" cy="250631"/>
          </a:xfrm>
          <a:prstGeom prst="downArrow">
            <a:avLst/>
          </a:prstGeom>
          <a:solidFill>
            <a:schemeClr val="accent1">
              <a:lumMod val="60000"/>
              <a:lumOff val="4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2000" dirty="0">
              <a:latin typeface="メイリオ" panose="020B0604030504040204" pitchFamily="50" charset="-128"/>
              <a:ea typeface="メイリオ" panose="020B0604030504040204" pitchFamily="50" charset="-128"/>
            </a:endParaRPr>
          </a:p>
        </p:txBody>
      </p:sp>
      <p:cxnSp>
        <p:nvCxnSpPr>
          <p:cNvPr id="2" name="直線矢印コネクタ 1">
            <a:extLst>
              <a:ext uri="{FF2B5EF4-FFF2-40B4-BE49-F238E27FC236}">
                <a16:creationId xmlns:a16="http://schemas.microsoft.com/office/drawing/2014/main" id="{B01FFDA7-A3AD-0372-2FDF-CFB90E8AECFC}"/>
              </a:ext>
            </a:extLst>
          </p:cNvPr>
          <p:cNvCxnSpPr>
            <a:cxnSpLocks/>
          </p:cNvCxnSpPr>
          <p:nvPr/>
        </p:nvCxnSpPr>
        <p:spPr>
          <a:xfrm>
            <a:off x="4342121" y="2465217"/>
            <a:ext cx="1285694" cy="0"/>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0789A468-22B8-DCD5-CC6D-308699C99053}"/>
              </a:ext>
            </a:extLst>
          </p:cNvPr>
          <p:cNvSpPr txBox="1"/>
          <p:nvPr/>
        </p:nvSpPr>
        <p:spPr>
          <a:xfrm>
            <a:off x="2552850" y="2488435"/>
            <a:ext cx="920834" cy="261610"/>
          </a:xfrm>
          <a:prstGeom prst="rect">
            <a:avLst/>
          </a:prstGeom>
          <a:noFill/>
        </p:spPr>
        <p:txBody>
          <a:bodyPr wrap="square">
            <a:spAutoFit/>
          </a:bodyPr>
          <a:lstStyle/>
          <a:p>
            <a:r>
              <a:rPr lang="en-US" altLang="ja-JP" sz="1050" dirty="0">
                <a:solidFill>
                  <a:srgbClr val="FF0000"/>
                </a:solidFill>
              </a:rPr>
              <a:t>Packet Loss</a:t>
            </a:r>
            <a:endParaRPr lang="ja-JP" altLang="en-US" sz="1050" dirty="0">
              <a:solidFill>
                <a:srgbClr val="FF0000"/>
              </a:solidFill>
            </a:endParaRPr>
          </a:p>
        </p:txBody>
      </p:sp>
      <p:cxnSp>
        <p:nvCxnSpPr>
          <p:cNvPr id="7" name="直線矢印コネクタ 6">
            <a:extLst>
              <a:ext uri="{FF2B5EF4-FFF2-40B4-BE49-F238E27FC236}">
                <a16:creationId xmlns:a16="http://schemas.microsoft.com/office/drawing/2014/main" id="{6CF0F80D-1DA7-1F2C-D631-35363B0695FE}"/>
              </a:ext>
            </a:extLst>
          </p:cNvPr>
          <p:cNvCxnSpPr>
            <a:cxnSpLocks/>
          </p:cNvCxnSpPr>
          <p:nvPr/>
        </p:nvCxnSpPr>
        <p:spPr>
          <a:xfrm>
            <a:off x="2470737" y="2465217"/>
            <a:ext cx="1000128" cy="0"/>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5DAF8076-0386-0734-940F-81107DD7A032}"/>
              </a:ext>
            </a:extLst>
          </p:cNvPr>
          <p:cNvSpPr txBox="1"/>
          <p:nvPr/>
        </p:nvSpPr>
        <p:spPr>
          <a:xfrm>
            <a:off x="419832" y="2861286"/>
            <a:ext cx="3106068" cy="307777"/>
          </a:xfrm>
          <a:prstGeom prst="rect">
            <a:avLst/>
          </a:prstGeom>
          <a:noFill/>
        </p:spPr>
        <p:txBody>
          <a:bodyPr wrap="square" lIns="91440" tIns="45720" rIns="91440" bIns="45720" anchor="t">
            <a:spAutoFit/>
          </a:bodyPr>
          <a:lstStyle/>
          <a:p>
            <a:r>
              <a:rPr lang="en-US" altLang="ja-JP" sz="1400" dirty="0">
                <a:latin typeface="Arial"/>
                <a:ea typeface="ＭＳ Ｐゴシック"/>
              </a:rPr>
              <a:t>Observer can recognize in this range</a:t>
            </a:r>
          </a:p>
        </p:txBody>
      </p:sp>
      <p:sp>
        <p:nvSpPr>
          <p:cNvPr id="17" name="テキスト ボックス 16">
            <a:extLst>
              <a:ext uri="{FF2B5EF4-FFF2-40B4-BE49-F238E27FC236}">
                <a16:creationId xmlns:a16="http://schemas.microsoft.com/office/drawing/2014/main" id="{AE33DF1B-4C8F-EC30-4E9E-026C035BD841}"/>
              </a:ext>
            </a:extLst>
          </p:cNvPr>
          <p:cNvSpPr txBox="1"/>
          <p:nvPr/>
        </p:nvSpPr>
        <p:spPr>
          <a:xfrm>
            <a:off x="6102501" y="2963801"/>
            <a:ext cx="2723457" cy="738664"/>
          </a:xfrm>
          <a:prstGeom prst="rect">
            <a:avLst/>
          </a:prstGeom>
          <a:noFill/>
        </p:spPr>
        <p:txBody>
          <a:bodyPr wrap="square">
            <a:spAutoFit/>
          </a:bodyPr>
          <a:lstStyle/>
          <a:p>
            <a:r>
              <a:rPr lang="en-US" altLang="ja-JP" sz="1400" dirty="0">
                <a:latin typeface="Segoe UI" panose="020B0502040204020203" pitchFamily="34" charset="0"/>
                <a:cs typeface="Segoe UI" panose="020B0502040204020203" pitchFamily="34" charset="0"/>
              </a:rPr>
              <a:t>In the Case1, it may be possible to recognize if the packet loss is occurred.</a:t>
            </a:r>
          </a:p>
        </p:txBody>
      </p:sp>
      <p:sp>
        <p:nvSpPr>
          <p:cNvPr id="18" name="テキスト ボックス 17">
            <a:extLst>
              <a:ext uri="{FF2B5EF4-FFF2-40B4-BE49-F238E27FC236}">
                <a16:creationId xmlns:a16="http://schemas.microsoft.com/office/drawing/2014/main" id="{418233EF-0D90-A93D-E3DE-3DB61118F2AF}"/>
              </a:ext>
            </a:extLst>
          </p:cNvPr>
          <p:cNvSpPr txBox="1"/>
          <p:nvPr/>
        </p:nvSpPr>
        <p:spPr>
          <a:xfrm>
            <a:off x="919928" y="2062688"/>
            <a:ext cx="4957926" cy="307777"/>
          </a:xfrm>
          <a:prstGeom prst="rect">
            <a:avLst/>
          </a:prstGeom>
          <a:noFill/>
        </p:spPr>
        <p:txBody>
          <a:bodyPr wrap="square">
            <a:spAutoFit/>
          </a:bodyPr>
          <a:lstStyle/>
          <a:p>
            <a:r>
              <a:rPr lang="en-US" altLang="ja-JP" sz="1400" dirty="0"/>
              <a:t>Only need to recognize the object </a:t>
            </a:r>
            <a:r>
              <a:rPr lang="ja-JP" altLang="en-US" sz="1400" dirty="0"/>
              <a:t>somewhere in this </a:t>
            </a:r>
            <a:r>
              <a:rPr lang="en-US" altLang="ja-JP" sz="1400" dirty="0"/>
              <a:t>range</a:t>
            </a:r>
            <a:endParaRPr lang="ja-JP" altLang="en-US" sz="1400" dirty="0"/>
          </a:p>
        </p:txBody>
      </p:sp>
      <p:cxnSp>
        <p:nvCxnSpPr>
          <p:cNvPr id="20" name="直線矢印コネクタ 19">
            <a:extLst>
              <a:ext uri="{FF2B5EF4-FFF2-40B4-BE49-F238E27FC236}">
                <a16:creationId xmlns:a16="http://schemas.microsoft.com/office/drawing/2014/main" id="{D702DA67-9516-F362-3B0B-D417B4AE1057}"/>
              </a:ext>
            </a:extLst>
          </p:cNvPr>
          <p:cNvCxnSpPr>
            <a:cxnSpLocks/>
          </p:cNvCxnSpPr>
          <p:nvPr/>
        </p:nvCxnSpPr>
        <p:spPr>
          <a:xfrm>
            <a:off x="1567704" y="2634494"/>
            <a:ext cx="917158" cy="0"/>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3AD8660A-246C-687D-957F-5D8BF68F0CAE}"/>
              </a:ext>
            </a:extLst>
          </p:cNvPr>
          <p:cNvCxnSpPr>
            <a:cxnSpLocks/>
          </p:cNvCxnSpPr>
          <p:nvPr/>
        </p:nvCxnSpPr>
        <p:spPr>
          <a:xfrm>
            <a:off x="3490453" y="2645945"/>
            <a:ext cx="846507" cy="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DA818BAF-6EEE-E710-43A9-02BB059D4B0D}"/>
              </a:ext>
            </a:extLst>
          </p:cNvPr>
          <p:cNvCxnSpPr>
            <a:cxnSpLocks/>
          </p:cNvCxnSpPr>
          <p:nvPr/>
        </p:nvCxnSpPr>
        <p:spPr>
          <a:xfrm>
            <a:off x="2110792" y="2672774"/>
            <a:ext cx="823369" cy="21569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BFB3C069-01EF-09DA-512E-14963E0F8F35}"/>
              </a:ext>
            </a:extLst>
          </p:cNvPr>
          <p:cNvCxnSpPr>
            <a:cxnSpLocks/>
          </p:cNvCxnSpPr>
          <p:nvPr/>
        </p:nvCxnSpPr>
        <p:spPr>
          <a:xfrm flipH="1">
            <a:off x="3184200" y="2673683"/>
            <a:ext cx="665269" cy="234241"/>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78" name="直線コネクタ 77">
            <a:extLst>
              <a:ext uri="{FF2B5EF4-FFF2-40B4-BE49-F238E27FC236}">
                <a16:creationId xmlns:a16="http://schemas.microsoft.com/office/drawing/2014/main" id="{0B405AFA-08F2-3303-5F2F-9C4FC45FD62D}"/>
              </a:ext>
            </a:extLst>
          </p:cNvPr>
          <p:cNvCxnSpPr>
            <a:cxnSpLocks/>
          </p:cNvCxnSpPr>
          <p:nvPr/>
        </p:nvCxnSpPr>
        <p:spPr>
          <a:xfrm>
            <a:off x="2484862" y="2481424"/>
            <a:ext cx="0" cy="178564"/>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B73E3204-63B4-0C5B-8DB4-21C355685BB1}"/>
              </a:ext>
            </a:extLst>
          </p:cNvPr>
          <p:cNvCxnSpPr>
            <a:cxnSpLocks/>
          </p:cNvCxnSpPr>
          <p:nvPr/>
        </p:nvCxnSpPr>
        <p:spPr>
          <a:xfrm>
            <a:off x="3470865" y="2465217"/>
            <a:ext cx="0" cy="194771"/>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0" name="直線コネクタ 79">
            <a:extLst>
              <a:ext uri="{FF2B5EF4-FFF2-40B4-BE49-F238E27FC236}">
                <a16:creationId xmlns:a16="http://schemas.microsoft.com/office/drawing/2014/main" id="{97B1FF47-4520-8FA4-BA8B-01A60A49F7AE}"/>
              </a:ext>
            </a:extLst>
          </p:cNvPr>
          <p:cNvCxnSpPr>
            <a:cxnSpLocks/>
          </p:cNvCxnSpPr>
          <p:nvPr/>
        </p:nvCxnSpPr>
        <p:spPr>
          <a:xfrm>
            <a:off x="4364396" y="2481424"/>
            <a:ext cx="0" cy="178564"/>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06" name="テキスト ボックス 105">
            <a:extLst>
              <a:ext uri="{FF2B5EF4-FFF2-40B4-BE49-F238E27FC236}">
                <a16:creationId xmlns:a16="http://schemas.microsoft.com/office/drawing/2014/main" id="{80FF7649-22A9-8A05-FBC1-5A1737A42D82}"/>
              </a:ext>
            </a:extLst>
          </p:cNvPr>
          <p:cNvSpPr txBox="1"/>
          <p:nvPr/>
        </p:nvSpPr>
        <p:spPr>
          <a:xfrm>
            <a:off x="6164391" y="5895657"/>
            <a:ext cx="2723457" cy="738664"/>
          </a:xfrm>
          <a:prstGeom prst="rect">
            <a:avLst/>
          </a:prstGeom>
          <a:noFill/>
        </p:spPr>
        <p:txBody>
          <a:bodyPr wrap="square">
            <a:spAutoFit/>
          </a:bodyPr>
          <a:lstStyle/>
          <a:p>
            <a:r>
              <a:rPr lang="en-US" altLang="ja-JP" sz="1400" dirty="0">
                <a:latin typeface="Segoe UI" panose="020B0502040204020203" pitchFamily="34" charset="0"/>
                <a:cs typeface="Segoe UI" panose="020B0502040204020203" pitchFamily="34" charset="0"/>
              </a:rPr>
              <a:t>In the Case2, it is difficult to recognize the object if the packet loss is occurred.</a:t>
            </a:r>
          </a:p>
        </p:txBody>
      </p:sp>
      <p:grpSp>
        <p:nvGrpSpPr>
          <p:cNvPr id="8" name="グループ化 7">
            <a:extLst>
              <a:ext uri="{FF2B5EF4-FFF2-40B4-BE49-F238E27FC236}">
                <a16:creationId xmlns:a16="http://schemas.microsoft.com/office/drawing/2014/main" id="{BE5D0A15-E07B-40EF-9E9A-274190E74EAB}"/>
              </a:ext>
            </a:extLst>
          </p:cNvPr>
          <p:cNvGrpSpPr/>
          <p:nvPr/>
        </p:nvGrpSpPr>
        <p:grpSpPr>
          <a:xfrm>
            <a:off x="4757681" y="2787085"/>
            <a:ext cx="989602" cy="1003614"/>
            <a:chOff x="6028715" y="3507331"/>
            <a:chExt cx="1413576" cy="1433591"/>
          </a:xfrm>
        </p:grpSpPr>
        <p:grpSp>
          <p:nvGrpSpPr>
            <p:cNvPr id="81" name="グループ化 80">
              <a:extLst>
                <a:ext uri="{FF2B5EF4-FFF2-40B4-BE49-F238E27FC236}">
                  <a16:creationId xmlns:a16="http://schemas.microsoft.com/office/drawing/2014/main" id="{A96561B6-4275-4797-AC02-B05F3DDDCA3B}"/>
                </a:ext>
              </a:extLst>
            </p:cNvPr>
            <p:cNvGrpSpPr/>
            <p:nvPr/>
          </p:nvGrpSpPr>
          <p:grpSpPr>
            <a:xfrm>
              <a:off x="6028715" y="3507331"/>
              <a:ext cx="1413576" cy="1433591"/>
              <a:chOff x="8574821" y="940326"/>
              <a:chExt cx="3303837" cy="3350617"/>
            </a:xfrm>
          </p:grpSpPr>
          <p:pic>
            <p:nvPicPr>
              <p:cNvPr id="82" name="図 81" descr="アイコン&#10;&#10;自動的に生成された説明">
                <a:extLst>
                  <a:ext uri="{FF2B5EF4-FFF2-40B4-BE49-F238E27FC236}">
                    <a16:creationId xmlns:a16="http://schemas.microsoft.com/office/drawing/2014/main" id="{A7049C75-962B-48D7-B168-E214CBAC0FFE}"/>
                  </a:ext>
                </a:extLst>
              </p:cNvPr>
              <p:cNvPicPr>
                <a:picLocks noChangeAspect="1"/>
              </p:cNvPicPr>
              <p:nvPr/>
            </p:nvPicPr>
            <p:blipFill>
              <a:blip r:embed="rId4"/>
              <a:stretch>
                <a:fillRect/>
              </a:stretch>
            </p:blipFill>
            <p:spPr>
              <a:xfrm>
                <a:off x="10716282" y="3128567"/>
                <a:ext cx="1162376" cy="1162376"/>
              </a:xfrm>
              <a:prstGeom prst="rect">
                <a:avLst/>
              </a:prstGeom>
            </p:spPr>
          </p:pic>
          <p:pic>
            <p:nvPicPr>
              <p:cNvPr id="83" name="図 82" descr="電子機器, 表示, モニター, コンピュータ が含まれている画像&#10;&#10;自動的に生成された説明">
                <a:extLst>
                  <a:ext uri="{FF2B5EF4-FFF2-40B4-BE49-F238E27FC236}">
                    <a16:creationId xmlns:a16="http://schemas.microsoft.com/office/drawing/2014/main" id="{99F1C2E4-6BDD-4041-B7FD-DB13B52599CE}"/>
                  </a:ext>
                </a:extLst>
              </p:cNvPr>
              <p:cNvPicPr>
                <a:picLocks noChangeAspect="1"/>
              </p:cNvPicPr>
              <p:nvPr/>
            </p:nvPicPr>
            <p:blipFill>
              <a:blip r:embed="rId5"/>
              <a:stretch>
                <a:fillRect/>
              </a:stretch>
            </p:blipFill>
            <p:spPr>
              <a:xfrm>
                <a:off x="8574821" y="940326"/>
                <a:ext cx="3111893" cy="3111893"/>
              </a:xfrm>
              <a:prstGeom prst="rect">
                <a:avLst/>
              </a:prstGeom>
            </p:spPr>
          </p:pic>
        </p:grpSp>
        <p:sp>
          <p:nvSpPr>
            <p:cNvPr id="85" name="台形 84">
              <a:extLst>
                <a:ext uri="{FF2B5EF4-FFF2-40B4-BE49-F238E27FC236}">
                  <a16:creationId xmlns:a16="http://schemas.microsoft.com/office/drawing/2014/main" id="{D238CB46-EB42-489F-8DC5-09D6F68D7346}"/>
                </a:ext>
              </a:extLst>
            </p:cNvPr>
            <p:cNvSpPr/>
            <p:nvPr/>
          </p:nvSpPr>
          <p:spPr>
            <a:xfrm>
              <a:off x="6348998" y="3891632"/>
              <a:ext cx="736345" cy="483632"/>
            </a:xfrm>
            <a:prstGeom prst="trapezoid">
              <a:avLst>
                <a:gd name="adj" fmla="val 35992"/>
              </a:avLst>
            </a:prstGeom>
            <a:solidFill>
              <a:schemeClr val="tx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2000" dirty="0">
                <a:latin typeface="メイリオ" panose="020B0604030504040204" pitchFamily="50" charset="-128"/>
                <a:ea typeface="メイリオ" panose="020B0604030504040204" pitchFamily="50" charset="-128"/>
              </a:endParaRPr>
            </a:p>
          </p:txBody>
        </p:sp>
        <p:cxnSp>
          <p:nvCxnSpPr>
            <p:cNvPr id="86" name="直線コネクタ 85">
              <a:extLst>
                <a:ext uri="{FF2B5EF4-FFF2-40B4-BE49-F238E27FC236}">
                  <a16:creationId xmlns:a16="http://schemas.microsoft.com/office/drawing/2014/main" id="{AA792961-CFA2-49CB-A00A-1CFCC3CC97D5}"/>
                </a:ext>
              </a:extLst>
            </p:cNvPr>
            <p:cNvCxnSpPr>
              <a:cxnSpLocks/>
              <a:endCxn id="85" idx="2"/>
            </p:cNvCxnSpPr>
            <p:nvPr/>
          </p:nvCxnSpPr>
          <p:spPr>
            <a:xfrm>
              <a:off x="6717171" y="3959540"/>
              <a:ext cx="0" cy="415724"/>
            </a:xfrm>
            <a:prstGeom prst="line">
              <a:avLst/>
            </a:prstGeom>
            <a:ln w="38100">
              <a:solidFill>
                <a:schemeClr val="bg1"/>
              </a:solidFill>
              <a:prstDash val="sysDash"/>
            </a:ln>
          </p:spPr>
          <p:style>
            <a:lnRef idx="1">
              <a:schemeClr val="accent1"/>
            </a:lnRef>
            <a:fillRef idx="0">
              <a:schemeClr val="accent1"/>
            </a:fillRef>
            <a:effectRef idx="0">
              <a:schemeClr val="accent1"/>
            </a:effectRef>
            <a:fontRef idx="minor">
              <a:schemeClr val="tx1"/>
            </a:fontRef>
          </p:style>
        </p:cxnSp>
        <p:pic>
          <p:nvPicPr>
            <p:cNvPr id="87" name="図 86" descr="アイコン&#10;&#10;自動的に生成された説明">
              <a:extLst>
                <a:ext uri="{FF2B5EF4-FFF2-40B4-BE49-F238E27FC236}">
                  <a16:creationId xmlns:a16="http://schemas.microsoft.com/office/drawing/2014/main" id="{3DD87FFC-9017-4483-984A-A12A8794B9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2087" y="3771187"/>
              <a:ext cx="325850" cy="325850"/>
            </a:xfrm>
            <a:prstGeom prst="rect">
              <a:avLst/>
            </a:prstGeom>
          </p:spPr>
        </p:pic>
      </p:grpSp>
      <p:grpSp>
        <p:nvGrpSpPr>
          <p:cNvPr id="88" name="グループ化 87">
            <a:extLst>
              <a:ext uri="{FF2B5EF4-FFF2-40B4-BE49-F238E27FC236}">
                <a16:creationId xmlns:a16="http://schemas.microsoft.com/office/drawing/2014/main" id="{006123AA-047D-4748-96FD-8484F0826CBC}"/>
              </a:ext>
            </a:extLst>
          </p:cNvPr>
          <p:cNvGrpSpPr/>
          <p:nvPr/>
        </p:nvGrpSpPr>
        <p:grpSpPr>
          <a:xfrm>
            <a:off x="3473684" y="2787445"/>
            <a:ext cx="989602" cy="1003614"/>
            <a:chOff x="6028715" y="3507331"/>
            <a:chExt cx="1413576" cy="1433591"/>
          </a:xfrm>
        </p:grpSpPr>
        <p:grpSp>
          <p:nvGrpSpPr>
            <p:cNvPr id="89" name="グループ化 88">
              <a:extLst>
                <a:ext uri="{FF2B5EF4-FFF2-40B4-BE49-F238E27FC236}">
                  <a16:creationId xmlns:a16="http://schemas.microsoft.com/office/drawing/2014/main" id="{41DE6E0D-B88A-413F-B3C9-5DF64D36D73A}"/>
                </a:ext>
              </a:extLst>
            </p:cNvPr>
            <p:cNvGrpSpPr/>
            <p:nvPr/>
          </p:nvGrpSpPr>
          <p:grpSpPr>
            <a:xfrm>
              <a:off x="6028715" y="3507331"/>
              <a:ext cx="1413576" cy="1433591"/>
              <a:chOff x="8574821" y="940326"/>
              <a:chExt cx="3303837" cy="3350617"/>
            </a:xfrm>
          </p:grpSpPr>
          <p:pic>
            <p:nvPicPr>
              <p:cNvPr id="97" name="図 96" descr="アイコン&#10;&#10;自動的に生成された説明">
                <a:extLst>
                  <a:ext uri="{FF2B5EF4-FFF2-40B4-BE49-F238E27FC236}">
                    <a16:creationId xmlns:a16="http://schemas.microsoft.com/office/drawing/2014/main" id="{E7F15EA1-D586-4A0B-862F-D57772CBE82C}"/>
                  </a:ext>
                </a:extLst>
              </p:cNvPr>
              <p:cNvPicPr>
                <a:picLocks noChangeAspect="1"/>
              </p:cNvPicPr>
              <p:nvPr/>
            </p:nvPicPr>
            <p:blipFill>
              <a:blip r:embed="rId4"/>
              <a:stretch>
                <a:fillRect/>
              </a:stretch>
            </p:blipFill>
            <p:spPr>
              <a:xfrm>
                <a:off x="10716282" y="3128567"/>
                <a:ext cx="1162376" cy="1162376"/>
              </a:xfrm>
              <a:prstGeom prst="rect">
                <a:avLst/>
              </a:prstGeom>
            </p:spPr>
          </p:pic>
          <p:pic>
            <p:nvPicPr>
              <p:cNvPr id="98" name="図 97" descr="電子機器, 表示, モニター, コンピュータ が含まれている画像&#10;&#10;自動的に生成された説明">
                <a:extLst>
                  <a:ext uri="{FF2B5EF4-FFF2-40B4-BE49-F238E27FC236}">
                    <a16:creationId xmlns:a16="http://schemas.microsoft.com/office/drawing/2014/main" id="{D1D653D4-607D-42DF-AD03-2BA12FE49B2B}"/>
                  </a:ext>
                </a:extLst>
              </p:cNvPr>
              <p:cNvPicPr>
                <a:picLocks noChangeAspect="1"/>
              </p:cNvPicPr>
              <p:nvPr/>
            </p:nvPicPr>
            <p:blipFill>
              <a:blip r:embed="rId5"/>
              <a:stretch>
                <a:fillRect/>
              </a:stretch>
            </p:blipFill>
            <p:spPr>
              <a:xfrm>
                <a:off x="8574821" y="940326"/>
                <a:ext cx="3111893" cy="3111893"/>
              </a:xfrm>
              <a:prstGeom prst="rect">
                <a:avLst/>
              </a:prstGeom>
            </p:spPr>
          </p:pic>
        </p:grpSp>
        <p:sp>
          <p:nvSpPr>
            <p:cNvPr id="90" name="台形 89">
              <a:extLst>
                <a:ext uri="{FF2B5EF4-FFF2-40B4-BE49-F238E27FC236}">
                  <a16:creationId xmlns:a16="http://schemas.microsoft.com/office/drawing/2014/main" id="{7ECA8129-B74C-43E6-B4C8-410029580290}"/>
                </a:ext>
              </a:extLst>
            </p:cNvPr>
            <p:cNvSpPr/>
            <p:nvPr/>
          </p:nvSpPr>
          <p:spPr>
            <a:xfrm>
              <a:off x="6348998" y="3891632"/>
              <a:ext cx="736345" cy="483632"/>
            </a:xfrm>
            <a:prstGeom prst="trapezoid">
              <a:avLst>
                <a:gd name="adj" fmla="val 35992"/>
              </a:avLst>
            </a:prstGeom>
            <a:solidFill>
              <a:schemeClr val="tx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2000" dirty="0">
                <a:latin typeface="メイリオ" panose="020B0604030504040204" pitchFamily="50" charset="-128"/>
                <a:ea typeface="メイリオ" panose="020B0604030504040204" pitchFamily="50" charset="-128"/>
              </a:endParaRPr>
            </a:p>
          </p:txBody>
        </p:sp>
        <p:cxnSp>
          <p:nvCxnSpPr>
            <p:cNvPr id="91" name="直線コネクタ 90">
              <a:extLst>
                <a:ext uri="{FF2B5EF4-FFF2-40B4-BE49-F238E27FC236}">
                  <a16:creationId xmlns:a16="http://schemas.microsoft.com/office/drawing/2014/main" id="{32E23C11-734E-4E99-8118-B2E59F5EDAB9}"/>
                </a:ext>
              </a:extLst>
            </p:cNvPr>
            <p:cNvCxnSpPr>
              <a:cxnSpLocks/>
              <a:endCxn id="90" idx="2"/>
            </p:cNvCxnSpPr>
            <p:nvPr/>
          </p:nvCxnSpPr>
          <p:spPr>
            <a:xfrm>
              <a:off x="6717171" y="3959540"/>
              <a:ext cx="0" cy="415724"/>
            </a:xfrm>
            <a:prstGeom prst="line">
              <a:avLst/>
            </a:prstGeom>
            <a:ln w="38100">
              <a:solidFill>
                <a:schemeClr val="bg1"/>
              </a:solidFill>
              <a:prstDash val="sysDash"/>
            </a:ln>
          </p:spPr>
          <p:style>
            <a:lnRef idx="1">
              <a:schemeClr val="accent1"/>
            </a:lnRef>
            <a:fillRef idx="0">
              <a:schemeClr val="accent1"/>
            </a:fillRef>
            <a:effectRef idx="0">
              <a:schemeClr val="accent1"/>
            </a:effectRef>
            <a:fontRef idx="minor">
              <a:schemeClr val="tx1"/>
            </a:fontRef>
          </p:style>
        </p:cxnSp>
        <p:pic>
          <p:nvPicPr>
            <p:cNvPr id="92" name="図 91" descr="アイコン&#10;&#10;自動的に生成された説明">
              <a:extLst>
                <a:ext uri="{FF2B5EF4-FFF2-40B4-BE49-F238E27FC236}">
                  <a16:creationId xmlns:a16="http://schemas.microsoft.com/office/drawing/2014/main" id="{656BE942-DC22-442B-96E4-7A48F14BF0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9431" y="3798369"/>
              <a:ext cx="201776" cy="201776"/>
            </a:xfrm>
            <a:prstGeom prst="rect">
              <a:avLst/>
            </a:prstGeom>
          </p:spPr>
        </p:pic>
      </p:grpSp>
      <p:sp>
        <p:nvSpPr>
          <p:cNvPr id="15" name="正方形/長方形 14">
            <a:extLst>
              <a:ext uri="{FF2B5EF4-FFF2-40B4-BE49-F238E27FC236}">
                <a16:creationId xmlns:a16="http://schemas.microsoft.com/office/drawing/2014/main" id="{EA6DCF6D-CDE1-4D38-9327-4F65DD36E29A}"/>
              </a:ext>
            </a:extLst>
          </p:cNvPr>
          <p:cNvSpPr/>
          <p:nvPr/>
        </p:nvSpPr>
        <p:spPr>
          <a:xfrm>
            <a:off x="4828011" y="2930654"/>
            <a:ext cx="788815" cy="450092"/>
          </a:xfrm>
          <a:prstGeom prst="rect">
            <a:avLst/>
          </a:prstGeom>
          <a:blipFill>
            <a:blip r:embed="rId6">
              <a:alphaModFix amt="63000"/>
            </a:blip>
            <a:tile tx="0" ty="0" sx="100000" sy="100000" flip="none" algn="tl"/>
          </a:blip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2000" dirty="0">
              <a:latin typeface="メイリオ" panose="020B0604030504040204" pitchFamily="50" charset="-128"/>
              <a:ea typeface="メイリオ" panose="020B0604030504040204" pitchFamily="50" charset="-128"/>
            </a:endParaRPr>
          </a:p>
        </p:txBody>
      </p:sp>
      <p:sp>
        <p:nvSpPr>
          <p:cNvPr id="16" name="テキスト ボックス 15">
            <a:extLst>
              <a:ext uri="{FF2B5EF4-FFF2-40B4-BE49-F238E27FC236}">
                <a16:creationId xmlns:a16="http://schemas.microsoft.com/office/drawing/2014/main" id="{7D064E79-05AD-4C64-A996-14B85C1E51C1}"/>
              </a:ext>
            </a:extLst>
          </p:cNvPr>
          <p:cNvSpPr txBox="1"/>
          <p:nvPr/>
        </p:nvSpPr>
        <p:spPr>
          <a:xfrm rot="781406">
            <a:off x="4363950" y="3267559"/>
            <a:ext cx="313508" cy="400110"/>
          </a:xfrm>
          <a:prstGeom prst="rect">
            <a:avLst/>
          </a:prstGeom>
          <a:noFill/>
        </p:spPr>
        <p:txBody>
          <a:bodyPr wrap="square" rtlCol="0">
            <a:spAutoFit/>
          </a:bodyPr>
          <a:lstStyle/>
          <a:p>
            <a:r>
              <a:rPr kumimoji="1" lang="en-US" altLang="ja-JP" sz="2000" dirty="0">
                <a:latin typeface="メイリオ" panose="020B0604030504040204" pitchFamily="50" charset="-128"/>
                <a:ea typeface="メイリオ" panose="020B0604030504040204" pitchFamily="50" charset="-128"/>
              </a:rPr>
              <a:t>!</a:t>
            </a:r>
            <a:endParaRPr kumimoji="1" lang="ja-JP" altLang="en-US" sz="2000" dirty="0">
              <a:latin typeface="メイリオ" panose="020B0604030504040204" pitchFamily="50" charset="-128"/>
              <a:ea typeface="メイリオ" panose="020B0604030504040204" pitchFamily="50" charset="-128"/>
            </a:endParaRPr>
          </a:p>
        </p:txBody>
      </p:sp>
      <p:cxnSp>
        <p:nvCxnSpPr>
          <p:cNvPr id="121" name="直線矢印コネクタ 120">
            <a:extLst>
              <a:ext uri="{FF2B5EF4-FFF2-40B4-BE49-F238E27FC236}">
                <a16:creationId xmlns:a16="http://schemas.microsoft.com/office/drawing/2014/main" id="{A6C5F0E1-4243-4B1D-8A5A-DA01793406E5}"/>
              </a:ext>
            </a:extLst>
          </p:cNvPr>
          <p:cNvCxnSpPr>
            <a:cxnSpLocks/>
          </p:cNvCxnSpPr>
          <p:nvPr/>
        </p:nvCxnSpPr>
        <p:spPr>
          <a:xfrm>
            <a:off x="4342121" y="5598220"/>
            <a:ext cx="1285694" cy="0"/>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2" name="直線矢印コネクタ 121">
            <a:extLst>
              <a:ext uri="{FF2B5EF4-FFF2-40B4-BE49-F238E27FC236}">
                <a16:creationId xmlns:a16="http://schemas.microsoft.com/office/drawing/2014/main" id="{65382508-CCCC-461F-8E0B-43856F068ECE}"/>
              </a:ext>
            </a:extLst>
          </p:cNvPr>
          <p:cNvCxnSpPr>
            <a:cxnSpLocks/>
          </p:cNvCxnSpPr>
          <p:nvPr/>
        </p:nvCxnSpPr>
        <p:spPr>
          <a:xfrm>
            <a:off x="2470737" y="5590206"/>
            <a:ext cx="1000128" cy="0"/>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23" name="グループ化 122">
            <a:extLst>
              <a:ext uri="{FF2B5EF4-FFF2-40B4-BE49-F238E27FC236}">
                <a16:creationId xmlns:a16="http://schemas.microsoft.com/office/drawing/2014/main" id="{04982BB1-A92A-4C2D-A9AE-C560985749B9}"/>
              </a:ext>
            </a:extLst>
          </p:cNvPr>
          <p:cNvGrpSpPr/>
          <p:nvPr/>
        </p:nvGrpSpPr>
        <p:grpSpPr>
          <a:xfrm>
            <a:off x="4795206" y="5791701"/>
            <a:ext cx="989602" cy="1003614"/>
            <a:chOff x="6028715" y="3507331"/>
            <a:chExt cx="1413576" cy="1433591"/>
          </a:xfrm>
        </p:grpSpPr>
        <p:grpSp>
          <p:nvGrpSpPr>
            <p:cNvPr id="124" name="グループ化 123">
              <a:extLst>
                <a:ext uri="{FF2B5EF4-FFF2-40B4-BE49-F238E27FC236}">
                  <a16:creationId xmlns:a16="http://schemas.microsoft.com/office/drawing/2014/main" id="{CAB5045F-79AD-4144-BF64-2D45CDEA0E9B}"/>
                </a:ext>
              </a:extLst>
            </p:cNvPr>
            <p:cNvGrpSpPr/>
            <p:nvPr/>
          </p:nvGrpSpPr>
          <p:grpSpPr>
            <a:xfrm>
              <a:off x="6028715" y="3507331"/>
              <a:ext cx="1413576" cy="1433591"/>
              <a:chOff x="8574821" y="940326"/>
              <a:chExt cx="3303837" cy="3350617"/>
            </a:xfrm>
          </p:grpSpPr>
          <p:pic>
            <p:nvPicPr>
              <p:cNvPr id="128" name="図 127" descr="アイコン&#10;&#10;自動的に生成された説明">
                <a:extLst>
                  <a:ext uri="{FF2B5EF4-FFF2-40B4-BE49-F238E27FC236}">
                    <a16:creationId xmlns:a16="http://schemas.microsoft.com/office/drawing/2014/main" id="{28C7F2F2-2643-4EB7-B941-0736FCDB16A9}"/>
                  </a:ext>
                </a:extLst>
              </p:cNvPr>
              <p:cNvPicPr>
                <a:picLocks noChangeAspect="1"/>
              </p:cNvPicPr>
              <p:nvPr/>
            </p:nvPicPr>
            <p:blipFill>
              <a:blip r:embed="rId4"/>
              <a:stretch>
                <a:fillRect/>
              </a:stretch>
            </p:blipFill>
            <p:spPr>
              <a:xfrm>
                <a:off x="10716282" y="3128567"/>
                <a:ext cx="1162376" cy="1162376"/>
              </a:xfrm>
              <a:prstGeom prst="rect">
                <a:avLst/>
              </a:prstGeom>
            </p:spPr>
          </p:pic>
          <p:pic>
            <p:nvPicPr>
              <p:cNvPr id="129" name="図 128" descr="電子機器, 表示, モニター, コンピュータ が含まれている画像&#10;&#10;自動的に生成された説明">
                <a:extLst>
                  <a:ext uri="{FF2B5EF4-FFF2-40B4-BE49-F238E27FC236}">
                    <a16:creationId xmlns:a16="http://schemas.microsoft.com/office/drawing/2014/main" id="{F64C1BD8-0958-493C-A32A-224156DB88B5}"/>
                  </a:ext>
                </a:extLst>
              </p:cNvPr>
              <p:cNvPicPr>
                <a:picLocks noChangeAspect="1"/>
              </p:cNvPicPr>
              <p:nvPr/>
            </p:nvPicPr>
            <p:blipFill>
              <a:blip r:embed="rId5"/>
              <a:stretch>
                <a:fillRect/>
              </a:stretch>
            </p:blipFill>
            <p:spPr>
              <a:xfrm>
                <a:off x="8574821" y="940326"/>
                <a:ext cx="3111893" cy="3111893"/>
              </a:xfrm>
              <a:prstGeom prst="rect">
                <a:avLst/>
              </a:prstGeom>
            </p:spPr>
          </p:pic>
        </p:grpSp>
        <p:sp>
          <p:nvSpPr>
            <p:cNvPr id="125" name="台形 124">
              <a:extLst>
                <a:ext uri="{FF2B5EF4-FFF2-40B4-BE49-F238E27FC236}">
                  <a16:creationId xmlns:a16="http://schemas.microsoft.com/office/drawing/2014/main" id="{1F52B99A-D6E3-4AE5-9EBC-075DAD4BC0A9}"/>
                </a:ext>
              </a:extLst>
            </p:cNvPr>
            <p:cNvSpPr/>
            <p:nvPr/>
          </p:nvSpPr>
          <p:spPr>
            <a:xfrm>
              <a:off x="6348998" y="3891632"/>
              <a:ext cx="736345" cy="483632"/>
            </a:xfrm>
            <a:prstGeom prst="trapezoid">
              <a:avLst>
                <a:gd name="adj" fmla="val 35992"/>
              </a:avLst>
            </a:prstGeom>
            <a:solidFill>
              <a:schemeClr val="tx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2000" dirty="0">
                <a:latin typeface="メイリオ" panose="020B0604030504040204" pitchFamily="50" charset="-128"/>
                <a:ea typeface="メイリオ" panose="020B0604030504040204" pitchFamily="50" charset="-128"/>
              </a:endParaRPr>
            </a:p>
          </p:txBody>
        </p:sp>
        <p:cxnSp>
          <p:nvCxnSpPr>
            <p:cNvPr id="126" name="直線コネクタ 125">
              <a:extLst>
                <a:ext uri="{FF2B5EF4-FFF2-40B4-BE49-F238E27FC236}">
                  <a16:creationId xmlns:a16="http://schemas.microsoft.com/office/drawing/2014/main" id="{1473A4E5-1853-4054-AC55-D0BBD7B079EE}"/>
                </a:ext>
              </a:extLst>
            </p:cNvPr>
            <p:cNvCxnSpPr>
              <a:cxnSpLocks/>
              <a:endCxn id="125" idx="2"/>
            </p:cNvCxnSpPr>
            <p:nvPr/>
          </p:nvCxnSpPr>
          <p:spPr>
            <a:xfrm>
              <a:off x="6717171" y="3959540"/>
              <a:ext cx="0" cy="415724"/>
            </a:xfrm>
            <a:prstGeom prst="line">
              <a:avLst/>
            </a:prstGeom>
            <a:ln w="38100">
              <a:solidFill>
                <a:schemeClr val="bg1"/>
              </a:solidFill>
              <a:prstDash val="sysDash"/>
            </a:ln>
          </p:spPr>
          <p:style>
            <a:lnRef idx="1">
              <a:schemeClr val="accent1"/>
            </a:lnRef>
            <a:fillRef idx="0">
              <a:schemeClr val="accent1"/>
            </a:fillRef>
            <a:effectRef idx="0">
              <a:schemeClr val="accent1"/>
            </a:effectRef>
            <a:fontRef idx="minor">
              <a:schemeClr val="tx1"/>
            </a:fontRef>
          </p:style>
        </p:cxnSp>
        <p:pic>
          <p:nvPicPr>
            <p:cNvPr id="127" name="図 126" descr="アイコン&#10;&#10;自動的に生成された説明">
              <a:extLst>
                <a:ext uri="{FF2B5EF4-FFF2-40B4-BE49-F238E27FC236}">
                  <a16:creationId xmlns:a16="http://schemas.microsoft.com/office/drawing/2014/main" id="{46F7215C-5AB1-4E95-BD2B-2F6495F422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2087" y="3771187"/>
              <a:ext cx="325850" cy="325850"/>
            </a:xfrm>
            <a:prstGeom prst="rect">
              <a:avLst/>
            </a:prstGeom>
          </p:spPr>
        </p:pic>
      </p:grpSp>
      <p:grpSp>
        <p:nvGrpSpPr>
          <p:cNvPr id="130" name="グループ化 129">
            <a:extLst>
              <a:ext uri="{FF2B5EF4-FFF2-40B4-BE49-F238E27FC236}">
                <a16:creationId xmlns:a16="http://schemas.microsoft.com/office/drawing/2014/main" id="{595AB307-C3E3-4FFB-B905-1DB209512567}"/>
              </a:ext>
            </a:extLst>
          </p:cNvPr>
          <p:cNvGrpSpPr/>
          <p:nvPr/>
        </p:nvGrpSpPr>
        <p:grpSpPr>
          <a:xfrm>
            <a:off x="3570260" y="5791701"/>
            <a:ext cx="989602" cy="1003614"/>
            <a:chOff x="6028715" y="3507331"/>
            <a:chExt cx="1413576" cy="1433591"/>
          </a:xfrm>
        </p:grpSpPr>
        <p:grpSp>
          <p:nvGrpSpPr>
            <p:cNvPr id="131" name="グループ化 130">
              <a:extLst>
                <a:ext uri="{FF2B5EF4-FFF2-40B4-BE49-F238E27FC236}">
                  <a16:creationId xmlns:a16="http://schemas.microsoft.com/office/drawing/2014/main" id="{141760BE-6113-492D-80A4-E52C769F4B4F}"/>
                </a:ext>
              </a:extLst>
            </p:cNvPr>
            <p:cNvGrpSpPr/>
            <p:nvPr/>
          </p:nvGrpSpPr>
          <p:grpSpPr>
            <a:xfrm>
              <a:off x="6028715" y="3507331"/>
              <a:ext cx="1413576" cy="1433591"/>
              <a:chOff x="8574821" y="940326"/>
              <a:chExt cx="3303837" cy="3350617"/>
            </a:xfrm>
          </p:grpSpPr>
          <p:pic>
            <p:nvPicPr>
              <p:cNvPr id="135" name="図 134" descr="アイコン&#10;&#10;自動的に生成された説明">
                <a:extLst>
                  <a:ext uri="{FF2B5EF4-FFF2-40B4-BE49-F238E27FC236}">
                    <a16:creationId xmlns:a16="http://schemas.microsoft.com/office/drawing/2014/main" id="{D3FA5926-A604-4EB5-8FBC-C4E341E3342E}"/>
                  </a:ext>
                </a:extLst>
              </p:cNvPr>
              <p:cNvPicPr>
                <a:picLocks noChangeAspect="1"/>
              </p:cNvPicPr>
              <p:nvPr/>
            </p:nvPicPr>
            <p:blipFill>
              <a:blip r:embed="rId4"/>
              <a:stretch>
                <a:fillRect/>
              </a:stretch>
            </p:blipFill>
            <p:spPr>
              <a:xfrm>
                <a:off x="10716282" y="3128567"/>
                <a:ext cx="1162376" cy="1162376"/>
              </a:xfrm>
              <a:prstGeom prst="rect">
                <a:avLst/>
              </a:prstGeom>
            </p:spPr>
          </p:pic>
          <p:pic>
            <p:nvPicPr>
              <p:cNvPr id="136" name="図 135" descr="電子機器, 表示, モニター, コンピュータ が含まれている画像&#10;&#10;自動的に生成された説明">
                <a:extLst>
                  <a:ext uri="{FF2B5EF4-FFF2-40B4-BE49-F238E27FC236}">
                    <a16:creationId xmlns:a16="http://schemas.microsoft.com/office/drawing/2014/main" id="{BE435A50-7B7B-41D3-ADA7-7A356CF175AE}"/>
                  </a:ext>
                </a:extLst>
              </p:cNvPr>
              <p:cNvPicPr>
                <a:picLocks noChangeAspect="1"/>
              </p:cNvPicPr>
              <p:nvPr/>
            </p:nvPicPr>
            <p:blipFill>
              <a:blip r:embed="rId5"/>
              <a:stretch>
                <a:fillRect/>
              </a:stretch>
            </p:blipFill>
            <p:spPr>
              <a:xfrm>
                <a:off x="8574821" y="940326"/>
                <a:ext cx="3111893" cy="3111893"/>
              </a:xfrm>
              <a:prstGeom prst="rect">
                <a:avLst/>
              </a:prstGeom>
            </p:spPr>
          </p:pic>
        </p:grpSp>
        <p:sp>
          <p:nvSpPr>
            <p:cNvPr id="132" name="台形 131">
              <a:extLst>
                <a:ext uri="{FF2B5EF4-FFF2-40B4-BE49-F238E27FC236}">
                  <a16:creationId xmlns:a16="http://schemas.microsoft.com/office/drawing/2014/main" id="{1232375E-5933-4AE6-B845-976156827B5D}"/>
                </a:ext>
              </a:extLst>
            </p:cNvPr>
            <p:cNvSpPr/>
            <p:nvPr/>
          </p:nvSpPr>
          <p:spPr>
            <a:xfrm>
              <a:off x="6348998" y="3891632"/>
              <a:ext cx="736345" cy="483632"/>
            </a:xfrm>
            <a:prstGeom prst="trapezoid">
              <a:avLst>
                <a:gd name="adj" fmla="val 35992"/>
              </a:avLst>
            </a:prstGeom>
            <a:solidFill>
              <a:schemeClr val="tx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2000" dirty="0">
                <a:latin typeface="メイリオ" panose="020B0604030504040204" pitchFamily="50" charset="-128"/>
                <a:ea typeface="メイリオ" panose="020B0604030504040204" pitchFamily="50" charset="-128"/>
              </a:endParaRPr>
            </a:p>
          </p:txBody>
        </p:sp>
        <p:cxnSp>
          <p:nvCxnSpPr>
            <p:cNvPr id="133" name="直線コネクタ 132">
              <a:extLst>
                <a:ext uri="{FF2B5EF4-FFF2-40B4-BE49-F238E27FC236}">
                  <a16:creationId xmlns:a16="http://schemas.microsoft.com/office/drawing/2014/main" id="{F181FD4E-FB14-4F2A-852B-9519C423EA12}"/>
                </a:ext>
              </a:extLst>
            </p:cNvPr>
            <p:cNvCxnSpPr>
              <a:cxnSpLocks/>
              <a:endCxn id="132" idx="2"/>
            </p:cNvCxnSpPr>
            <p:nvPr/>
          </p:nvCxnSpPr>
          <p:spPr>
            <a:xfrm>
              <a:off x="6717171" y="3959540"/>
              <a:ext cx="0" cy="415724"/>
            </a:xfrm>
            <a:prstGeom prst="line">
              <a:avLst/>
            </a:prstGeom>
            <a:ln w="38100">
              <a:solidFill>
                <a:schemeClr val="bg1"/>
              </a:solidFill>
              <a:prstDash val="sysDash"/>
            </a:ln>
          </p:spPr>
          <p:style>
            <a:lnRef idx="1">
              <a:schemeClr val="accent1"/>
            </a:lnRef>
            <a:fillRef idx="0">
              <a:schemeClr val="accent1"/>
            </a:fillRef>
            <a:effectRef idx="0">
              <a:schemeClr val="accent1"/>
            </a:effectRef>
            <a:fontRef idx="minor">
              <a:schemeClr val="tx1"/>
            </a:fontRef>
          </p:style>
        </p:cxnSp>
      </p:grpSp>
      <p:sp>
        <p:nvSpPr>
          <p:cNvPr id="139" name="直方体 138">
            <a:extLst>
              <a:ext uri="{FF2B5EF4-FFF2-40B4-BE49-F238E27FC236}">
                <a16:creationId xmlns:a16="http://schemas.microsoft.com/office/drawing/2014/main" id="{2C999BAD-2005-46B3-9DAA-C3763CD62D31}"/>
              </a:ext>
            </a:extLst>
          </p:cNvPr>
          <p:cNvSpPr/>
          <p:nvPr/>
        </p:nvSpPr>
        <p:spPr>
          <a:xfrm>
            <a:off x="3782494" y="5969922"/>
            <a:ext cx="163341" cy="150344"/>
          </a:xfrm>
          <a:prstGeom prst="cube">
            <a:avLst/>
          </a:prstGeom>
          <a:solidFill>
            <a:schemeClr val="tx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2000" dirty="0">
              <a:latin typeface="メイリオ" panose="020B0604030504040204" pitchFamily="50" charset="-128"/>
              <a:ea typeface="メイリオ" panose="020B0604030504040204" pitchFamily="50" charset="-128"/>
            </a:endParaRPr>
          </a:p>
        </p:txBody>
      </p:sp>
      <p:sp>
        <p:nvSpPr>
          <p:cNvPr id="140" name="直方体 139">
            <a:extLst>
              <a:ext uri="{FF2B5EF4-FFF2-40B4-BE49-F238E27FC236}">
                <a16:creationId xmlns:a16="http://schemas.microsoft.com/office/drawing/2014/main" id="{3EDCE94D-90D0-4F08-8604-BC81D06A847D}"/>
              </a:ext>
            </a:extLst>
          </p:cNvPr>
          <p:cNvSpPr/>
          <p:nvPr/>
        </p:nvSpPr>
        <p:spPr>
          <a:xfrm>
            <a:off x="4899379" y="6040968"/>
            <a:ext cx="217131" cy="199854"/>
          </a:xfrm>
          <a:prstGeom prst="cube">
            <a:avLst/>
          </a:prstGeom>
          <a:solidFill>
            <a:schemeClr val="tx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2000" dirty="0">
              <a:latin typeface="メイリオ" panose="020B0604030504040204" pitchFamily="50" charset="-128"/>
              <a:ea typeface="メイリオ" panose="020B0604030504040204" pitchFamily="50" charset="-128"/>
            </a:endParaRPr>
          </a:p>
        </p:txBody>
      </p:sp>
      <p:sp>
        <p:nvSpPr>
          <p:cNvPr id="141" name="正方形/長方形 140">
            <a:extLst>
              <a:ext uri="{FF2B5EF4-FFF2-40B4-BE49-F238E27FC236}">
                <a16:creationId xmlns:a16="http://schemas.microsoft.com/office/drawing/2014/main" id="{75558CB2-922D-4A8D-ADB6-AA4F4ABE1403}"/>
              </a:ext>
            </a:extLst>
          </p:cNvPr>
          <p:cNvSpPr/>
          <p:nvPr/>
        </p:nvSpPr>
        <p:spPr>
          <a:xfrm>
            <a:off x="4865536" y="5930796"/>
            <a:ext cx="788815" cy="450092"/>
          </a:xfrm>
          <a:prstGeom prst="rect">
            <a:avLst/>
          </a:prstGeom>
          <a:blipFill>
            <a:blip r:embed="rId6">
              <a:alphaModFix amt="63000"/>
            </a:blip>
            <a:tile tx="0" ty="0" sx="100000" sy="100000" flip="none" algn="tl"/>
          </a:blip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2000" dirty="0">
              <a:latin typeface="メイリオ" panose="020B0604030504040204" pitchFamily="50" charset="-128"/>
              <a:ea typeface="メイリオ" panose="020B0604030504040204" pitchFamily="50" charset="-128"/>
            </a:endParaRPr>
          </a:p>
        </p:txBody>
      </p:sp>
      <p:sp>
        <p:nvSpPr>
          <p:cNvPr id="142" name="テキスト ボックス 141">
            <a:extLst>
              <a:ext uri="{FF2B5EF4-FFF2-40B4-BE49-F238E27FC236}">
                <a16:creationId xmlns:a16="http://schemas.microsoft.com/office/drawing/2014/main" id="{42709AB9-F72F-4A9C-A9CD-119A0E9C1C39}"/>
              </a:ext>
            </a:extLst>
          </p:cNvPr>
          <p:cNvSpPr txBox="1"/>
          <p:nvPr/>
        </p:nvSpPr>
        <p:spPr>
          <a:xfrm>
            <a:off x="4624655" y="2488435"/>
            <a:ext cx="920834" cy="261610"/>
          </a:xfrm>
          <a:prstGeom prst="rect">
            <a:avLst/>
          </a:prstGeom>
          <a:noFill/>
        </p:spPr>
        <p:txBody>
          <a:bodyPr wrap="square">
            <a:spAutoFit/>
          </a:bodyPr>
          <a:lstStyle/>
          <a:p>
            <a:r>
              <a:rPr lang="en-US" altLang="ja-JP" sz="1050" dirty="0">
                <a:solidFill>
                  <a:srgbClr val="FF0000"/>
                </a:solidFill>
              </a:rPr>
              <a:t>Packet Loss</a:t>
            </a:r>
            <a:endParaRPr lang="ja-JP" altLang="en-US" sz="1050" dirty="0">
              <a:solidFill>
                <a:srgbClr val="FF0000"/>
              </a:solidFill>
            </a:endParaRPr>
          </a:p>
        </p:txBody>
      </p:sp>
      <p:sp>
        <p:nvSpPr>
          <p:cNvPr id="143" name="テキスト ボックス 142">
            <a:extLst>
              <a:ext uri="{FF2B5EF4-FFF2-40B4-BE49-F238E27FC236}">
                <a16:creationId xmlns:a16="http://schemas.microsoft.com/office/drawing/2014/main" id="{12DE16D0-C615-4792-AD62-29DD817D91BC}"/>
              </a:ext>
            </a:extLst>
          </p:cNvPr>
          <p:cNvSpPr txBox="1"/>
          <p:nvPr/>
        </p:nvSpPr>
        <p:spPr>
          <a:xfrm>
            <a:off x="2552850" y="5613627"/>
            <a:ext cx="920834" cy="261610"/>
          </a:xfrm>
          <a:prstGeom prst="rect">
            <a:avLst/>
          </a:prstGeom>
          <a:noFill/>
        </p:spPr>
        <p:txBody>
          <a:bodyPr wrap="square">
            <a:spAutoFit/>
          </a:bodyPr>
          <a:lstStyle/>
          <a:p>
            <a:r>
              <a:rPr lang="en-US" altLang="ja-JP" sz="1050" dirty="0">
                <a:solidFill>
                  <a:srgbClr val="FF0000"/>
                </a:solidFill>
              </a:rPr>
              <a:t>Packet Loss</a:t>
            </a:r>
            <a:endParaRPr lang="ja-JP" altLang="en-US" sz="1050" dirty="0">
              <a:solidFill>
                <a:srgbClr val="FF0000"/>
              </a:solidFill>
            </a:endParaRPr>
          </a:p>
        </p:txBody>
      </p:sp>
      <p:sp>
        <p:nvSpPr>
          <p:cNvPr id="144" name="テキスト ボックス 143">
            <a:extLst>
              <a:ext uri="{FF2B5EF4-FFF2-40B4-BE49-F238E27FC236}">
                <a16:creationId xmlns:a16="http://schemas.microsoft.com/office/drawing/2014/main" id="{90CCE9DF-B922-47D4-A510-186A92A581A7}"/>
              </a:ext>
            </a:extLst>
          </p:cNvPr>
          <p:cNvSpPr txBox="1"/>
          <p:nvPr/>
        </p:nvSpPr>
        <p:spPr>
          <a:xfrm>
            <a:off x="4624655" y="5613627"/>
            <a:ext cx="920834" cy="261610"/>
          </a:xfrm>
          <a:prstGeom prst="rect">
            <a:avLst/>
          </a:prstGeom>
          <a:noFill/>
        </p:spPr>
        <p:txBody>
          <a:bodyPr wrap="square">
            <a:spAutoFit/>
          </a:bodyPr>
          <a:lstStyle/>
          <a:p>
            <a:r>
              <a:rPr lang="en-US" altLang="ja-JP" sz="1050" dirty="0">
                <a:solidFill>
                  <a:srgbClr val="FF0000"/>
                </a:solidFill>
              </a:rPr>
              <a:t>Packet Loss</a:t>
            </a:r>
            <a:endParaRPr lang="ja-JP" altLang="en-US" sz="1050" dirty="0">
              <a:solidFill>
                <a:srgbClr val="FF0000"/>
              </a:solidFill>
            </a:endParaRPr>
          </a:p>
        </p:txBody>
      </p:sp>
    </p:spTree>
    <p:extLst>
      <p:ext uri="{BB962C8B-B14F-4D97-AF65-F5344CB8AC3E}">
        <p14:creationId xmlns:p14="http://schemas.microsoft.com/office/powerpoint/2010/main" val="3540182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9C0CAA-E995-4A7A-A5FC-23442FD64E5A}"/>
              </a:ext>
            </a:extLst>
          </p:cNvPr>
          <p:cNvSpPr>
            <a:spLocks noGrp="1"/>
          </p:cNvSpPr>
          <p:nvPr>
            <p:ph type="title"/>
          </p:nvPr>
        </p:nvSpPr>
        <p:spPr/>
        <p:txBody>
          <a:bodyPr/>
          <a:lstStyle/>
          <a:p>
            <a:r>
              <a:rPr kumimoji="1" lang="en-US" altLang="ja-JP" sz="2800" dirty="0"/>
              <a:t>Calculation of object recognition ratio </a:t>
            </a:r>
            <a:endParaRPr kumimoji="1" lang="ja-JP" altLang="en-US" sz="2800" dirty="0"/>
          </a:p>
        </p:txBody>
      </p:sp>
      <p:sp>
        <p:nvSpPr>
          <p:cNvPr id="10" name="コンテンツ プレースホルダー 2">
            <a:extLst>
              <a:ext uri="{FF2B5EF4-FFF2-40B4-BE49-F238E27FC236}">
                <a16:creationId xmlns:a16="http://schemas.microsoft.com/office/drawing/2014/main" id="{887CD633-D2AC-474B-8E81-8D773C24E930}"/>
              </a:ext>
            </a:extLst>
          </p:cNvPr>
          <p:cNvSpPr txBox="1">
            <a:spLocks/>
          </p:cNvSpPr>
          <p:nvPr/>
        </p:nvSpPr>
        <p:spPr>
          <a:xfrm>
            <a:off x="269745" y="920776"/>
            <a:ext cx="8532155" cy="965623"/>
          </a:xfrm>
          <a:prstGeom prst="rect">
            <a:avLst/>
          </a:prstGeom>
          <a:ln/>
        </p:spPr>
        <p:style>
          <a:lnRef idx="1">
            <a:schemeClr val="accent3"/>
          </a:lnRef>
          <a:fillRef idx="2">
            <a:schemeClr val="accent3"/>
          </a:fillRef>
          <a:effectRef idx="1">
            <a:schemeClr val="accent3"/>
          </a:effectRef>
          <a:fontRef idx="minor">
            <a:schemeClr val="dk1"/>
          </a:fontRef>
        </p:style>
        <p:txBody>
          <a:bodyPr/>
          <a:lstStyle>
            <a:lvl1pPr marL="342900" indent="-342900" algn="l" defTabSz="1219170" rtl="0" eaLnBrk="1" latinLnBrk="0" hangingPunct="1">
              <a:lnSpc>
                <a:spcPct val="114000"/>
              </a:lnSpc>
              <a:spcBef>
                <a:spcPts val="800"/>
              </a:spcBef>
              <a:spcAft>
                <a:spcPts val="133"/>
              </a:spcAft>
              <a:buFont typeface="Wingdings" panose="05000000000000000000" pitchFamily="2" charset="2"/>
              <a:buChar char="n"/>
              <a:defRPr kumimoji="1" sz="20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1pPr>
            <a:lvl2pPr marL="717550" indent="-358775" algn="l" defTabSz="1219170" rtl="0" eaLnBrk="1" latinLnBrk="0" hangingPunct="1">
              <a:lnSpc>
                <a:spcPct val="114000"/>
              </a:lnSpc>
              <a:spcBef>
                <a:spcPts val="267"/>
              </a:spcBef>
              <a:spcAft>
                <a:spcPts val="533"/>
              </a:spcAft>
              <a:buFont typeface="Arial" panose="020B0604020202020204" pitchFamily="34" charset="0"/>
              <a:buChar char="•"/>
              <a:defRPr kumimoji="1" sz="18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2pPr>
            <a:lvl3pPr marL="895350" indent="-358775" algn="l" defTabSz="1219170" rtl="0" eaLnBrk="1" latinLnBrk="0" hangingPunct="1">
              <a:lnSpc>
                <a:spcPct val="114000"/>
              </a:lnSpc>
              <a:spcBef>
                <a:spcPts val="133"/>
              </a:spcBef>
              <a:spcAft>
                <a:spcPts val="267"/>
              </a:spcAft>
              <a:buFont typeface="Arial" pitchFamily="34" charset="0"/>
              <a:buChar char="›"/>
              <a:defRPr kumimoji="1" sz="14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3pPr>
            <a:lvl4pPr marL="1447764" indent="-304792" algn="l" defTabSz="1219170" rtl="0" eaLnBrk="1" latinLnBrk="0" hangingPunct="1">
              <a:lnSpc>
                <a:spcPct val="114000"/>
              </a:lnSpc>
              <a:spcBef>
                <a:spcPts val="133"/>
              </a:spcBef>
              <a:spcAft>
                <a:spcPts val="533"/>
              </a:spcAft>
              <a:buFont typeface="Arial" pitchFamily="34" charset="0"/>
              <a:buChar char="»"/>
              <a:defRPr kumimoji="1" sz="12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4pPr>
            <a:lvl5pPr marL="1924003" indent="-230712" algn="l" defTabSz="1219170" rtl="0" eaLnBrk="1" latinLnBrk="0" hangingPunct="1">
              <a:lnSpc>
                <a:spcPct val="114000"/>
              </a:lnSpc>
              <a:spcBef>
                <a:spcPts val="133"/>
              </a:spcBef>
              <a:spcAft>
                <a:spcPts val="800"/>
              </a:spcAft>
              <a:buFont typeface="Arial" pitchFamily="34" charset="0"/>
              <a:buChar char="-"/>
              <a:defRPr kumimoji="1" sz="1050" kern="1200">
                <a:solidFill>
                  <a:schemeClr val="tx1"/>
                </a:solidFill>
                <a:latin typeface="Meiryo" panose="020B0604030504040204" pitchFamily="34" charset="-128"/>
                <a:ea typeface="Meiryo" panose="020B0604030504040204" pitchFamily="34" charset="-128"/>
                <a:cs typeface="Meiryo" panose="020B0604030504040204" pitchFamily="34" charset="-128"/>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a:lstStyle>
          <a:p>
            <a:pPr lvl="0">
              <a:defRPr/>
            </a:pPr>
            <a:r>
              <a:rPr lang="en-US" altLang="ja-JP" sz="2400" dirty="0">
                <a:latin typeface="Segoe UI" panose="020B0502040204020203" pitchFamily="34" charset="0"/>
                <a:cs typeface="Segoe UI" panose="020B0502040204020203" pitchFamily="34" charset="0"/>
              </a:rPr>
              <a:t>The object-recognition ratio is calculated on the basis of the recognition percentage at target distance (X meter). </a:t>
            </a:r>
          </a:p>
        </p:txBody>
      </p:sp>
      <p:sp>
        <p:nvSpPr>
          <p:cNvPr id="25" name="テキスト ボックス 24">
            <a:extLst>
              <a:ext uri="{FF2B5EF4-FFF2-40B4-BE49-F238E27FC236}">
                <a16:creationId xmlns:a16="http://schemas.microsoft.com/office/drawing/2014/main" id="{C77C5A19-F47D-4420-AD7F-2820F998F0E0}"/>
              </a:ext>
            </a:extLst>
          </p:cNvPr>
          <p:cNvSpPr txBox="1"/>
          <p:nvPr/>
        </p:nvSpPr>
        <p:spPr>
          <a:xfrm>
            <a:off x="173399" y="6027094"/>
            <a:ext cx="6341262" cy="584775"/>
          </a:xfrm>
          <a:prstGeom prst="rect">
            <a:avLst/>
          </a:prstGeom>
          <a:noFill/>
        </p:spPr>
        <p:txBody>
          <a:bodyPr wrap="square">
            <a:spAutoFit/>
          </a:bodyPr>
          <a:lstStyle/>
          <a:p>
            <a:r>
              <a:rPr lang="en-US" altLang="ja-JP" sz="1600" dirty="0"/>
              <a:t>Subjects who can recognize the objects </a:t>
            </a:r>
            <a:r>
              <a:rPr lang="en-US" altLang="ja-JP" sz="1600" dirty="0">
                <a:solidFill>
                  <a:srgbClr val="FF0000"/>
                </a:solidFill>
              </a:rPr>
              <a:t>before</a:t>
            </a:r>
            <a:r>
              <a:rPr lang="en-US" altLang="ja-JP" sz="1600" dirty="0"/>
              <a:t> X meter: 16</a:t>
            </a:r>
          </a:p>
          <a:p>
            <a:r>
              <a:rPr lang="en-US" altLang="ja-JP" sz="1600" dirty="0"/>
              <a:t>Subjects who can recognize the objects </a:t>
            </a:r>
            <a:r>
              <a:rPr lang="en-US" altLang="ja-JP" sz="1600" dirty="0">
                <a:solidFill>
                  <a:srgbClr val="FF0000"/>
                </a:solidFill>
              </a:rPr>
              <a:t>after</a:t>
            </a:r>
            <a:r>
              <a:rPr lang="en-US" altLang="ja-JP" sz="1600" dirty="0"/>
              <a:t> X meter: 4</a:t>
            </a:r>
          </a:p>
        </p:txBody>
      </p:sp>
      <p:sp>
        <p:nvSpPr>
          <p:cNvPr id="26" name="テキスト ボックス 25">
            <a:extLst>
              <a:ext uri="{FF2B5EF4-FFF2-40B4-BE49-F238E27FC236}">
                <a16:creationId xmlns:a16="http://schemas.microsoft.com/office/drawing/2014/main" id="{EBC57409-2D93-43BC-A2EB-0489B19918BA}"/>
              </a:ext>
            </a:extLst>
          </p:cNvPr>
          <p:cNvSpPr txBox="1"/>
          <p:nvPr/>
        </p:nvSpPr>
        <p:spPr>
          <a:xfrm>
            <a:off x="233281" y="4194293"/>
            <a:ext cx="1871788" cy="523220"/>
          </a:xfrm>
          <a:prstGeom prst="rect">
            <a:avLst/>
          </a:prstGeom>
          <a:noFill/>
        </p:spPr>
        <p:txBody>
          <a:bodyPr wrap="square" rtlCol="0">
            <a:spAutoFit/>
          </a:bodyPr>
          <a:lstStyle/>
          <a:p>
            <a:r>
              <a:rPr kumimoji="1" lang="en-US" altLang="ja-JP" sz="1400" dirty="0">
                <a:latin typeface="メイリオ" panose="020B0604030504040204" pitchFamily="50" charset="-128"/>
                <a:ea typeface="メイリオ" panose="020B0604030504040204" pitchFamily="50" charset="-128"/>
              </a:rPr>
              <a:t>Object-recognition ratio</a:t>
            </a:r>
            <a:endParaRPr kumimoji="1" lang="ja-JP" altLang="en-US" sz="1400" dirty="0">
              <a:latin typeface="メイリオ" panose="020B0604030504040204" pitchFamily="50" charset="-128"/>
              <a:ea typeface="メイリオ" panose="020B0604030504040204" pitchFamily="50" charset="-128"/>
            </a:endParaRPr>
          </a:p>
        </p:txBody>
      </p:sp>
      <p:cxnSp>
        <p:nvCxnSpPr>
          <p:cNvPr id="27" name="直線コネクタ 26">
            <a:extLst>
              <a:ext uri="{FF2B5EF4-FFF2-40B4-BE49-F238E27FC236}">
                <a16:creationId xmlns:a16="http://schemas.microsoft.com/office/drawing/2014/main" id="{D460227D-B310-4D29-8C7A-C361DBE73189}"/>
              </a:ext>
            </a:extLst>
          </p:cNvPr>
          <p:cNvCxnSpPr>
            <a:cxnSpLocks/>
          </p:cNvCxnSpPr>
          <p:nvPr/>
        </p:nvCxnSpPr>
        <p:spPr>
          <a:xfrm>
            <a:off x="1192759" y="5557963"/>
            <a:ext cx="2468301" cy="0"/>
          </a:xfrm>
          <a:prstGeom prst="line">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8" name="直線コネクタ 27">
            <a:extLst>
              <a:ext uri="{FF2B5EF4-FFF2-40B4-BE49-F238E27FC236}">
                <a16:creationId xmlns:a16="http://schemas.microsoft.com/office/drawing/2014/main" id="{89BF486F-76E9-40CC-87D2-41CF43C50105}"/>
              </a:ext>
            </a:extLst>
          </p:cNvPr>
          <p:cNvCxnSpPr>
            <a:cxnSpLocks/>
          </p:cNvCxnSpPr>
          <p:nvPr/>
        </p:nvCxnSpPr>
        <p:spPr>
          <a:xfrm flipV="1">
            <a:off x="1192759" y="4635210"/>
            <a:ext cx="0" cy="922753"/>
          </a:xfrm>
          <a:prstGeom prst="line">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0" name="二等辺三角形 29">
            <a:extLst>
              <a:ext uri="{FF2B5EF4-FFF2-40B4-BE49-F238E27FC236}">
                <a16:creationId xmlns:a16="http://schemas.microsoft.com/office/drawing/2014/main" id="{8DCEF75F-9D0E-41F0-90D5-71502E149CCD}"/>
              </a:ext>
            </a:extLst>
          </p:cNvPr>
          <p:cNvSpPr/>
          <p:nvPr/>
        </p:nvSpPr>
        <p:spPr>
          <a:xfrm>
            <a:off x="1636442" y="5574352"/>
            <a:ext cx="98334" cy="115898"/>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二等辺三角形 30">
            <a:extLst>
              <a:ext uri="{FF2B5EF4-FFF2-40B4-BE49-F238E27FC236}">
                <a16:creationId xmlns:a16="http://schemas.microsoft.com/office/drawing/2014/main" id="{45C550C9-F058-43CC-ACAC-22F1327CBD2D}"/>
              </a:ext>
            </a:extLst>
          </p:cNvPr>
          <p:cNvSpPr/>
          <p:nvPr/>
        </p:nvSpPr>
        <p:spPr>
          <a:xfrm>
            <a:off x="1767065" y="5574352"/>
            <a:ext cx="98334" cy="115898"/>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二等辺三角形 31">
            <a:extLst>
              <a:ext uri="{FF2B5EF4-FFF2-40B4-BE49-F238E27FC236}">
                <a16:creationId xmlns:a16="http://schemas.microsoft.com/office/drawing/2014/main" id="{FFDDD312-E41A-4B07-B057-36823AAD2EC3}"/>
              </a:ext>
            </a:extLst>
          </p:cNvPr>
          <p:cNvSpPr/>
          <p:nvPr/>
        </p:nvSpPr>
        <p:spPr>
          <a:xfrm>
            <a:off x="1893292" y="5574352"/>
            <a:ext cx="98334" cy="115898"/>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二等辺三角形 32">
            <a:extLst>
              <a:ext uri="{FF2B5EF4-FFF2-40B4-BE49-F238E27FC236}">
                <a16:creationId xmlns:a16="http://schemas.microsoft.com/office/drawing/2014/main" id="{99721611-87C5-4A77-BB5A-9A20CB3D971F}"/>
              </a:ext>
            </a:extLst>
          </p:cNvPr>
          <p:cNvSpPr/>
          <p:nvPr/>
        </p:nvSpPr>
        <p:spPr>
          <a:xfrm>
            <a:off x="1942459" y="5574352"/>
            <a:ext cx="98334" cy="115898"/>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二等辺三角形 33">
            <a:extLst>
              <a:ext uri="{FF2B5EF4-FFF2-40B4-BE49-F238E27FC236}">
                <a16:creationId xmlns:a16="http://schemas.microsoft.com/office/drawing/2014/main" id="{F1B11A5F-CD2B-4EFD-B083-3A16FE412746}"/>
              </a:ext>
            </a:extLst>
          </p:cNvPr>
          <p:cNvSpPr/>
          <p:nvPr/>
        </p:nvSpPr>
        <p:spPr>
          <a:xfrm>
            <a:off x="2105069" y="5574352"/>
            <a:ext cx="98334" cy="115898"/>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二等辺三角形 34">
            <a:extLst>
              <a:ext uri="{FF2B5EF4-FFF2-40B4-BE49-F238E27FC236}">
                <a16:creationId xmlns:a16="http://schemas.microsoft.com/office/drawing/2014/main" id="{A701450F-F03A-44DA-B5E9-F5D9AD6119C7}"/>
              </a:ext>
            </a:extLst>
          </p:cNvPr>
          <p:cNvSpPr/>
          <p:nvPr/>
        </p:nvSpPr>
        <p:spPr>
          <a:xfrm>
            <a:off x="2174646" y="5574352"/>
            <a:ext cx="98334" cy="115898"/>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二等辺三角形 35">
            <a:extLst>
              <a:ext uri="{FF2B5EF4-FFF2-40B4-BE49-F238E27FC236}">
                <a16:creationId xmlns:a16="http://schemas.microsoft.com/office/drawing/2014/main" id="{5FFE6F88-B7F1-4411-B048-8AD5D00840D3}"/>
              </a:ext>
            </a:extLst>
          </p:cNvPr>
          <p:cNvSpPr/>
          <p:nvPr/>
        </p:nvSpPr>
        <p:spPr>
          <a:xfrm>
            <a:off x="2342813" y="5574352"/>
            <a:ext cx="98334" cy="115898"/>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二等辺三角形 36">
            <a:extLst>
              <a:ext uri="{FF2B5EF4-FFF2-40B4-BE49-F238E27FC236}">
                <a16:creationId xmlns:a16="http://schemas.microsoft.com/office/drawing/2014/main" id="{04A64E3E-A41A-4221-B92A-6634BEB8DD32}"/>
              </a:ext>
            </a:extLst>
          </p:cNvPr>
          <p:cNvSpPr/>
          <p:nvPr/>
        </p:nvSpPr>
        <p:spPr>
          <a:xfrm>
            <a:off x="2286326" y="5574352"/>
            <a:ext cx="98334" cy="115898"/>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フリーフォーム 13">
            <a:extLst>
              <a:ext uri="{FF2B5EF4-FFF2-40B4-BE49-F238E27FC236}">
                <a16:creationId xmlns:a16="http://schemas.microsoft.com/office/drawing/2014/main" id="{5411F58E-0084-43A2-B37C-4B9DADAD4E96}"/>
              </a:ext>
            </a:extLst>
          </p:cNvPr>
          <p:cNvSpPr/>
          <p:nvPr/>
        </p:nvSpPr>
        <p:spPr>
          <a:xfrm>
            <a:off x="1367351" y="4885539"/>
            <a:ext cx="1938358" cy="669537"/>
          </a:xfrm>
          <a:custGeom>
            <a:avLst/>
            <a:gdLst>
              <a:gd name="connsiteX0" fmla="*/ 0 w 2156486"/>
              <a:gd name="connsiteY0" fmla="*/ 898795 h 898795"/>
              <a:gd name="connsiteX1" fmla="*/ 914400 w 2156486"/>
              <a:gd name="connsiteY1" fmla="*/ 898795 h 898795"/>
              <a:gd name="connsiteX2" fmla="*/ 914400 w 2156486"/>
              <a:gd name="connsiteY2" fmla="*/ 786446 h 898795"/>
              <a:gd name="connsiteX3" fmla="*/ 1048595 w 2156486"/>
              <a:gd name="connsiteY3" fmla="*/ 786446 h 898795"/>
              <a:gd name="connsiteX4" fmla="*/ 1048595 w 2156486"/>
              <a:gd name="connsiteY4" fmla="*/ 670976 h 898795"/>
              <a:gd name="connsiteX5" fmla="*/ 1173428 w 2156486"/>
              <a:gd name="connsiteY5" fmla="*/ 670976 h 898795"/>
              <a:gd name="connsiteX6" fmla="*/ 1173428 w 2156486"/>
              <a:gd name="connsiteY6" fmla="*/ 564868 h 898795"/>
              <a:gd name="connsiteX7" fmla="*/ 1223361 w 2156486"/>
              <a:gd name="connsiteY7" fmla="*/ 564868 h 898795"/>
              <a:gd name="connsiteX8" fmla="*/ 1223361 w 2156486"/>
              <a:gd name="connsiteY8" fmla="*/ 452518 h 898795"/>
              <a:gd name="connsiteX9" fmla="*/ 1401248 w 2156486"/>
              <a:gd name="connsiteY9" fmla="*/ 452518 h 898795"/>
              <a:gd name="connsiteX10" fmla="*/ 1401248 w 2156486"/>
              <a:gd name="connsiteY10" fmla="*/ 346411 h 898795"/>
              <a:gd name="connsiteX11" fmla="*/ 1451181 w 2156486"/>
              <a:gd name="connsiteY11" fmla="*/ 346411 h 898795"/>
              <a:gd name="connsiteX12" fmla="*/ 1451181 w 2156486"/>
              <a:gd name="connsiteY12" fmla="*/ 227819 h 898795"/>
              <a:gd name="connsiteX13" fmla="*/ 1572893 w 2156486"/>
              <a:gd name="connsiteY13" fmla="*/ 227819 h 898795"/>
              <a:gd name="connsiteX14" fmla="*/ 1572893 w 2156486"/>
              <a:gd name="connsiteY14" fmla="*/ 115470 h 898795"/>
              <a:gd name="connsiteX15" fmla="*/ 1616584 w 2156486"/>
              <a:gd name="connsiteY15" fmla="*/ 115470 h 898795"/>
              <a:gd name="connsiteX16" fmla="*/ 1616584 w 2156486"/>
              <a:gd name="connsiteY16" fmla="*/ 0 h 898795"/>
              <a:gd name="connsiteX17" fmla="*/ 2156486 w 2156486"/>
              <a:gd name="connsiteY17" fmla="*/ 0 h 898795"/>
              <a:gd name="connsiteX0" fmla="*/ 0 w 2835755"/>
              <a:gd name="connsiteY0" fmla="*/ 911858 h 911858"/>
              <a:gd name="connsiteX1" fmla="*/ 914400 w 2835755"/>
              <a:gd name="connsiteY1" fmla="*/ 911858 h 911858"/>
              <a:gd name="connsiteX2" fmla="*/ 914400 w 2835755"/>
              <a:gd name="connsiteY2" fmla="*/ 799509 h 911858"/>
              <a:gd name="connsiteX3" fmla="*/ 1048595 w 2835755"/>
              <a:gd name="connsiteY3" fmla="*/ 799509 h 911858"/>
              <a:gd name="connsiteX4" fmla="*/ 1048595 w 2835755"/>
              <a:gd name="connsiteY4" fmla="*/ 684039 h 911858"/>
              <a:gd name="connsiteX5" fmla="*/ 1173428 w 2835755"/>
              <a:gd name="connsiteY5" fmla="*/ 684039 h 911858"/>
              <a:gd name="connsiteX6" fmla="*/ 1173428 w 2835755"/>
              <a:gd name="connsiteY6" fmla="*/ 577931 h 911858"/>
              <a:gd name="connsiteX7" fmla="*/ 1223361 w 2835755"/>
              <a:gd name="connsiteY7" fmla="*/ 577931 h 911858"/>
              <a:gd name="connsiteX8" fmla="*/ 1223361 w 2835755"/>
              <a:gd name="connsiteY8" fmla="*/ 465581 h 911858"/>
              <a:gd name="connsiteX9" fmla="*/ 1401248 w 2835755"/>
              <a:gd name="connsiteY9" fmla="*/ 465581 h 911858"/>
              <a:gd name="connsiteX10" fmla="*/ 1401248 w 2835755"/>
              <a:gd name="connsiteY10" fmla="*/ 359474 h 911858"/>
              <a:gd name="connsiteX11" fmla="*/ 1451181 w 2835755"/>
              <a:gd name="connsiteY11" fmla="*/ 359474 h 911858"/>
              <a:gd name="connsiteX12" fmla="*/ 1451181 w 2835755"/>
              <a:gd name="connsiteY12" fmla="*/ 240882 h 911858"/>
              <a:gd name="connsiteX13" fmla="*/ 1572893 w 2835755"/>
              <a:gd name="connsiteY13" fmla="*/ 240882 h 911858"/>
              <a:gd name="connsiteX14" fmla="*/ 1572893 w 2835755"/>
              <a:gd name="connsiteY14" fmla="*/ 128533 h 911858"/>
              <a:gd name="connsiteX15" fmla="*/ 1616584 w 2835755"/>
              <a:gd name="connsiteY15" fmla="*/ 128533 h 911858"/>
              <a:gd name="connsiteX16" fmla="*/ 1616584 w 2835755"/>
              <a:gd name="connsiteY16" fmla="*/ 13063 h 911858"/>
              <a:gd name="connsiteX17" fmla="*/ 2835755 w 2835755"/>
              <a:gd name="connsiteY17" fmla="*/ 0 h 911858"/>
              <a:gd name="connsiteX0" fmla="*/ 0 w 2430807"/>
              <a:gd name="connsiteY0" fmla="*/ 898796 h 911858"/>
              <a:gd name="connsiteX1" fmla="*/ 509452 w 2430807"/>
              <a:gd name="connsiteY1" fmla="*/ 911858 h 911858"/>
              <a:gd name="connsiteX2" fmla="*/ 509452 w 2430807"/>
              <a:gd name="connsiteY2" fmla="*/ 799509 h 911858"/>
              <a:gd name="connsiteX3" fmla="*/ 643647 w 2430807"/>
              <a:gd name="connsiteY3" fmla="*/ 799509 h 911858"/>
              <a:gd name="connsiteX4" fmla="*/ 643647 w 2430807"/>
              <a:gd name="connsiteY4" fmla="*/ 684039 h 911858"/>
              <a:gd name="connsiteX5" fmla="*/ 768480 w 2430807"/>
              <a:gd name="connsiteY5" fmla="*/ 684039 h 911858"/>
              <a:gd name="connsiteX6" fmla="*/ 768480 w 2430807"/>
              <a:gd name="connsiteY6" fmla="*/ 577931 h 911858"/>
              <a:gd name="connsiteX7" fmla="*/ 818413 w 2430807"/>
              <a:gd name="connsiteY7" fmla="*/ 577931 h 911858"/>
              <a:gd name="connsiteX8" fmla="*/ 818413 w 2430807"/>
              <a:gd name="connsiteY8" fmla="*/ 465581 h 911858"/>
              <a:gd name="connsiteX9" fmla="*/ 996300 w 2430807"/>
              <a:gd name="connsiteY9" fmla="*/ 465581 h 911858"/>
              <a:gd name="connsiteX10" fmla="*/ 996300 w 2430807"/>
              <a:gd name="connsiteY10" fmla="*/ 359474 h 911858"/>
              <a:gd name="connsiteX11" fmla="*/ 1046233 w 2430807"/>
              <a:gd name="connsiteY11" fmla="*/ 359474 h 911858"/>
              <a:gd name="connsiteX12" fmla="*/ 1046233 w 2430807"/>
              <a:gd name="connsiteY12" fmla="*/ 240882 h 911858"/>
              <a:gd name="connsiteX13" fmla="*/ 1167945 w 2430807"/>
              <a:gd name="connsiteY13" fmla="*/ 240882 h 911858"/>
              <a:gd name="connsiteX14" fmla="*/ 1167945 w 2430807"/>
              <a:gd name="connsiteY14" fmla="*/ 128533 h 911858"/>
              <a:gd name="connsiteX15" fmla="*/ 1211636 w 2430807"/>
              <a:gd name="connsiteY15" fmla="*/ 128533 h 911858"/>
              <a:gd name="connsiteX16" fmla="*/ 1211636 w 2430807"/>
              <a:gd name="connsiteY16" fmla="*/ 13063 h 911858"/>
              <a:gd name="connsiteX17" fmla="*/ 2430807 w 2430807"/>
              <a:gd name="connsiteY17" fmla="*/ 0 h 911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30807" h="911858">
                <a:moveTo>
                  <a:pt x="0" y="898796"/>
                </a:moveTo>
                <a:lnTo>
                  <a:pt x="509452" y="911858"/>
                </a:lnTo>
                <a:lnTo>
                  <a:pt x="509452" y="799509"/>
                </a:lnTo>
                <a:lnTo>
                  <a:pt x="643647" y="799509"/>
                </a:lnTo>
                <a:lnTo>
                  <a:pt x="643647" y="684039"/>
                </a:lnTo>
                <a:lnTo>
                  <a:pt x="768480" y="684039"/>
                </a:lnTo>
                <a:lnTo>
                  <a:pt x="768480" y="577931"/>
                </a:lnTo>
                <a:lnTo>
                  <a:pt x="818413" y="577931"/>
                </a:lnTo>
                <a:lnTo>
                  <a:pt x="818413" y="465581"/>
                </a:lnTo>
                <a:lnTo>
                  <a:pt x="996300" y="465581"/>
                </a:lnTo>
                <a:lnTo>
                  <a:pt x="996300" y="359474"/>
                </a:lnTo>
                <a:lnTo>
                  <a:pt x="1046233" y="359474"/>
                </a:lnTo>
                <a:lnTo>
                  <a:pt x="1046233" y="240882"/>
                </a:lnTo>
                <a:lnTo>
                  <a:pt x="1167945" y="240882"/>
                </a:lnTo>
                <a:lnTo>
                  <a:pt x="1167945" y="128533"/>
                </a:lnTo>
                <a:lnTo>
                  <a:pt x="1211636" y="128533"/>
                </a:lnTo>
                <a:lnTo>
                  <a:pt x="1211636" y="13063"/>
                </a:lnTo>
                <a:cubicBezTo>
                  <a:pt x="1391603" y="13063"/>
                  <a:pt x="2250840" y="0"/>
                  <a:pt x="2430807"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72D2709E-48C6-4C3B-A8CE-3DC56774B2EE}"/>
              </a:ext>
            </a:extLst>
          </p:cNvPr>
          <p:cNvSpPr txBox="1"/>
          <p:nvPr/>
        </p:nvSpPr>
        <p:spPr>
          <a:xfrm>
            <a:off x="3725989" y="5420463"/>
            <a:ext cx="906017" cy="307777"/>
          </a:xfrm>
          <a:prstGeom prst="rect">
            <a:avLst/>
          </a:prstGeom>
          <a:noFill/>
        </p:spPr>
        <p:txBody>
          <a:bodyPr wrap="none" rtlCol="0">
            <a:spAutoFit/>
          </a:bodyPr>
          <a:lstStyle/>
          <a:p>
            <a:r>
              <a:rPr kumimoji="1" lang="en-US" altLang="ja-JP" sz="1400" dirty="0">
                <a:latin typeface="メイリオ" panose="020B0604030504040204" pitchFamily="50" charset="-128"/>
                <a:ea typeface="メイリオ" panose="020B0604030504040204" pitchFamily="50" charset="-128"/>
              </a:rPr>
              <a:t>distance</a:t>
            </a:r>
            <a:endParaRPr kumimoji="1" lang="ja-JP" altLang="en-US" sz="1400" dirty="0">
              <a:latin typeface="メイリオ" panose="020B0604030504040204" pitchFamily="50" charset="-128"/>
              <a:ea typeface="メイリオ" panose="020B0604030504040204" pitchFamily="50" charset="-128"/>
            </a:endParaRPr>
          </a:p>
        </p:txBody>
      </p:sp>
      <p:cxnSp>
        <p:nvCxnSpPr>
          <p:cNvPr id="40" name="直線コネクタ 39">
            <a:extLst>
              <a:ext uri="{FF2B5EF4-FFF2-40B4-BE49-F238E27FC236}">
                <a16:creationId xmlns:a16="http://schemas.microsoft.com/office/drawing/2014/main" id="{F2DDB668-F4EE-48DF-80D9-281D508CA2E7}"/>
              </a:ext>
            </a:extLst>
          </p:cNvPr>
          <p:cNvCxnSpPr>
            <a:cxnSpLocks/>
          </p:cNvCxnSpPr>
          <p:nvPr/>
        </p:nvCxnSpPr>
        <p:spPr>
          <a:xfrm>
            <a:off x="1189480" y="4896820"/>
            <a:ext cx="1602494"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1" name="直線コネクタ 40">
            <a:extLst>
              <a:ext uri="{FF2B5EF4-FFF2-40B4-BE49-F238E27FC236}">
                <a16:creationId xmlns:a16="http://schemas.microsoft.com/office/drawing/2014/main" id="{78E9B576-5F8D-4ED1-8B08-A064D79E0ABD}"/>
              </a:ext>
            </a:extLst>
          </p:cNvPr>
          <p:cNvCxnSpPr>
            <a:cxnSpLocks/>
          </p:cNvCxnSpPr>
          <p:nvPr/>
        </p:nvCxnSpPr>
        <p:spPr>
          <a:xfrm flipV="1">
            <a:off x="3336757" y="4635210"/>
            <a:ext cx="0" cy="939141"/>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2" name="直線コネクタ 41">
            <a:extLst>
              <a:ext uri="{FF2B5EF4-FFF2-40B4-BE49-F238E27FC236}">
                <a16:creationId xmlns:a16="http://schemas.microsoft.com/office/drawing/2014/main" id="{263F366E-C0A4-4F3B-AE66-1A3C544E1D50}"/>
              </a:ext>
            </a:extLst>
          </p:cNvPr>
          <p:cNvCxnSpPr>
            <a:cxnSpLocks/>
            <a:endCxn id="38" idx="12"/>
          </p:cNvCxnSpPr>
          <p:nvPr/>
        </p:nvCxnSpPr>
        <p:spPr>
          <a:xfrm flipV="1">
            <a:off x="1211821" y="5062408"/>
            <a:ext cx="989810" cy="6349"/>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3" name="直線コネクタ 42">
            <a:extLst>
              <a:ext uri="{FF2B5EF4-FFF2-40B4-BE49-F238E27FC236}">
                <a16:creationId xmlns:a16="http://schemas.microsoft.com/office/drawing/2014/main" id="{885B0D16-F88B-4B2D-9C20-A88CC3E0A4F7}"/>
              </a:ext>
            </a:extLst>
          </p:cNvPr>
          <p:cNvCxnSpPr>
            <a:cxnSpLocks/>
          </p:cNvCxnSpPr>
          <p:nvPr/>
        </p:nvCxnSpPr>
        <p:spPr>
          <a:xfrm flipV="1">
            <a:off x="2226407" y="4635210"/>
            <a:ext cx="0" cy="939142"/>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47" name="図 46" descr="アイコン&#10;&#10;自動的に生成された説明">
            <a:extLst>
              <a:ext uri="{FF2B5EF4-FFF2-40B4-BE49-F238E27FC236}">
                <a16:creationId xmlns:a16="http://schemas.microsoft.com/office/drawing/2014/main" id="{F7B889BC-881B-450F-9983-ED2D900768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6873" y="5593699"/>
            <a:ext cx="406450" cy="406450"/>
          </a:xfrm>
          <a:prstGeom prst="rect">
            <a:avLst/>
          </a:prstGeom>
        </p:spPr>
      </p:pic>
      <p:cxnSp>
        <p:nvCxnSpPr>
          <p:cNvPr id="48" name="直線矢印コネクタ 47">
            <a:extLst>
              <a:ext uri="{FF2B5EF4-FFF2-40B4-BE49-F238E27FC236}">
                <a16:creationId xmlns:a16="http://schemas.microsoft.com/office/drawing/2014/main" id="{529E921C-819E-47D7-8E1C-36A59567D353}"/>
              </a:ext>
            </a:extLst>
          </p:cNvPr>
          <p:cNvCxnSpPr>
            <a:cxnSpLocks/>
          </p:cNvCxnSpPr>
          <p:nvPr/>
        </p:nvCxnSpPr>
        <p:spPr>
          <a:xfrm>
            <a:off x="2221623" y="4771429"/>
            <a:ext cx="1084086"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B83003C4-B3C2-4018-AFF0-8E12418CCFB9}"/>
              </a:ext>
            </a:extLst>
          </p:cNvPr>
          <p:cNvSpPr txBox="1"/>
          <p:nvPr/>
        </p:nvSpPr>
        <p:spPr>
          <a:xfrm>
            <a:off x="2325096" y="4406716"/>
            <a:ext cx="1309739" cy="338554"/>
          </a:xfrm>
          <a:prstGeom prst="rect">
            <a:avLst/>
          </a:prstGeom>
          <a:noFill/>
        </p:spPr>
        <p:txBody>
          <a:bodyPr wrap="square">
            <a:spAutoFit/>
          </a:bodyPr>
          <a:lstStyle/>
          <a:p>
            <a:r>
              <a:rPr lang="en-US" altLang="ja-JP" sz="1600" dirty="0">
                <a:solidFill>
                  <a:srgbClr val="FF0000"/>
                </a:solidFill>
                <a:latin typeface="メイリオ" panose="020B0604030504040204" pitchFamily="50" charset="-128"/>
                <a:ea typeface="メイリオ" panose="020B0604030504040204" pitchFamily="50" charset="-128"/>
              </a:rPr>
              <a:t>X meter</a:t>
            </a:r>
            <a:endParaRPr lang="ja-JP" altLang="en-US" sz="1600" dirty="0"/>
          </a:p>
        </p:txBody>
      </p:sp>
      <p:grpSp>
        <p:nvGrpSpPr>
          <p:cNvPr id="67" name="グループ化 66">
            <a:extLst>
              <a:ext uri="{FF2B5EF4-FFF2-40B4-BE49-F238E27FC236}">
                <a16:creationId xmlns:a16="http://schemas.microsoft.com/office/drawing/2014/main" id="{C8B90098-42E2-4F1E-89B4-F53053F106B8}"/>
              </a:ext>
            </a:extLst>
          </p:cNvPr>
          <p:cNvGrpSpPr>
            <a:grpSpLocks/>
          </p:cNvGrpSpPr>
          <p:nvPr/>
        </p:nvGrpSpPr>
        <p:grpSpPr bwMode="auto">
          <a:xfrm flipH="1">
            <a:off x="1012936" y="5641850"/>
            <a:ext cx="519670" cy="300931"/>
            <a:chOff x="0" y="0"/>
            <a:chExt cx="350868" cy="258387"/>
          </a:xfrm>
        </p:grpSpPr>
        <p:sp>
          <p:nvSpPr>
            <p:cNvPr id="68" name="正方形/長方形 67">
              <a:extLst>
                <a:ext uri="{FF2B5EF4-FFF2-40B4-BE49-F238E27FC236}">
                  <a16:creationId xmlns:a16="http://schemas.microsoft.com/office/drawing/2014/main" id="{82640C0F-724D-4E60-88E7-5CFE18CB1B53}"/>
                </a:ext>
              </a:extLst>
            </p:cNvPr>
            <p:cNvSpPr/>
            <p:nvPr/>
          </p:nvSpPr>
          <p:spPr bwMode="auto">
            <a:xfrm>
              <a:off x="0" y="106359"/>
              <a:ext cx="305189" cy="112993"/>
            </a:xfrm>
            <a:prstGeom prst="rect">
              <a:avLst/>
            </a:prstGeom>
            <a:solidFill>
              <a:srgbClr val="FF0000"/>
            </a:solidFill>
            <a:ln>
              <a:noFill/>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sp>
          <p:nvSpPr>
            <p:cNvPr id="69" name="円/楕円 291">
              <a:extLst>
                <a:ext uri="{FF2B5EF4-FFF2-40B4-BE49-F238E27FC236}">
                  <a16:creationId xmlns:a16="http://schemas.microsoft.com/office/drawing/2014/main" id="{1AFD31E2-E42C-4387-A89E-819482C8E13F}"/>
                </a:ext>
              </a:extLst>
            </p:cNvPr>
            <p:cNvSpPr>
              <a:spLocks noChangeArrowheads="1"/>
            </p:cNvSpPr>
            <p:nvPr/>
          </p:nvSpPr>
          <p:spPr bwMode="auto">
            <a:xfrm>
              <a:off x="35851" y="147200"/>
              <a:ext cx="102292" cy="108012"/>
            </a:xfrm>
            <a:prstGeom prst="ellipse">
              <a:avLst/>
            </a:prstGeom>
            <a:solidFill>
              <a:schemeClr val="tx1"/>
            </a:solidFill>
            <a:ln w="9525" algn="ctr">
              <a:solidFill>
                <a:schemeClr val="tx1"/>
              </a:solidFill>
              <a:round/>
              <a:headEnd/>
              <a:tailEnd/>
            </a:ln>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endParaRPr kumimoji="0" lang="ja-JP" altLang="en-US">
                <a:solidFill>
                  <a:srgbClr val="000000"/>
                </a:solidFill>
                <a:latin typeface="Arial"/>
                <a:ea typeface="HGP創英角ｺﾞｼｯｸUB" pitchFamily="50" charset="-128"/>
              </a:endParaRPr>
            </a:p>
          </p:txBody>
        </p:sp>
        <p:sp>
          <p:nvSpPr>
            <p:cNvPr id="70" name="円/楕円 292">
              <a:extLst>
                <a:ext uri="{FF2B5EF4-FFF2-40B4-BE49-F238E27FC236}">
                  <a16:creationId xmlns:a16="http://schemas.microsoft.com/office/drawing/2014/main" id="{AE9C9146-C23B-4738-A5C3-6EDE037457E4}"/>
                </a:ext>
              </a:extLst>
            </p:cNvPr>
            <p:cNvSpPr/>
            <p:nvPr/>
          </p:nvSpPr>
          <p:spPr bwMode="auto">
            <a:xfrm>
              <a:off x="59069" y="177383"/>
              <a:ext cx="52506" cy="51654"/>
            </a:xfrm>
            <a:prstGeom prst="ellipse">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sp>
          <p:nvSpPr>
            <p:cNvPr id="71" name="フローチャート: 手作業 70">
              <a:extLst>
                <a:ext uri="{FF2B5EF4-FFF2-40B4-BE49-F238E27FC236}">
                  <a16:creationId xmlns:a16="http://schemas.microsoft.com/office/drawing/2014/main" id="{9E44FA6E-D338-44F7-A3DE-0ABD305FC3A4}"/>
                </a:ext>
              </a:extLst>
            </p:cNvPr>
            <p:cNvSpPr>
              <a:spLocks noChangeArrowheads="1"/>
            </p:cNvSpPr>
            <p:nvPr/>
          </p:nvSpPr>
          <p:spPr bwMode="auto">
            <a:xfrm rot="10800000">
              <a:off x="96786" y="0"/>
              <a:ext cx="203054" cy="108012"/>
            </a:xfrm>
            <a:prstGeom prst="flowChartManualOperation">
              <a:avLst/>
            </a:prstGeom>
            <a:solidFill>
              <a:srgbClr val="FF0000"/>
            </a:solidFill>
            <a:ln>
              <a:noFill/>
            </a:ln>
            <a:extLst>
              <a:ext uri="{91240B29-F687-4F45-9708-019B960494DF}">
                <a14:hiddenLine xmlns:a14="http://schemas.microsoft.com/office/drawing/2010/main" w="9525" algn="ctr">
                  <a:solidFill>
                    <a:srgbClr val="000000"/>
                  </a:solidFill>
                  <a:round/>
                  <a:headEnd/>
                  <a:tailEnd/>
                </a14:hiddenLine>
              </a:ext>
            </a:ex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endParaRPr kumimoji="0" lang="ja-JP" altLang="en-US">
                <a:solidFill>
                  <a:srgbClr val="000000"/>
                </a:solidFill>
                <a:latin typeface="Arial"/>
                <a:ea typeface="HGP創英角ｺﾞｼｯｸUB" pitchFamily="50" charset="-128"/>
              </a:endParaRPr>
            </a:p>
          </p:txBody>
        </p:sp>
        <p:sp>
          <p:nvSpPr>
            <p:cNvPr id="72" name="フローチャート: 手作業 71">
              <a:extLst>
                <a:ext uri="{FF2B5EF4-FFF2-40B4-BE49-F238E27FC236}">
                  <a16:creationId xmlns:a16="http://schemas.microsoft.com/office/drawing/2014/main" id="{DD876543-83D9-417B-ACD5-22DF3AB3D50F}"/>
                </a:ext>
              </a:extLst>
            </p:cNvPr>
            <p:cNvSpPr/>
            <p:nvPr/>
          </p:nvSpPr>
          <p:spPr bwMode="auto">
            <a:xfrm rot="10800000">
              <a:off x="98448" y="25648"/>
              <a:ext cx="118138" cy="58111"/>
            </a:xfrm>
            <a:prstGeom prst="flowChartManualOperation">
              <a:avLst/>
            </a:prstGeom>
            <a:solidFill>
              <a:schemeClr val="accent6">
                <a:lumMod val="40000"/>
                <a:lumOff val="60000"/>
              </a:schemeClr>
            </a:solidFill>
            <a:ln w="9525" cap="flat" cmpd="sng" algn="ctr">
              <a:noFill/>
              <a:prstDash val="solid"/>
              <a:round/>
              <a:headEnd type="none" w="med" len="med"/>
              <a:tailEnd type="none" w="med" len="med"/>
            </a:ln>
            <a:effec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sp>
          <p:nvSpPr>
            <p:cNvPr id="73" name="円/楕円 295">
              <a:extLst>
                <a:ext uri="{FF2B5EF4-FFF2-40B4-BE49-F238E27FC236}">
                  <a16:creationId xmlns:a16="http://schemas.microsoft.com/office/drawing/2014/main" id="{7CE7EA47-50D9-49EE-8AC2-9936BA8E560C}"/>
                </a:ext>
              </a:extLst>
            </p:cNvPr>
            <p:cNvSpPr>
              <a:spLocks noChangeArrowheads="1"/>
            </p:cNvSpPr>
            <p:nvPr/>
          </p:nvSpPr>
          <p:spPr bwMode="auto">
            <a:xfrm>
              <a:off x="248576" y="150375"/>
              <a:ext cx="102292" cy="108012"/>
            </a:xfrm>
            <a:prstGeom prst="ellipse">
              <a:avLst/>
            </a:prstGeom>
            <a:solidFill>
              <a:schemeClr val="tx1"/>
            </a:solidFill>
            <a:ln w="9525" algn="ctr">
              <a:solidFill>
                <a:schemeClr val="tx1"/>
              </a:solidFill>
              <a:round/>
              <a:headEnd/>
              <a:tailEnd/>
            </a:ln>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endParaRPr kumimoji="0" lang="ja-JP" altLang="en-US">
                <a:solidFill>
                  <a:srgbClr val="000000"/>
                </a:solidFill>
                <a:latin typeface="Arial"/>
                <a:ea typeface="HGP創英角ｺﾞｼｯｸUB" pitchFamily="50" charset="-128"/>
              </a:endParaRPr>
            </a:p>
          </p:txBody>
        </p:sp>
        <p:sp>
          <p:nvSpPr>
            <p:cNvPr id="74" name="円/楕円 296">
              <a:extLst>
                <a:ext uri="{FF2B5EF4-FFF2-40B4-BE49-F238E27FC236}">
                  <a16:creationId xmlns:a16="http://schemas.microsoft.com/office/drawing/2014/main" id="{4D9A99A7-7304-43A3-9C4B-482E17F7FD36}"/>
                </a:ext>
              </a:extLst>
            </p:cNvPr>
            <p:cNvSpPr/>
            <p:nvPr/>
          </p:nvSpPr>
          <p:spPr bwMode="auto">
            <a:xfrm>
              <a:off x="272373" y="177383"/>
              <a:ext cx="32816" cy="51654"/>
            </a:xfrm>
            <a:prstGeom prst="ellipse">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grpSp>
      <p:grpSp>
        <p:nvGrpSpPr>
          <p:cNvPr id="75" name="グループ化 74">
            <a:extLst>
              <a:ext uri="{FF2B5EF4-FFF2-40B4-BE49-F238E27FC236}">
                <a16:creationId xmlns:a16="http://schemas.microsoft.com/office/drawing/2014/main" id="{95652F79-01DA-4036-B0B3-9E66FE0C2045}"/>
              </a:ext>
            </a:extLst>
          </p:cNvPr>
          <p:cNvGrpSpPr/>
          <p:nvPr/>
        </p:nvGrpSpPr>
        <p:grpSpPr>
          <a:xfrm>
            <a:off x="622467" y="5728240"/>
            <a:ext cx="294562" cy="135528"/>
            <a:chOff x="5347143" y="939265"/>
            <a:chExt cx="337167" cy="328024"/>
          </a:xfrm>
        </p:grpSpPr>
        <p:cxnSp>
          <p:nvCxnSpPr>
            <p:cNvPr id="76" name="直線コネクタ 75">
              <a:extLst>
                <a:ext uri="{FF2B5EF4-FFF2-40B4-BE49-F238E27FC236}">
                  <a16:creationId xmlns:a16="http://schemas.microsoft.com/office/drawing/2014/main" id="{F1013569-99BD-457C-B012-899768F3D0B2}"/>
                </a:ext>
              </a:extLst>
            </p:cNvPr>
            <p:cNvCxnSpPr/>
            <p:nvPr/>
          </p:nvCxnSpPr>
          <p:spPr>
            <a:xfrm>
              <a:off x="5347143" y="1100630"/>
              <a:ext cx="33716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7" name="直線コネクタ 76">
              <a:extLst>
                <a:ext uri="{FF2B5EF4-FFF2-40B4-BE49-F238E27FC236}">
                  <a16:creationId xmlns:a16="http://schemas.microsoft.com/office/drawing/2014/main" id="{4D1CC080-734B-421D-A1F2-53E4A68EBB84}"/>
                </a:ext>
              </a:extLst>
            </p:cNvPr>
            <p:cNvCxnSpPr/>
            <p:nvPr/>
          </p:nvCxnSpPr>
          <p:spPr>
            <a:xfrm>
              <a:off x="5347143" y="939265"/>
              <a:ext cx="33716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8" name="直線コネクタ 77">
              <a:extLst>
                <a:ext uri="{FF2B5EF4-FFF2-40B4-BE49-F238E27FC236}">
                  <a16:creationId xmlns:a16="http://schemas.microsoft.com/office/drawing/2014/main" id="{ABA1D7EC-C5C1-48B1-A3CE-1577D5881FD1}"/>
                </a:ext>
              </a:extLst>
            </p:cNvPr>
            <p:cNvCxnSpPr/>
            <p:nvPr/>
          </p:nvCxnSpPr>
          <p:spPr>
            <a:xfrm>
              <a:off x="5347143" y="1267289"/>
              <a:ext cx="33716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79" name="矢印: 下 78">
            <a:extLst>
              <a:ext uri="{FF2B5EF4-FFF2-40B4-BE49-F238E27FC236}">
                <a16:creationId xmlns:a16="http://schemas.microsoft.com/office/drawing/2014/main" id="{17D43E16-4751-4F1A-93F2-33544DD1E319}"/>
              </a:ext>
            </a:extLst>
          </p:cNvPr>
          <p:cNvSpPr/>
          <p:nvPr/>
        </p:nvSpPr>
        <p:spPr>
          <a:xfrm rot="16200000">
            <a:off x="5804410" y="5043185"/>
            <a:ext cx="608631" cy="513132"/>
          </a:xfrm>
          <a:prstGeom prst="downArrow">
            <a:avLst/>
          </a:prstGeom>
          <a:solidFill>
            <a:schemeClr val="accent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2000" dirty="0">
              <a:latin typeface="メイリオ" panose="020B0604030504040204" pitchFamily="50" charset="-128"/>
              <a:ea typeface="メイリオ" panose="020B0604030504040204" pitchFamily="50" charset="-128"/>
            </a:endParaRPr>
          </a:p>
        </p:txBody>
      </p:sp>
      <p:sp>
        <p:nvSpPr>
          <p:cNvPr id="80" name="テキスト ボックス 79">
            <a:extLst>
              <a:ext uri="{FF2B5EF4-FFF2-40B4-BE49-F238E27FC236}">
                <a16:creationId xmlns:a16="http://schemas.microsoft.com/office/drawing/2014/main" id="{D9A2AB75-1B11-40F2-A1B2-872F8E1ED657}"/>
              </a:ext>
            </a:extLst>
          </p:cNvPr>
          <p:cNvSpPr txBox="1"/>
          <p:nvPr/>
        </p:nvSpPr>
        <p:spPr>
          <a:xfrm>
            <a:off x="6437912" y="4924415"/>
            <a:ext cx="2591684" cy="707886"/>
          </a:xfrm>
          <a:prstGeom prst="rect">
            <a:avLst/>
          </a:prstGeom>
          <a:noFill/>
        </p:spPr>
        <p:txBody>
          <a:bodyPr wrap="square" rtlCol="0">
            <a:spAutoFit/>
          </a:bodyPr>
          <a:lstStyle/>
          <a:p>
            <a:pPr fontAlgn="base">
              <a:spcBef>
                <a:spcPct val="0"/>
              </a:spcBef>
              <a:spcAft>
                <a:spcPct val="0"/>
              </a:spcAft>
            </a:pPr>
            <a:r>
              <a:rPr lang="en-US" altLang="ja-JP" sz="2000" dirty="0">
                <a:solidFill>
                  <a:srgbClr val="FF0000"/>
                </a:solidFill>
                <a:latin typeface="Segoe UI" panose="020B0502040204020203" pitchFamily="34" charset="0"/>
                <a:cs typeface="Segoe UI" panose="020B0502040204020203" pitchFamily="34" charset="0"/>
              </a:rPr>
              <a:t>Object-recognition ratio: 80% </a:t>
            </a:r>
          </a:p>
        </p:txBody>
      </p:sp>
      <p:sp>
        <p:nvSpPr>
          <p:cNvPr id="57" name="平行四辺形 56">
            <a:extLst>
              <a:ext uri="{FF2B5EF4-FFF2-40B4-BE49-F238E27FC236}">
                <a16:creationId xmlns:a16="http://schemas.microsoft.com/office/drawing/2014/main" id="{9A59EAEB-F5AE-4760-A829-747D1B416C7D}"/>
              </a:ext>
            </a:extLst>
          </p:cNvPr>
          <p:cNvSpPr/>
          <p:nvPr/>
        </p:nvSpPr>
        <p:spPr>
          <a:xfrm>
            <a:off x="582120" y="2616041"/>
            <a:ext cx="7703279" cy="398382"/>
          </a:xfrm>
          <a:prstGeom prst="parallelogram">
            <a:avLst/>
          </a:prstGeom>
          <a:solidFill>
            <a:schemeClr val="tx1">
              <a:lumMod val="20000"/>
              <a:lumOff val="80000"/>
            </a:schemeClr>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base">
              <a:spcBef>
                <a:spcPct val="0"/>
              </a:spcBef>
              <a:spcAft>
                <a:spcPct val="0"/>
              </a:spcAft>
            </a:pPr>
            <a:endParaRPr lang="ja-JP" altLang="en-US">
              <a:solidFill>
                <a:srgbClr val="FFFFFF"/>
              </a:solidFill>
              <a:latin typeface="Arial"/>
              <a:ea typeface="ＭＳ Ｐゴシック" panose="020B0600070205080204" pitchFamily="50" charset="-128"/>
            </a:endParaRPr>
          </a:p>
        </p:txBody>
      </p:sp>
      <p:grpSp>
        <p:nvGrpSpPr>
          <p:cNvPr id="58" name="グループ化 57">
            <a:extLst>
              <a:ext uri="{FF2B5EF4-FFF2-40B4-BE49-F238E27FC236}">
                <a16:creationId xmlns:a16="http://schemas.microsoft.com/office/drawing/2014/main" id="{C2696779-9303-4CC9-B743-3522FD601E40}"/>
              </a:ext>
            </a:extLst>
          </p:cNvPr>
          <p:cNvGrpSpPr>
            <a:grpSpLocks/>
          </p:cNvGrpSpPr>
          <p:nvPr/>
        </p:nvGrpSpPr>
        <p:grpSpPr bwMode="auto">
          <a:xfrm flipH="1">
            <a:off x="3906251" y="2316508"/>
            <a:ext cx="825719" cy="547671"/>
            <a:chOff x="0" y="0"/>
            <a:chExt cx="350868" cy="258387"/>
          </a:xfrm>
        </p:grpSpPr>
        <p:sp>
          <p:nvSpPr>
            <p:cNvPr id="59" name="正方形/長方形 58">
              <a:extLst>
                <a:ext uri="{FF2B5EF4-FFF2-40B4-BE49-F238E27FC236}">
                  <a16:creationId xmlns:a16="http://schemas.microsoft.com/office/drawing/2014/main" id="{4DA5CDCF-988D-4EE4-A27F-66AC09D961D1}"/>
                </a:ext>
              </a:extLst>
            </p:cNvPr>
            <p:cNvSpPr/>
            <p:nvPr/>
          </p:nvSpPr>
          <p:spPr bwMode="auto">
            <a:xfrm>
              <a:off x="0" y="106359"/>
              <a:ext cx="305189" cy="112993"/>
            </a:xfrm>
            <a:prstGeom prst="rect">
              <a:avLst/>
            </a:prstGeom>
            <a:solidFill>
              <a:srgbClr val="FF0000"/>
            </a:solidFill>
            <a:ln>
              <a:noFill/>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sp>
          <p:nvSpPr>
            <p:cNvPr id="60" name="円/楕円 291">
              <a:extLst>
                <a:ext uri="{FF2B5EF4-FFF2-40B4-BE49-F238E27FC236}">
                  <a16:creationId xmlns:a16="http://schemas.microsoft.com/office/drawing/2014/main" id="{6210D5DF-4CFB-4E03-B65B-395F0FC8C012}"/>
                </a:ext>
              </a:extLst>
            </p:cNvPr>
            <p:cNvSpPr>
              <a:spLocks noChangeArrowheads="1"/>
            </p:cNvSpPr>
            <p:nvPr/>
          </p:nvSpPr>
          <p:spPr bwMode="auto">
            <a:xfrm>
              <a:off x="35851" y="147200"/>
              <a:ext cx="102292" cy="108012"/>
            </a:xfrm>
            <a:prstGeom prst="ellipse">
              <a:avLst/>
            </a:prstGeom>
            <a:solidFill>
              <a:schemeClr val="tx1"/>
            </a:solidFill>
            <a:ln w="9525" algn="ctr">
              <a:solidFill>
                <a:schemeClr val="tx1"/>
              </a:solidFill>
              <a:round/>
              <a:headEnd/>
              <a:tailEnd/>
            </a:ln>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endParaRPr kumimoji="0" lang="ja-JP" altLang="en-US">
                <a:solidFill>
                  <a:srgbClr val="000000"/>
                </a:solidFill>
                <a:latin typeface="Arial"/>
                <a:ea typeface="HGP創英角ｺﾞｼｯｸUB" pitchFamily="50" charset="-128"/>
              </a:endParaRPr>
            </a:p>
          </p:txBody>
        </p:sp>
        <p:sp>
          <p:nvSpPr>
            <p:cNvPr id="61" name="円/楕円 292">
              <a:extLst>
                <a:ext uri="{FF2B5EF4-FFF2-40B4-BE49-F238E27FC236}">
                  <a16:creationId xmlns:a16="http://schemas.microsoft.com/office/drawing/2014/main" id="{6B954327-9311-4A5D-B782-B7973E4E4C08}"/>
                </a:ext>
              </a:extLst>
            </p:cNvPr>
            <p:cNvSpPr/>
            <p:nvPr/>
          </p:nvSpPr>
          <p:spPr bwMode="auto">
            <a:xfrm>
              <a:off x="59069" y="177383"/>
              <a:ext cx="52506" cy="51654"/>
            </a:xfrm>
            <a:prstGeom prst="ellipse">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sp>
          <p:nvSpPr>
            <p:cNvPr id="62" name="フローチャート: 手作業 61">
              <a:extLst>
                <a:ext uri="{FF2B5EF4-FFF2-40B4-BE49-F238E27FC236}">
                  <a16:creationId xmlns:a16="http://schemas.microsoft.com/office/drawing/2014/main" id="{E87EF902-0BEF-4335-806F-0E5DC2C8ABC6}"/>
                </a:ext>
              </a:extLst>
            </p:cNvPr>
            <p:cNvSpPr>
              <a:spLocks noChangeArrowheads="1"/>
            </p:cNvSpPr>
            <p:nvPr/>
          </p:nvSpPr>
          <p:spPr bwMode="auto">
            <a:xfrm rot="10800000">
              <a:off x="96786" y="0"/>
              <a:ext cx="203054" cy="108012"/>
            </a:xfrm>
            <a:prstGeom prst="flowChartManualOperation">
              <a:avLst/>
            </a:prstGeom>
            <a:solidFill>
              <a:srgbClr val="FF0000"/>
            </a:solidFill>
            <a:ln>
              <a:noFill/>
            </a:ln>
            <a:extLst>
              <a:ext uri="{91240B29-F687-4F45-9708-019B960494DF}">
                <a14:hiddenLine xmlns:a14="http://schemas.microsoft.com/office/drawing/2010/main" w="9525" algn="ctr">
                  <a:solidFill>
                    <a:srgbClr val="000000"/>
                  </a:solidFill>
                  <a:round/>
                  <a:headEnd/>
                  <a:tailEnd/>
                </a14:hiddenLine>
              </a:ext>
            </a:ex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endParaRPr kumimoji="0" lang="ja-JP" altLang="en-US">
                <a:solidFill>
                  <a:srgbClr val="000000"/>
                </a:solidFill>
                <a:latin typeface="Arial"/>
                <a:ea typeface="HGP創英角ｺﾞｼｯｸUB" pitchFamily="50" charset="-128"/>
              </a:endParaRPr>
            </a:p>
          </p:txBody>
        </p:sp>
        <p:sp>
          <p:nvSpPr>
            <p:cNvPr id="63" name="フローチャート: 手作業 62">
              <a:extLst>
                <a:ext uri="{FF2B5EF4-FFF2-40B4-BE49-F238E27FC236}">
                  <a16:creationId xmlns:a16="http://schemas.microsoft.com/office/drawing/2014/main" id="{0A4672CC-902A-4A55-AFD3-5868D0677631}"/>
                </a:ext>
              </a:extLst>
            </p:cNvPr>
            <p:cNvSpPr/>
            <p:nvPr/>
          </p:nvSpPr>
          <p:spPr bwMode="auto">
            <a:xfrm rot="10800000">
              <a:off x="98448" y="25648"/>
              <a:ext cx="118138" cy="58111"/>
            </a:xfrm>
            <a:prstGeom prst="flowChartManualOperation">
              <a:avLst/>
            </a:prstGeom>
            <a:solidFill>
              <a:schemeClr val="accent6">
                <a:lumMod val="40000"/>
                <a:lumOff val="60000"/>
              </a:schemeClr>
            </a:solidFill>
            <a:ln w="9525" cap="flat" cmpd="sng" algn="ctr">
              <a:noFill/>
              <a:prstDash val="solid"/>
              <a:round/>
              <a:headEnd type="none" w="med" len="med"/>
              <a:tailEnd type="none" w="med" len="med"/>
            </a:ln>
            <a:effec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sp>
          <p:nvSpPr>
            <p:cNvPr id="64" name="円/楕円 295">
              <a:extLst>
                <a:ext uri="{FF2B5EF4-FFF2-40B4-BE49-F238E27FC236}">
                  <a16:creationId xmlns:a16="http://schemas.microsoft.com/office/drawing/2014/main" id="{BF5729CF-CF93-4704-9621-CF02D881568E}"/>
                </a:ext>
              </a:extLst>
            </p:cNvPr>
            <p:cNvSpPr>
              <a:spLocks noChangeArrowheads="1"/>
            </p:cNvSpPr>
            <p:nvPr/>
          </p:nvSpPr>
          <p:spPr bwMode="auto">
            <a:xfrm>
              <a:off x="248576" y="150375"/>
              <a:ext cx="102292" cy="108012"/>
            </a:xfrm>
            <a:prstGeom prst="ellipse">
              <a:avLst/>
            </a:prstGeom>
            <a:solidFill>
              <a:schemeClr val="tx1"/>
            </a:solidFill>
            <a:ln w="9525" algn="ctr">
              <a:solidFill>
                <a:schemeClr val="tx1"/>
              </a:solidFill>
              <a:round/>
              <a:headEnd/>
              <a:tailEnd/>
            </a:ln>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endParaRPr kumimoji="0" lang="ja-JP" altLang="en-US">
                <a:solidFill>
                  <a:srgbClr val="000000"/>
                </a:solidFill>
                <a:latin typeface="Arial"/>
                <a:ea typeface="HGP創英角ｺﾞｼｯｸUB" pitchFamily="50" charset="-128"/>
              </a:endParaRPr>
            </a:p>
          </p:txBody>
        </p:sp>
        <p:sp>
          <p:nvSpPr>
            <p:cNvPr id="65" name="円/楕円 296">
              <a:extLst>
                <a:ext uri="{FF2B5EF4-FFF2-40B4-BE49-F238E27FC236}">
                  <a16:creationId xmlns:a16="http://schemas.microsoft.com/office/drawing/2014/main" id="{FCCE1430-0AC3-420D-B958-72E1476B29CD}"/>
                </a:ext>
              </a:extLst>
            </p:cNvPr>
            <p:cNvSpPr/>
            <p:nvPr/>
          </p:nvSpPr>
          <p:spPr bwMode="auto">
            <a:xfrm>
              <a:off x="272373" y="177383"/>
              <a:ext cx="32816" cy="51654"/>
            </a:xfrm>
            <a:prstGeom prst="ellipse">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defRPr/>
              </a:pPr>
              <a:endParaRPr kumimoji="0" lang="ja-JP" altLang="en-US">
                <a:solidFill>
                  <a:srgbClr val="000000"/>
                </a:solidFill>
                <a:latin typeface="Arial"/>
                <a:ea typeface="ＭＳ Ｐゴシック" panose="020B0600070205080204" pitchFamily="50" charset="-128"/>
              </a:endParaRPr>
            </a:p>
          </p:txBody>
        </p:sp>
      </p:grpSp>
      <p:grpSp>
        <p:nvGrpSpPr>
          <p:cNvPr id="66" name="グループ化 65">
            <a:extLst>
              <a:ext uri="{FF2B5EF4-FFF2-40B4-BE49-F238E27FC236}">
                <a16:creationId xmlns:a16="http://schemas.microsoft.com/office/drawing/2014/main" id="{39036A86-B8A7-4CCD-9047-84B45AA6C809}"/>
              </a:ext>
            </a:extLst>
          </p:cNvPr>
          <p:cNvGrpSpPr/>
          <p:nvPr/>
        </p:nvGrpSpPr>
        <p:grpSpPr>
          <a:xfrm>
            <a:off x="2929315" y="2455781"/>
            <a:ext cx="729019" cy="328024"/>
            <a:chOff x="5347143" y="939265"/>
            <a:chExt cx="337167" cy="328024"/>
          </a:xfrm>
        </p:grpSpPr>
        <p:cxnSp>
          <p:nvCxnSpPr>
            <p:cNvPr id="81" name="直線コネクタ 80">
              <a:extLst>
                <a:ext uri="{FF2B5EF4-FFF2-40B4-BE49-F238E27FC236}">
                  <a16:creationId xmlns:a16="http://schemas.microsoft.com/office/drawing/2014/main" id="{18B0B82E-8B15-436A-A5FF-49D1D89A5051}"/>
                </a:ext>
              </a:extLst>
            </p:cNvPr>
            <p:cNvCxnSpPr/>
            <p:nvPr/>
          </p:nvCxnSpPr>
          <p:spPr>
            <a:xfrm>
              <a:off x="5347143" y="1100630"/>
              <a:ext cx="33716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2" name="直線コネクタ 81">
              <a:extLst>
                <a:ext uri="{FF2B5EF4-FFF2-40B4-BE49-F238E27FC236}">
                  <a16:creationId xmlns:a16="http://schemas.microsoft.com/office/drawing/2014/main" id="{280C6A08-87C4-4424-B5A5-D81835CA1531}"/>
                </a:ext>
              </a:extLst>
            </p:cNvPr>
            <p:cNvCxnSpPr/>
            <p:nvPr/>
          </p:nvCxnSpPr>
          <p:spPr>
            <a:xfrm>
              <a:off x="5347143" y="939265"/>
              <a:ext cx="33716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直線コネクタ 82">
              <a:extLst>
                <a:ext uri="{FF2B5EF4-FFF2-40B4-BE49-F238E27FC236}">
                  <a16:creationId xmlns:a16="http://schemas.microsoft.com/office/drawing/2014/main" id="{60E5A3F5-8866-4B97-9F51-D26EE3A24976}"/>
                </a:ext>
              </a:extLst>
            </p:cNvPr>
            <p:cNvCxnSpPr/>
            <p:nvPr/>
          </p:nvCxnSpPr>
          <p:spPr>
            <a:xfrm>
              <a:off x="5347143" y="1267289"/>
              <a:ext cx="33716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84" name="テキスト ボックス 83">
            <a:extLst>
              <a:ext uri="{FF2B5EF4-FFF2-40B4-BE49-F238E27FC236}">
                <a16:creationId xmlns:a16="http://schemas.microsoft.com/office/drawing/2014/main" id="{4D09AA56-A5B4-4426-A5F4-243A7F37E4E7}"/>
              </a:ext>
            </a:extLst>
          </p:cNvPr>
          <p:cNvSpPr txBox="1"/>
          <p:nvPr/>
        </p:nvSpPr>
        <p:spPr>
          <a:xfrm>
            <a:off x="5428244" y="3053332"/>
            <a:ext cx="2499210" cy="307777"/>
          </a:xfrm>
          <a:prstGeom prst="rect">
            <a:avLst/>
          </a:prstGeom>
          <a:noFill/>
        </p:spPr>
        <p:txBody>
          <a:bodyPr wrap="none" rtlCol="0">
            <a:spAutoFit/>
          </a:bodyPr>
          <a:lstStyle/>
          <a:p>
            <a:pPr fontAlgn="base">
              <a:spcBef>
                <a:spcPct val="0"/>
              </a:spcBef>
              <a:spcAft>
                <a:spcPct val="0"/>
              </a:spcAft>
            </a:pPr>
            <a:r>
              <a:rPr lang="en-US" altLang="ja-JP" sz="1400" dirty="0">
                <a:solidFill>
                  <a:srgbClr val="FF0000"/>
                </a:solidFill>
                <a:latin typeface="メイリオ" panose="020B0604030504040204" pitchFamily="50" charset="-128"/>
                <a:ea typeface="メイリオ" panose="020B0604030504040204" pitchFamily="50" charset="-128"/>
              </a:rPr>
              <a:t>Target distance (X meter) </a:t>
            </a:r>
            <a:endParaRPr lang="ja-JP" altLang="en-US" sz="1400" dirty="0">
              <a:solidFill>
                <a:srgbClr val="FF0000"/>
              </a:solidFill>
              <a:latin typeface="メイリオ" panose="020B0604030504040204" pitchFamily="50" charset="-128"/>
              <a:ea typeface="メイリオ" panose="020B0604030504040204" pitchFamily="50" charset="-128"/>
            </a:endParaRPr>
          </a:p>
        </p:txBody>
      </p:sp>
      <p:cxnSp>
        <p:nvCxnSpPr>
          <p:cNvPr id="85" name="直線矢印コネクタ 84">
            <a:extLst>
              <a:ext uri="{FF2B5EF4-FFF2-40B4-BE49-F238E27FC236}">
                <a16:creationId xmlns:a16="http://schemas.microsoft.com/office/drawing/2014/main" id="{C754273D-998B-4541-A129-24E41CCCC3A2}"/>
              </a:ext>
            </a:extLst>
          </p:cNvPr>
          <p:cNvCxnSpPr>
            <a:cxnSpLocks/>
          </p:cNvCxnSpPr>
          <p:nvPr/>
        </p:nvCxnSpPr>
        <p:spPr>
          <a:xfrm>
            <a:off x="5428244" y="2851348"/>
            <a:ext cx="2265390"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6" name="テキスト ボックス 85">
            <a:extLst>
              <a:ext uri="{FF2B5EF4-FFF2-40B4-BE49-F238E27FC236}">
                <a16:creationId xmlns:a16="http://schemas.microsoft.com/office/drawing/2014/main" id="{51DD866A-DB7F-451A-A6AB-9F25AE6FB5AF}"/>
              </a:ext>
            </a:extLst>
          </p:cNvPr>
          <p:cNvSpPr txBox="1"/>
          <p:nvPr/>
        </p:nvSpPr>
        <p:spPr>
          <a:xfrm>
            <a:off x="3107746" y="3213477"/>
            <a:ext cx="4018866" cy="338554"/>
          </a:xfrm>
          <a:prstGeom prst="rect">
            <a:avLst/>
          </a:prstGeom>
          <a:noFill/>
        </p:spPr>
        <p:txBody>
          <a:bodyPr wrap="square">
            <a:spAutoFit/>
          </a:bodyPr>
          <a:lstStyle/>
          <a:p>
            <a:r>
              <a:rPr lang="en-US" altLang="ja-JP" sz="1600" dirty="0"/>
              <a:t>Need to recognize the object </a:t>
            </a:r>
            <a:r>
              <a:rPr lang="en-US" altLang="ja-JP" sz="1600" dirty="0" err="1"/>
              <a:t>i</a:t>
            </a:r>
            <a:r>
              <a:rPr lang="ja-JP" altLang="en-US" sz="1600" dirty="0"/>
              <a:t>n this </a:t>
            </a:r>
            <a:r>
              <a:rPr lang="en-US" altLang="ja-JP" sz="1600" dirty="0"/>
              <a:t>range</a:t>
            </a:r>
          </a:p>
        </p:txBody>
      </p:sp>
      <p:cxnSp>
        <p:nvCxnSpPr>
          <p:cNvPr id="87" name="直線矢印コネクタ 86">
            <a:extLst>
              <a:ext uri="{FF2B5EF4-FFF2-40B4-BE49-F238E27FC236}">
                <a16:creationId xmlns:a16="http://schemas.microsoft.com/office/drawing/2014/main" id="{C499CCF9-F1F8-435F-BA86-80D626A0216C}"/>
              </a:ext>
            </a:extLst>
          </p:cNvPr>
          <p:cNvCxnSpPr>
            <a:cxnSpLocks/>
          </p:cNvCxnSpPr>
          <p:nvPr/>
        </p:nvCxnSpPr>
        <p:spPr>
          <a:xfrm>
            <a:off x="4484937" y="3181081"/>
            <a:ext cx="943307" cy="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直方体 87">
            <a:extLst>
              <a:ext uri="{FF2B5EF4-FFF2-40B4-BE49-F238E27FC236}">
                <a16:creationId xmlns:a16="http://schemas.microsoft.com/office/drawing/2014/main" id="{F6C76208-C7DB-4186-AFF6-20412A6C2C00}"/>
              </a:ext>
            </a:extLst>
          </p:cNvPr>
          <p:cNvSpPr/>
          <p:nvPr/>
        </p:nvSpPr>
        <p:spPr>
          <a:xfrm>
            <a:off x="7009045" y="2049586"/>
            <a:ext cx="615423" cy="566455"/>
          </a:xfrm>
          <a:prstGeom prst="cube">
            <a:avLst/>
          </a:prstGeom>
          <a:solidFill>
            <a:schemeClr val="tx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2000" dirty="0">
              <a:latin typeface="メイリオ" panose="020B0604030504040204" pitchFamily="50" charset="-128"/>
              <a:ea typeface="メイリオ" panose="020B0604030504040204" pitchFamily="50" charset="-128"/>
            </a:endParaRPr>
          </a:p>
        </p:txBody>
      </p:sp>
      <p:pic>
        <p:nvPicPr>
          <p:cNvPr id="89" name="図 88" descr="アイコン&#10;&#10;自動的に生成された説明">
            <a:extLst>
              <a:ext uri="{FF2B5EF4-FFF2-40B4-BE49-F238E27FC236}">
                <a16:creationId xmlns:a16="http://schemas.microsoft.com/office/drawing/2014/main" id="{13D982C0-62AE-42C5-8B4A-AFEBB1E44A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0409" y="2183604"/>
            <a:ext cx="406450" cy="406450"/>
          </a:xfrm>
          <a:prstGeom prst="rect">
            <a:avLst/>
          </a:prstGeom>
        </p:spPr>
      </p:pic>
      <p:sp>
        <p:nvSpPr>
          <p:cNvPr id="90" name="矢印: 下 89">
            <a:extLst>
              <a:ext uri="{FF2B5EF4-FFF2-40B4-BE49-F238E27FC236}">
                <a16:creationId xmlns:a16="http://schemas.microsoft.com/office/drawing/2014/main" id="{F2E79CB4-A03C-4757-B95D-EFF3BDD43454}"/>
              </a:ext>
            </a:extLst>
          </p:cNvPr>
          <p:cNvSpPr/>
          <p:nvPr/>
        </p:nvSpPr>
        <p:spPr>
          <a:xfrm>
            <a:off x="7537340" y="2530470"/>
            <a:ext cx="294665" cy="250631"/>
          </a:xfrm>
          <a:prstGeom prst="downArrow">
            <a:avLst/>
          </a:prstGeom>
          <a:solidFill>
            <a:schemeClr val="accent1">
              <a:lumMod val="60000"/>
              <a:lumOff val="4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2000" dirty="0">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F0B42C04-8DE8-42F7-9D17-151717280D1E}"/>
              </a:ext>
            </a:extLst>
          </p:cNvPr>
          <p:cNvSpPr/>
          <p:nvPr/>
        </p:nvSpPr>
        <p:spPr>
          <a:xfrm>
            <a:off x="154775" y="4026266"/>
            <a:ext cx="5592882" cy="2585603"/>
          </a:xfrm>
          <a:prstGeom prst="rect">
            <a:avLst/>
          </a:prstGeom>
          <a:noFill/>
          <a:ln w="1270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2000" dirty="0">
              <a:latin typeface="メイリオ" panose="020B0604030504040204" pitchFamily="50" charset="-128"/>
              <a:ea typeface="メイリオ" panose="020B0604030504040204" pitchFamily="50" charset="-128"/>
            </a:endParaRPr>
          </a:p>
        </p:txBody>
      </p:sp>
      <p:cxnSp>
        <p:nvCxnSpPr>
          <p:cNvPr id="91" name="直線矢印コネクタ 90">
            <a:extLst>
              <a:ext uri="{FF2B5EF4-FFF2-40B4-BE49-F238E27FC236}">
                <a16:creationId xmlns:a16="http://schemas.microsoft.com/office/drawing/2014/main" id="{2AAC680B-77F6-4E4E-8A18-AA296E97C2A0}"/>
              </a:ext>
            </a:extLst>
          </p:cNvPr>
          <p:cNvCxnSpPr>
            <a:cxnSpLocks/>
          </p:cNvCxnSpPr>
          <p:nvPr/>
        </p:nvCxnSpPr>
        <p:spPr>
          <a:xfrm>
            <a:off x="1389257" y="4782573"/>
            <a:ext cx="832366" cy="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1239054E-04A4-B1FF-B076-253D8A8367D7}"/>
              </a:ext>
            </a:extLst>
          </p:cNvPr>
          <p:cNvSpPr txBox="1"/>
          <p:nvPr/>
        </p:nvSpPr>
        <p:spPr>
          <a:xfrm>
            <a:off x="353994" y="3674601"/>
            <a:ext cx="4018866" cy="338554"/>
          </a:xfrm>
          <a:prstGeom prst="rect">
            <a:avLst/>
          </a:prstGeom>
          <a:noFill/>
        </p:spPr>
        <p:txBody>
          <a:bodyPr wrap="square">
            <a:spAutoFit/>
          </a:bodyPr>
          <a:lstStyle/>
          <a:p>
            <a:r>
              <a:rPr lang="en-US" altLang="ja-JP" sz="1600" dirty="0"/>
              <a:t>The</a:t>
            </a:r>
            <a:r>
              <a:rPr lang="ja-JP" altLang="en-US" sz="1600" dirty="0"/>
              <a:t> </a:t>
            </a:r>
            <a:r>
              <a:rPr lang="en-US" altLang="ja-JP" sz="1600" dirty="0"/>
              <a:t>example</a:t>
            </a:r>
            <a:r>
              <a:rPr lang="ja-JP" altLang="en-US" sz="1600" dirty="0"/>
              <a:t> </a:t>
            </a:r>
            <a:r>
              <a:rPr lang="en-US" altLang="ja-JP" sz="1600" dirty="0"/>
              <a:t>of</a:t>
            </a:r>
            <a:r>
              <a:rPr lang="ja-JP" altLang="en-US" sz="1600" dirty="0"/>
              <a:t> </a:t>
            </a:r>
            <a:r>
              <a:rPr lang="en-US" altLang="ja-JP" sz="1600" dirty="0"/>
              <a:t>calculation (20 Subjects) </a:t>
            </a:r>
          </a:p>
        </p:txBody>
      </p:sp>
      <p:sp>
        <p:nvSpPr>
          <p:cNvPr id="8" name="テキスト ボックス 7">
            <a:extLst>
              <a:ext uri="{FF2B5EF4-FFF2-40B4-BE49-F238E27FC236}">
                <a16:creationId xmlns:a16="http://schemas.microsoft.com/office/drawing/2014/main" id="{62DF992F-AF17-42E3-2A6F-DC97ECDD21C6}"/>
              </a:ext>
            </a:extLst>
          </p:cNvPr>
          <p:cNvSpPr txBox="1"/>
          <p:nvPr/>
        </p:nvSpPr>
        <p:spPr>
          <a:xfrm>
            <a:off x="544533" y="4742931"/>
            <a:ext cx="707245" cy="307777"/>
          </a:xfrm>
          <a:prstGeom prst="rect">
            <a:avLst/>
          </a:prstGeom>
          <a:noFill/>
        </p:spPr>
        <p:txBody>
          <a:bodyPr wrap="none" rtlCol="0">
            <a:spAutoFit/>
          </a:bodyPr>
          <a:lstStyle/>
          <a:p>
            <a:r>
              <a:rPr kumimoji="1" lang="en-US" altLang="ja-JP" sz="1400" dirty="0">
                <a:latin typeface="メイリオ" panose="020B0604030504040204" pitchFamily="50" charset="-128"/>
                <a:ea typeface="メイリオ" panose="020B0604030504040204" pitchFamily="50" charset="-128"/>
              </a:rPr>
              <a:t>100%</a:t>
            </a:r>
            <a:endParaRPr kumimoji="1" lang="ja-JP" altLang="en-US" sz="1400"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CB2A4A4E-2FB3-7E5E-45F2-49D82E1EBF80}"/>
              </a:ext>
            </a:extLst>
          </p:cNvPr>
          <p:cNvSpPr txBox="1"/>
          <p:nvPr/>
        </p:nvSpPr>
        <p:spPr>
          <a:xfrm>
            <a:off x="542715" y="4945331"/>
            <a:ext cx="595035" cy="307777"/>
          </a:xfrm>
          <a:prstGeom prst="rect">
            <a:avLst/>
          </a:prstGeom>
          <a:noFill/>
        </p:spPr>
        <p:txBody>
          <a:bodyPr wrap="none" rtlCol="0">
            <a:spAutoFit/>
          </a:bodyPr>
          <a:lstStyle/>
          <a:p>
            <a:r>
              <a:rPr kumimoji="1" lang="en-US" altLang="ja-JP" sz="1400" dirty="0">
                <a:latin typeface="メイリオ" panose="020B0604030504040204" pitchFamily="50" charset="-128"/>
                <a:ea typeface="メイリオ" panose="020B0604030504040204" pitchFamily="50" charset="-128"/>
              </a:rPr>
              <a:t>80%</a:t>
            </a:r>
            <a:endParaRPr kumimoji="1" lang="ja-JP" altLang="en-US"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54307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図 13">
            <a:extLst>
              <a:ext uri="{FF2B5EF4-FFF2-40B4-BE49-F238E27FC236}">
                <a16:creationId xmlns:a16="http://schemas.microsoft.com/office/drawing/2014/main" id="{CD556C82-604E-4969-AFE4-8A0E17C8E95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3333" t="53474" r="24042" b="7869"/>
          <a:stretch/>
        </p:blipFill>
        <p:spPr bwMode="auto">
          <a:xfrm>
            <a:off x="930541" y="4643257"/>
            <a:ext cx="1933283" cy="968818"/>
          </a:xfrm>
          <a:prstGeom prst="rect">
            <a:avLst/>
          </a:prstGeom>
          <a:noFill/>
          <a:ln>
            <a:noFill/>
          </a:ln>
        </p:spPr>
      </p:pic>
      <p:sp>
        <p:nvSpPr>
          <p:cNvPr id="2" name="タイトル 1">
            <a:extLst>
              <a:ext uri="{FF2B5EF4-FFF2-40B4-BE49-F238E27FC236}">
                <a16:creationId xmlns:a16="http://schemas.microsoft.com/office/drawing/2014/main" id="{ED9C0CAA-E995-4A7A-A5FC-23442FD64E5A}"/>
              </a:ext>
            </a:extLst>
          </p:cNvPr>
          <p:cNvSpPr>
            <a:spLocks noGrp="1"/>
          </p:cNvSpPr>
          <p:nvPr>
            <p:ph type="title"/>
          </p:nvPr>
        </p:nvSpPr>
        <p:spPr/>
        <p:txBody>
          <a:bodyPr/>
          <a:lstStyle/>
          <a:p>
            <a:r>
              <a:rPr kumimoji="1" lang="en-US" altLang="ja-JP" sz="2800" dirty="0"/>
              <a:t>Building Blocks (Input and output)</a:t>
            </a:r>
            <a:endParaRPr kumimoji="1" lang="ja-JP" altLang="en-US" sz="2800" dirty="0"/>
          </a:p>
        </p:txBody>
      </p:sp>
      <p:sp>
        <p:nvSpPr>
          <p:cNvPr id="5" name="テキスト ボックス 4">
            <a:extLst>
              <a:ext uri="{FF2B5EF4-FFF2-40B4-BE49-F238E27FC236}">
                <a16:creationId xmlns:a16="http://schemas.microsoft.com/office/drawing/2014/main" id="{9B5E392F-3DA7-4602-8F2B-4A2CD004C985}"/>
              </a:ext>
            </a:extLst>
          </p:cNvPr>
          <p:cNvSpPr txBox="1"/>
          <p:nvPr/>
        </p:nvSpPr>
        <p:spPr>
          <a:xfrm>
            <a:off x="7871053" y="3873724"/>
            <a:ext cx="1132323" cy="738664"/>
          </a:xfrm>
          <a:prstGeom prst="rect">
            <a:avLst/>
          </a:prstGeom>
          <a:noFill/>
        </p:spPr>
        <p:txBody>
          <a:bodyPr wrap="square" rtlCol="0">
            <a:spAutoFit/>
          </a:bodyPr>
          <a:lstStyle/>
          <a:p>
            <a:pPr fontAlgn="base">
              <a:spcBef>
                <a:spcPct val="0"/>
              </a:spcBef>
              <a:spcAft>
                <a:spcPct val="0"/>
              </a:spcAft>
            </a:pPr>
            <a:r>
              <a:rPr lang="en-US" altLang="ja-JP" sz="1400" dirty="0">
                <a:solidFill>
                  <a:srgbClr val="FF0000"/>
                </a:solidFill>
                <a:latin typeface="Segoe UI" panose="020B0502040204020203" pitchFamily="34" charset="0"/>
                <a:cs typeface="Segoe UI" panose="020B0502040204020203" pitchFamily="34" charset="0"/>
              </a:rPr>
              <a:t>Object-recognition ratio</a:t>
            </a:r>
            <a:r>
              <a:rPr lang="en-US" altLang="ja-JP" sz="1400">
                <a:solidFill>
                  <a:srgbClr val="FF0000"/>
                </a:solidFill>
                <a:latin typeface="Segoe UI" panose="020B0502040204020203" pitchFamily="34" charset="0"/>
                <a:cs typeface="Segoe UI" panose="020B0502040204020203" pitchFamily="34" charset="0"/>
              </a:rPr>
              <a:t>: 80</a:t>
            </a:r>
            <a:r>
              <a:rPr lang="ja-JP" altLang="en-US" sz="1400">
                <a:solidFill>
                  <a:srgbClr val="FF0000"/>
                </a:solidFill>
                <a:latin typeface="Segoe UI" panose="020B0502040204020203" pitchFamily="34" charset="0"/>
                <a:cs typeface="Segoe UI" panose="020B0502040204020203" pitchFamily="34" charset="0"/>
              </a:rPr>
              <a:t> </a:t>
            </a:r>
            <a:r>
              <a:rPr lang="en-US" altLang="ja-JP" sz="1400" dirty="0">
                <a:solidFill>
                  <a:srgbClr val="FF0000"/>
                </a:solidFill>
                <a:latin typeface="Segoe UI" panose="020B0502040204020203" pitchFamily="34" charset="0"/>
                <a:cs typeface="Segoe UI" panose="020B0502040204020203" pitchFamily="34" charset="0"/>
              </a:rPr>
              <a:t>% </a:t>
            </a:r>
          </a:p>
        </p:txBody>
      </p:sp>
      <p:sp>
        <p:nvSpPr>
          <p:cNvPr id="6" name="テキスト ボックス 5">
            <a:extLst>
              <a:ext uri="{FF2B5EF4-FFF2-40B4-BE49-F238E27FC236}">
                <a16:creationId xmlns:a16="http://schemas.microsoft.com/office/drawing/2014/main" id="{9D22993C-182B-427F-918A-9F3CE70278E4}"/>
              </a:ext>
            </a:extLst>
          </p:cNvPr>
          <p:cNvSpPr txBox="1"/>
          <p:nvPr/>
        </p:nvSpPr>
        <p:spPr>
          <a:xfrm>
            <a:off x="4571573" y="3324724"/>
            <a:ext cx="751853" cy="307777"/>
          </a:xfrm>
          <a:prstGeom prst="rect">
            <a:avLst/>
          </a:prstGeom>
          <a:noFill/>
        </p:spPr>
        <p:txBody>
          <a:bodyPr wrap="square" rtlCol="0">
            <a:spAutoFit/>
          </a:bodyPr>
          <a:lstStyle/>
          <a:p>
            <a:pPr fontAlgn="base">
              <a:spcBef>
                <a:spcPct val="0"/>
              </a:spcBef>
              <a:spcAft>
                <a:spcPct val="0"/>
              </a:spcAft>
            </a:pPr>
            <a:r>
              <a:rPr lang="en-US" altLang="ja-JP" sz="1400" dirty="0">
                <a:solidFill>
                  <a:srgbClr val="FF0000"/>
                </a:solidFill>
                <a:latin typeface="Segoe UI" panose="020B0502040204020203" pitchFamily="34" charset="0"/>
                <a:cs typeface="Segoe UI" panose="020B0502040204020203" pitchFamily="34" charset="0"/>
              </a:rPr>
              <a:t>Bitrate</a:t>
            </a:r>
          </a:p>
        </p:txBody>
      </p:sp>
      <p:sp>
        <p:nvSpPr>
          <p:cNvPr id="7" name="テキスト ボックス 6">
            <a:extLst>
              <a:ext uri="{FF2B5EF4-FFF2-40B4-BE49-F238E27FC236}">
                <a16:creationId xmlns:a16="http://schemas.microsoft.com/office/drawing/2014/main" id="{E70EEAB3-AC15-4D3E-BEDF-BB1394B2178B}"/>
              </a:ext>
            </a:extLst>
          </p:cNvPr>
          <p:cNvSpPr txBox="1"/>
          <p:nvPr/>
        </p:nvSpPr>
        <p:spPr>
          <a:xfrm>
            <a:off x="4509648" y="4206367"/>
            <a:ext cx="926354" cy="523220"/>
          </a:xfrm>
          <a:prstGeom prst="rect">
            <a:avLst/>
          </a:prstGeom>
          <a:noFill/>
        </p:spPr>
        <p:txBody>
          <a:bodyPr wrap="square" rtlCol="0">
            <a:spAutoFit/>
          </a:bodyPr>
          <a:lstStyle/>
          <a:p>
            <a:pPr fontAlgn="base">
              <a:spcBef>
                <a:spcPct val="0"/>
              </a:spcBef>
              <a:spcAft>
                <a:spcPct val="0"/>
              </a:spcAft>
            </a:pPr>
            <a:r>
              <a:rPr lang="en-US" altLang="ja-JP" sz="1400" dirty="0">
                <a:solidFill>
                  <a:srgbClr val="FF0000"/>
                </a:solidFill>
                <a:latin typeface="Segoe UI" panose="020B0502040204020203" pitchFamily="34" charset="0"/>
                <a:cs typeface="Segoe UI" panose="020B0502040204020203" pitchFamily="34" charset="0"/>
              </a:rPr>
              <a:t>Packet loss rate</a:t>
            </a:r>
          </a:p>
        </p:txBody>
      </p:sp>
      <p:sp>
        <p:nvSpPr>
          <p:cNvPr id="8" name="テキスト ボックス 7">
            <a:extLst>
              <a:ext uri="{FF2B5EF4-FFF2-40B4-BE49-F238E27FC236}">
                <a16:creationId xmlns:a16="http://schemas.microsoft.com/office/drawing/2014/main" id="{365CE92E-2EB6-4A26-B472-4EA94A69E33E}"/>
              </a:ext>
            </a:extLst>
          </p:cNvPr>
          <p:cNvSpPr txBox="1"/>
          <p:nvPr/>
        </p:nvSpPr>
        <p:spPr>
          <a:xfrm>
            <a:off x="4397072" y="5018157"/>
            <a:ext cx="926354" cy="523220"/>
          </a:xfrm>
          <a:prstGeom prst="rect">
            <a:avLst/>
          </a:prstGeom>
          <a:noFill/>
        </p:spPr>
        <p:txBody>
          <a:bodyPr wrap="square" rtlCol="0">
            <a:spAutoFit/>
          </a:bodyPr>
          <a:lstStyle/>
          <a:p>
            <a:pPr fontAlgn="base">
              <a:spcBef>
                <a:spcPct val="0"/>
              </a:spcBef>
              <a:spcAft>
                <a:spcPct val="0"/>
              </a:spcAft>
            </a:pPr>
            <a:r>
              <a:rPr lang="en-US" altLang="ja-JP" sz="1400" dirty="0">
                <a:solidFill>
                  <a:srgbClr val="FF0000"/>
                </a:solidFill>
                <a:latin typeface="Segoe UI" panose="020B0502040204020203" pitchFamily="34" charset="0"/>
                <a:cs typeface="Segoe UI" panose="020B0502040204020203" pitchFamily="34" charset="0"/>
              </a:rPr>
              <a:t>Car velocity</a:t>
            </a:r>
          </a:p>
        </p:txBody>
      </p:sp>
      <p:sp>
        <p:nvSpPr>
          <p:cNvPr id="9" name="テキスト ボックス 8">
            <a:extLst>
              <a:ext uri="{FF2B5EF4-FFF2-40B4-BE49-F238E27FC236}">
                <a16:creationId xmlns:a16="http://schemas.microsoft.com/office/drawing/2014/main" id="{81DD2C2A-FEDE-453C-B143-70DAEFE7F527}"/>
              </a:ext>
            </a:extLst>
          </p:cNvPr>
          <p:cNvSpPr txBox="1"/>
          <p:nvPr/>
        </p:nvSpPr>
        <p:spPr>
          <a:xfrm>
            <a:off x="4498952" y="6027355"/>
            <a:ext cx="926355" cy="738664"/>
          </a:xfrm>
          <a:prstGeom prst="rect">
            <a:avLst/>
          </a:prstGeom>
          <a:noFill/>
        </p:spPr>
        <p:txBody>
          <a:bodyPr wrap="square" rtlCol="0">
            <a:spAutoFit/>
          </a:bodyPr>
          <a:lstStyle/>
          <a:p>
            <a:pPr fontAlgn="base">
              <a:spcBef>
                <a:spcPct val="0"/>
              </a:spcBef>
              <a:spcAft>
                <a:spcPct val="0"/>
              </a:spcAft>
            </a:pPr>
            <a:r>
              <a:rPr lang="en-US" altLang="ja-JP" sz="1400" dirty="0">
                <a:solidFill>
                  <a:srgbClr val="FF0000"/>
                </a:solidFill>
                <a:latin typeface="Segoe UI" panose="020B0502040204020203" pitchFamily="34" charset="0"/>
                <a:cs typeface="Segoe UI" panose="020B0502040204020203" pitchFamily="34" charset="0"/>
              </a:rPr>
              <a:t>Target distance </a:t>
            </a:r>
          </a:p>
          <a:p>
            <a:pPr fontAlgn="base">
              <a:spcBef>
                <a:spcPct val="0"/>
              </a:spcBef>
              <a:spcAft>
                <a:spcPct val="0"/>
              </a:spcAft>
            </a:pPr>
            <a:r>
              <a:rPr lang="en-US" altLang="ja-JP" sz="1400" dirty="0">
                <a:solidFill>
                  <a:srgbClr val="FF0000"/>
                </a:solidFill>
                <a:latin typeface="Segoe UI" panose="020B0502040204020203" pitchFamily="34" charset="0"/>
                <a:cs typeface="Segoe UI" panose="020B0502040204020203" pitchFamily="34" charset="0"/>
              </a:rPr>
              <a:t>(X meter)</a:t>
            </a:r>
          </a:p>
        </p:txBody>
      </p:sp>
      <p:sp>
        <p:nvSpPr>
          <p:cNvPr id="11" name="テキスト ボックス 10">
            <a:extLst>
              <a:ext uri="{FF2B5EF4-FFF2-40B4-BE49-F238E27FC236}">
                <a16:creationId xmlns:a16="http://schemas.microsoft.com/office/drawing/2014/main" id="{61635BC6-2505-4128-B3C9-0EC54CAF3F63}"/>
              </a:ext>
            </a:extLst>
          </p:cNvPr>
          <p:cNvSpPr txBox="1"/>
          <p:nvPr/>
        </p:nvSpPr>
        <p:spPr>
          <a:xfrm>
            <a:off x="7094200" y="6054936"/>
            <a:ext cx="1824555" cy="738664"/>
          </a:xfrm>
          <a:prstGeom prst="rect">
            <a:avLst/>
          </a:prstGeom>
          <a:noFill/>
        </p:spPr>
        <p:txBody>
          <a:bodyPr wrap="square" rtlCol="0">
            <a:spAutoFit/>
          </a:bodyPr>
          <a:lstStyle/>
          <a:p>
            <a:pPr fontAlgn="base">
              <a:spcBef>
                <a:spcPct val="0"/>
              </a:spcBef>
              <a:spcAft>
                <a:spcPct val="0"/>
              </a:spcAft>
            </a:pPr>
            <a:r>
              <a:rPr lang="en-US" altLang="ja-JP" sz="1400" dirty="0">
                <a:solidFill>
                  <a:srgbClr val="FF0000"/>
                </a:solidFill>
                <a:latin typeface="Segoe UI" panose="020B0502040204020203" pitchFamily="34" charset="0"/>
                <a:cs typeface="Segoe UI" panose="020B0502040204020203" pitchFamily="34" charset="0"/>
              </a:rPr>
              <a:t>A priori information (e.g. object type, weather, etc.)</a:t>
            </a:r>
          </a:p>
        </p:txBody>
      </p:sp>
      <p:pic>
        <p:nvPicPr>
          <p:cNvPr id="12" name="図 11">
            <a:extLst>
              <a:ext uri="{FF2B5EF4-FFF2-40B4-BE49-F238E27FC236}">
                <a16:creationId xmlns:a16="http://schemas.microsoft.com/office/drawing/2014/main" id="{C2379F3D-6669-4B53-A77F-52382D761C2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3333" t="53474" r="24042" b="7869"/>
          <a:stretch/>
        </p:blipFill>
        <p:spPr bwMode="auto">
          <a:xfrm>
            <a:off x="930541" y="3417316"/>
            <a:ext cx="1933283" cy="968818"/>
          </a:xfrm>
          <a:prstGeom prst="rect">
            <a:avLst/>
          </a:prstGeom>
          <a:noFill/>
          <a:ln>
            <a:noFill/>
          </a:ln>
        </p:spPr>
      </p:pic>
      <p:sp>
        <p:nvSpPr>
          <p:cNvPr id="10" name="正方形/長方形 9">
            <a:extLst>
              <a:ext uri="{FF2B5EF4-FFF2-40B4-BE49-F238E27FC236}">
                <a16:creationId xmlns:a16="http://schemas.microsoft.com/office/drawing/2014/main" id="{31953A2A-CBE0-4729-B095-2E6454BAB0DC}"/>
              </a:ext>
            </a:extLst>
          </p:cNvPr>
          <p:cNvSpPr/>
          <p:nvPr/>
        </p:nvSpPr>
        <p:spPr>
          <a:xfrm>
            <a:off x="2199101" y="4788682"/>
            <a:ext cx="408790" cy="172122"/>
          </a:xfrm>
          <a:prstGeom prst="rect">
            <a:avLst/>
          </a:prstGeom>
          <a:solidFill>
            <a:schemeClr val="bg1"/>
          </a:solidFill>
          <a:ln w="127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2000" dirty="0">
              <a:latin typeface="メイリオ" panose="020B0604030504040204" pitchFamily="50" charset="-128"/>
              <a:ea typeface="メイリオ" panose="020B0604030504040204" pitchFamily="50" charset="-128"/>
            </a:endParaRPr>
          </a:p>
        </p:txBody>
      </p:sp>
      <p:sp>
        <p:nvSpPr>
          <p:cNvPr id="15" name="コンテンツ プレースホルダー 2">
            <a:extLst>
              <a:ext uri="{FF2B5EF4-FFF2-40B4-BE49-F238E27FC236}">
                <a16:creationId xmlns:a16="http://schemas.microsoft.com/office/drawing/2014/main" id="{50F59E8B-262B-4D72-B821-BF78F620BEC4}"/>
              </a:ext>
            </a:extLst>
          </p:cNvPr>
          <p:cNvSpPr txBox="1">
            <a:spLocks/>
          </p:cNvSpPr>
          <p:nvPr/>
        </p:nvSpPr>
        <p:spPr>
          <a:xfrm>
            <a:off x="269745" y="920777"/>
            <a:ext cx="8532155" cy="1899934"/>
          </a:xfrm>
          <a:prstGeom prst="rect">
            <a:avLst/>
          </a:prstGeom>
          <a:ln/>
        </p:spPr>
        <p:style>
          <a:lnRef idx="1">
            <a:schemeClr val="accent3"/>
          </a:lnRef>
          <a:fillRef idx="2">
            <a:schemeClr val="accent3"/>
          </a:fillRef>
          <a:effectRef idx="1">
            <a:schemeClr val="accent3"/>
          </a:effectRef>
          <a:fontRef idx="minor">
            <a:schemeClr val="dk1"/>
          </a:fontRef>
        </p:style>
        <p:txBody>
          <a:bodyPr/>
          <a:lstStyle>
            <a:lvl1pPr marL="342900" indent="-342900" algn="l" defTabSz="1219170" rtl="0" eaLnBrk="1" latinLnBrk="0" hangingPunct="1">
              <a:lnSpc>
                <a:spcPct val="114000"/>
              </a:lnSpc>
              <a:spcBef>
                <a:spcPts val="800"/>
              </a:spcBef>
              <a:spcAft>
                <a:spcPts val="133"/>
              </a:spcAft>
              <a:buFont typeface="Wingdings" panose="05000000000000000000" pitchFamily="2" charset="2"/>
              <a:buChar char="n"/>
              <a:defRPr kumimoji="1" sz="20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1pPr>
            <a:lvl2pPr marL="717550" indent="-358775" algn="l" defTabSz="1219170" rtl="0" eaLnBrk="1" latinLnBrk="0" hangingPunct="1">
              <a:lnSpc>
                <a:spcPct val="114000"/>
              </a:lnSpc>
              <a:spcBef>
                <a:spcPts val="267"/>
              </a:spcBef>
              <a:spcAft>
                <a:spcPts val="533"/>
              </a:spcAft>
              <a:buFont typeface="Arial" panose="020B0604020202020204" pitchFamily="34" charset="0"/>
              <a:buChar char="•"/>
              <a:defRPr kumimoji="1" sz="18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2pPr>
            <a:lvl3pPr marL="895350" indent="-358775" algn="l" defTabSz="1219170" rtl="0" eaLnBrk="1" latinLnBrk="0" hangingPunct="1">
              <a:lnSpc>
                <a:spcPct val="114000"/>
              </a:lnSpc>
              <a:spcBef>
                <a:spcPts val="133"/>
              </a:spcBef>
              <a:spcAft>
                <a:spcPts val="267"/>
              </a:spcAft>
              <a:buFont typeface="Arial" pitchFamily="34" charset="0"/>
              <a:buChar char="›"/>
              <a:defRPr kumimoji="1" sz="14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3pPr>
            <a:lvl4pPr marL="1447764" indent="-304792" algn="l" defTabSz="1219170" rtl="0" eaLnBrk="1" latinLnBrk="0" hangingPunct="1">
              <a:lnSpc>
                <a:spcPct val="114000"/>
              </a:lnSpc>
              <a:spcBef>
                <a:spcPts val="133"/>
              </a:spcBef>
              <a:spcAft>
                <a:spcPts val="533"/>
              </a:spcAft>
              <a:buFont typeface="Arial" pitchFamily="34" charset="0"/>
              <a:buChar char="»"/>
              <a:defRPr kumimoji="1" sz="12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4pPr>
            <a:lvl5pPr marL="1924003" indent="-230712" algn="l" defTabSz="1219170" rtl="0" eaLnBrk="1" latinLnBrk="0" hangingPunct="1">
              <a:lnSpc>
                <a:spcPct val="114000"/>
              </a:lnSpc>
              <a:spcBef>
                <a:spcPts val="133"/>
              </a:spcBef>
              <a:spcAft>
                <a:spcPts val="800"/>
              </a:spcAft>
              <a:buFont typeface="Arial" pitchFamily="34" charset="0"/>
              <a:buChar char="-"/>
              <a:defRPr kumimoji="1" sz="1050" kern="1200">
                <a:solidFill>
                  <a:schemeClr val="tx1"/>
                </a:solidFill>
                <a:latin typeface="Meiryo" panose="020B0604030504040204" pitchFamily="34" charset="-128"/>
                <a:ea typeface="Meiryo" panose="020B0604030504040204" pitchFamily="34" charset="-128"/>
                <a:cs typeface="Meiryo" panose="020B0604030504040204" pitchFamily="34" charset="-128"/>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a:lstStyle>
          <a:p>
            <a:pPr lvl="0">
              <a:defRPr/>
            </a:pPr>
            <a:r>
              <a:rPr lang="en-US" altLang="ja-JP" dirty="0">
                <a:latin typeface="Segoe UI" panose="020B0502040204020203" pitchFamily="34" charset="0"/>
                <a:cs typeface="Segoe UI" panose="020B0502040204020203" pitchFamily="34" charset="0"/>
              </a:rPr>
              <a:t>Even when there is no object in the surveillance video, it is necessary to monitor whether or not it is safe for the object to appear at any time.</a:t>
            </a:r>
          </a:p>
          <a:p>
            <a:pPr lvl="0">
              <a:defRPr/>
            </a:pPr>
            <a:r>
              <a:rPr lang="en-US" altLang="ja-JP" dirty="0">
                <a:latin typeface="Segoe UI" panose="020B0502040204020203" pitchFamily="34" charset="0"/>
                <a:cs typeface="Segoe UI" panose="020B0502040204020203" pitchFamily="34" charset="0"/>
              </a:rPr>
              <a:t>Therefore, it is important to use a parametric model to understand the state of the surveillance video, rather than using pixel-based model to recognize an object.</a:t>
            </a:r>
          </a:p>
        </p:txBody>
      </p:sp>
      <p:sp>
        <p:nvSpPr>
          <p:cNvPr id="16" name="テキスト ボックス 15">
            <a:extLst>
              <a:ext uri="{FF2B5EF4-FFF2-40B4-BE49-F238E27FC236}">
                <a16:creationId xmlns:a16="http://schemas.microsoft.com/office/drawing/2014/main" id="{94AD96E3-AFAF-454E-A155-DAFC32394BEF}"/>
              </a:ext>
            </a:extLst>
          </p:cNvPr>
          <p:cNvSpPr txBox="1"/>
          <p:nvPr/>
        </p:nvSpPr>
        <p:spPr>
          <a:xfrm>
            <a:off x="269745" y="5594687"/>
            <a:ext cx="3919020" cy="1015663"/>
          </a:xfrm>
          <a:prstGeom prst="rect">
            <a:avLst/>
          </a:prstGeom>
          <a:noFill/>
        </p:spPr>
        <p:txBody>
          <a:bodyPr wrap="square" rtlCol="0">
            <a:spAutoFit/>
          </a:bodyPr>
          <a:lstStyle/>
          <a:p>
            <a:r>
              <a:rPr kumimoji="1" lang="en-US" altLang="ja-JP" sz="1200" dirty="0">
                <a:latin typeface="メイリオ" panose="020B0604030504040204" pitchFamily="50" charset="-128"/>
                <a:ea typeface="メイリオ" panose="020B0604030504040204" pitchFamily="50" charset="-128"/>
              </a:rPr>
              <a:t>It is important to always assume the case where an object suddenly appears and to understand the state of the surveillance video.</a:t>
            </a:r>
          </a:p>
          <a:p>
            <a:r>
              <a:rPr kumimoji="1" lang="en-US" altLang="ja-JP" sz="1200" dirty="0">
                <a:latin typeface="メイリオ" panose="020B0604030504040204" pitchFamily="50" charset="-128"/>
                <a:ea typeface="メイリオ" panose="020B0604030504040204" pitchFamily="50" charset="-128"/>
              </a:rPr>
              <a:t>⇒Recognition by pixel-based analysis is not sufficient.</a:t>
            </a:r>
            <a:endParaRPr kumimoji="1" lang="ja-JP" altLang="en-US" sz="1200" dirty="0">
              <a:latin typeface="メイリオ" panose="020B0604030504040204" pitchFamily="50" charset="-128"/>
              <a:ea typeface="メイリオ" panose="020B0604030504040204" pitchFamily="50" charset="-128"/>
            </a:endParaRPr>
          </a:p>
        </p:txBody>
      </p:sp>
      <p:sp>
        <p:nvSpPr>
          <p:cNvPr id="19" name="テキスト ボックス 18">
            <a:extLst>
              <a:ext uri="{FF2B5EF4-FFF2-40B4-BE49-F238E27FC236}">
                <a16:creationId xmlns:a16="http://schemas.microsoft.com/office/drawing/2014/main" id="{1FEF079C-6BBE-4892-A931-4E445E1D6090}"/>
              </a:ext>
            </a:extLst>
          </p:cNvPr>
          <p:cNvSpPr txBox="1"/>
          <p:nvPr/>
        </p:nvSpPr>
        <p:spPr>
          <a:xfrm>
            <a:off x="1424545" y="3208881"/>
            <a:ext cx="2154500" cy="261610"/>
          </a:xfrm>
          <a:prstGeom prst="rect">
            <a:avLst/>
          </a:prstGeom>
          <a:noFill/>
        </p:spPr>
        <p:txBody>
          <a:bodyPr wrap="square" rtlCol="0">
            <a:spAutoFit/>
          </a:bodyPr>
          <a:lstStyle/>
          <a:p>
            <a:pPr fontAlgn="base">
              <a:spcBef>
                <a:spcPct val="0"/>
              </a:spcBef>
              <a:spcAft>
                <a:spcPct val="0"/>
              </a:spcAft>
            </a:pPr>
            <a:r>
              <a:rPr lang="en-US" altLang="ja-JP" sz="1100" dirty="0">
                <a:latin typeface="Segoe UI" panose="020B0502040204020203" pitchFamily="34" charset="0"/>
                <a:cs typeface="Segoe UI" panose="020B0502040204020203" pitchFamily="34" charset="0"/>
              </a:rPr>
              <a:t>Object-recognition ratio: 40</a:t>
            </a:r>
            <a:r>
              <a:rPr lang="ja-JP" altLang="en-US" sz="1100" dirty="0">
                <a:latin typeface="Segoe UI" panose="020B0502040204020203" pitchFamily="34" charset="0"/>
                <a:cs typeface="Segoe UI" panose="020B0502040204020203" pitchFamily="34" charset="0"/>
              </a:rPr>
              <a:t> </a:t>
            </a:r>
            <a:r>
              <a:rPr lang="en-US" altLang="ja-JP" sz="1100" dirty="0">
                <a:latin typeface="Segoe UI" panose="020B0502040204020203" pitchFamily="34" charset="0"/>
                <a:cs typeface="Segoe UI" panose="020B0502040204020203" pitchFamily="34" charset="0"/>
              </a:rPr>
              <a:t>% </a:t>
            </a:r>
          </a:p>
        </p:txBody>
      </p:sp>
      <p:sp>
        <p:nvSpPr>
          <p:cNvPr id="20" name="テキスト ボックス 19">
            <a:extLst>
              <a:ext uri="{FF2B5EF4-FFF2-40B4-BE49-F238E27FC236}">
                <a16:creationId xmlns:a16="http://schemas.microsoft.com/office/drawing/2014/main" id="{1D1D2F81-BE5A-4A8B-BED2-13B49A3437BC}"/>
              </a:ext>
            </a:extLst>
          </p:cNvPr>
          <p:cNvSpPr txBox="1"/>
          <p:nvPr/>
        </p:nvSpPr>
        <p:spPr>
          <a:xfrm>
            <a:off x="1424545" y="4441673"/>
            <a:ext cx="2154500" cy="261610"/>
          </a:xfrm>
          <a:prstGeom prst="rect">
            <a:avLst/>
          </a:prstGeom>
          <a:noFill/>
        </p:spPr>
        <p:txBody>
          <a:bodyPr wrap="square" rtlCol="0">
            <a:spAutoFit/>
          </a:bodyPr>
          <a:lstStyle/>
          <a:p>
            <a:pPr fontAlgn="base">
              <a:spcBef>
                <a:spcPct val="0"/>
              </a:spcBef>
              <a:spcAft>
                <a:spcPct val="0"/>
              </a:spcAft>
            </a:pPr>
            <a:r>
              <a:rPr lang="en-US" altLang="ja-JP" sz="1100" dirty="0">
                <a:latin typeface="Segoe UI" panose="020B0502040204020203" pitchFamily="34" charset="0"/>
                <a:cs typeface="Segoe UI" panose="020B0502040204020203" pitchFamily="34" charset="0"/>
              </a:rPr>
              <a:t>Object-recognition ratio: 40</a:t>
            </a:r>
            <a:r>
              <a:rPr lang="ja-JP" altLang="en-US" sz="1100" dirty="0">
                <a:latin typeface="Segoe UI" panose="020B0502040204020203" pitchFamily="34" charset="0"/>
                <a:cs typeface="Segoe UI" panose="020B0502040204020203" pitchFamily="34" charset="0"/>
              </a:rPr>
              <a:t> </a:t>
            </a:r>
            <a:r>
              <a:rPr lang="en-US" altLang="ja-JP" sz="1100" dirty="0">
                <a:latin typeface="Segoe UI" panose="020B0502040204020203" pitchFamily="34" charset="0"/>
                <a:cs typeface="Segoe UI" panose="020B0502040204020203" pitchFamily="34" charset="0"/>
              </a:rPr>
              <a:t>% </a:t>
            </a:r>
          </a:p>
        </p:txBody>
      </p:sp>
      <p:sp>
        <p:nvSpPr>
          <p:cNvPr id="18" name="テキスト ボックス 17">
            <a:extLst>
              <a:ext uri="{FF2B5EF4-FFF2-40B4-BE49-F238E27FC236}">
                <a16:creationId xmlns:a16="http://schemas.microsoft.com/office/drawing/2014/main" id="{254D91F1-B0B6-4834-B985-0070F5B37CE6}"/>
              </a:ext>
            </a:extLst>
          </p:cNvPr>
          <p:cNvSpPr txBox="1"/>
          <p:nvPr/>
        </p:nvSpPr>
        <p:spPr>
          <a:xfrm>
            <a:off x="2861473" y="4756547"/>
            <a:ext cx="843501" cy="261610"/>
          </a:xfrm>
          <a:prstGeom prst="rect">
            <a:avLst/>
          </a:prstGeom>
          <a:noFill/>
        </p:spPr>
        <p:txBody>
          <a:bodyPr wrap="none" rtlCol="0">
            <a:spAutoFit/>
          </a:bodyPr>
          <a:lstStyle/>
          <a:p>
            <a:r>
              <a:rPr kumimoji="1" lang="en-US" altLang="ja-JP" sz="1050" dirty="0">
                <a:latin typeface="メイリオ" panose="020B0604030504040204" pitchFamily="50" charset="-128"/>
                <a:ea typeface="メイリオ" panose="020B0604030504040204" pitchFamily="50" charset="-128"/>
              </a:rPr>
              <a:t>No object</a:t>
            </a:r>
            <a:endParaRPr kumimoji="1" lang="ja-JP" altLang="en-US" sz="1050" dirty="0">
              <a:latin typeface="メイリオ" panose="020B0604030504040204" pitchFamily="50" charset="-128"/>
              <a:ea typeface="メイリオ" panose="020B0604030504040204" pitchFamily="50" charset="-128"/>
            </a:endParaRPr>
          </a:p>
        </p:txBody>
      </p:sp>
      <p:pic>
        <p:nvPicPr>
          <p:cNvPr id="3" name="図 2">
            <a:extLst>
              <a:ext uri="{FF2B5EF4-FFF2-40B4-BE49-F238E27FC236}">
                <a16:creationId xmlns:a16="http://schemas.microsoft.com/office/drawing/2014/main" id="{966DEC85-D661-4675-A45A-B1C6B95D834C}"/>
              </a:ext>
            </a:extLst>
          </p:cNvPr>
          <p:cNvPicPr>
            <a:picLocks noChangeAspect="1"/>
          </p:cNvPicPr>
          <p:nvPr/>
        </p:nvPicPr>
        <p:blipFill>
          <a:blip r:embed="rId4"/>
          <a:stretch>
            <a:fillRect/>
          </a:stretch>
        </p:blipFill>
        <p:spPr>
          <a:xfrm>
            <a:off x="4727052" y="3147537"/>
            <a:ext cx="3527403" cy="3300560"/>
          </a:xfrm>
          <a:prstGeom prst="rect">
            <a:avLst/>
          </a:prstGeom>
        </p:spPr>
      </p:pic>
    </p:spTree>
    <p:extLst>
      <p:ext uri="{BB962C8B-B14F-4D97-AF65-F5344CB8AC3E}">
        <p14:creationId xmlns:p14="http://schemas.microsoft.com/office/powerpoint/2010/main" val="3942365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9C0CAA-E995-4A7A-A5FC-23442FD64E5A}"/>
              </a:ext>
            </a:extLst>
          </p:cNvPr>
          <p:cNvSpPr>
            <a:spLocks noGrp="1"/>
          </p:cNvSpPr>
          <p:nvPr>
            <p:ph type="title"/>
          </p:nvPr>
        </p:nvSpPr>
        <p:spPr/>
        <p:txBody>
          <a:bodyPr/>
          <a:lstStyle/>
          <a:p>
            <a:r>
              <a:rPr kumimoji="1" lang="en-US" altLang="ja-JP" sz="2800" dirty="0"/>
              <a:t>Im</a:t>
            </a:r>
            <a:r>
              <a:rPr lang="en-US" altLang="ja-JP" sz="2800" dirty="0"/>
              <a:t>portant points for this contribution </a:t>
            </a:r>
            <a:endParaRPr kumimoji="1" lang="ja-JP" altLang="en-US" sz="2800" dirty="0"/>
          </a:p>
        </p:txBody>
      </p:sp>
      <p:sp>
        <p:nvSpPr>
          <p:cNvPr id="10" name="正方形/長方形 9">
            <a:extLst>
              <a:ext uri="{FF2B5EF4-FFF2-40B4-BE49-F238E27FC236}">
                <a16:creationId xmlns:a16="http://schemas.microsoft.com/office/drawing/2014/main" id="{31953A2A-CBE0-4729-B095-2E6454BAB0DC}"/>
              </a:ext>
            </a:extLst>
          </p:cNvPr>
          <p:cNvSpPr/>
          <p:nvPr/>
        </p:nvSpPr>
        <p:spPr>
          <a:xfrm>
            <a:off x="1688951" y="4507454"/>
            <a:ext cx="408790" cy="172122"/>
          </a:xfrm>
          <a:prstGeom prst="rect">
            <a:avLst/>
          </a:prstGeom>
          <a:solidFill>
            <a:schemeClr val="bg1"/>
          </a:solidFill>
          <a:ln w="127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2000" dirty="0">
              <a:latin typeface="メイリオ" panose="020B0604030504040204" pitchFamily="50" charset="-128"/>
              <a:ea typeface="メイリオ" panose="020B0604030504040204" pitchFamily="50" charset="-128"/>
            </a:endParaRPr>
          </a:p>
        </p:txBody>
      </p:sp>
      <p:sp>
        <p:nvSpPr>
          <p:cNvPr id="15" name="コンテンツ プレースホルダー 2">
            <a:extLst>
              <a:ext uri="{FF2B5EF4-FFF2-40B4-BE49-F238E27FC236}">
                <a16:creationId xmlns:a16="http://schemas.microsoft.com/office/drawing/2014/main" id="{50F59E8B-262B-4D72-B821-BF78F620BEC4}"/>
              </a:ext>
            </a:extLst>
          </p:cNvPr>
          <p:cNvSpPr txBox="1">
            <a:spLocks/>
          </p:cNvSpPr>
          <p:nvPr/>
        </p:nvSpPr>
        <p:spPr>
          <a:xfrm>
            <a:off x="269745" y="920776"/>
            <a:ext cx="8532155" cy="4232249"/>
          </a:xfrm>
          <a:prstGeom prst="rect">
            <a:avLst/>
          </a:prstGeom>
          <a:ln/>
        </p:spPr>
        <p:style>
          <a:lnRef idx="1">
            <a:schemeClr val="accent3"/>
          </a:lnRef>
          <a:fillRef idx="2">
            <a:schemeClr val="accent3"/>
          </a:fillRef>
          <a:effectRef idx="1">
            <a:schemeClr val="accent3"/>
          </a:effectRef>
          <a:fontRef idx="minor">
            <a:schemeClr val="dk1"/>
          </a:fontRef>
        </p:style>
        <p:txBody>
          <a:bodyPr/>
          <a:lstStyle>
            <a:lvl1pPr marL="342900" indent="-342900" algn="l" defTabSz="1219170" rtl="0" eaLnBrk="1" latinLnBrk="0" hangingPunct="1">
              <a:lnSpc>
                <a:spcPct val="114000"/>
              </a:lnSpc>
              <a:spcBef>
                <a:spcPts val="800"/>
              </a:spcBef>
              <a:spcAft>
                <a:spcPts val="133"/>
              </a:spcAft>
              <a:buFont typeface="Wingdings" panose="05000000000000000000" pitchFamily="2" charset="2"/>
              <a:buChar char="n"/>
              <a:defRPr kumimoji="1" sz="20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1pPr>
            <a:lvl2pPr marL="717550" indent="-358775" algn="l" defTabSz="1219170" rtl="0" eaLnBrk="1" latinLnBrk="0" hangingPunct="1">
              <a:lnSpc>
                <a:spcPct val="114000"/>
              </a:lnSpc>
              <a:spcBef>
                <a:spcPts val="267"/>
              </a:spcBef>
              <a:spcAft>
                <a:spcPts val="533"/>
              </a:spcAft>
              <a:buFont typeface="Arial" panose="020B0604020202020204" pitchFamily="34" charset="0"/>
              <a:buChar char="•"/>
              <a:defRPr kumimoji="1" sz="18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2pPr>
            <a:lvl3pPr marL="895350" indent="-358775" algn="l" defTabSz="1219170" rtl="0" eaLnBrk="1" latinLnBrk="0" hangingPunct="1">
              <a:lnSpc>
                <a:spcPct val="114000"/>
              </a:lnSpc>
              <a:spcBef>
                <a:spcPts val="133"/>
              </a:spcBef>
              <a:spcAft>
                <a:spcPts val="267"/>
              </a:spcAft>
              <a:buFont typeface="Arial" pitchFamily="34" charset="0"/>
              <a:buChar char="›"/>
              <a:defRPr kumimoji="1" sz="14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3pPr>
            <a:lvl4pPr marL="1447764" indent="-304792" algn="l" defTabSz="1219170" rtl="0" eaLnBrk="1" latinLnBrk="0" hangingPunct="1">
              <a:lnSpc>
                <a:spcPct val="114000"/>
              </a:lnSpc>
              <a:spcBef>
                <a:spcPts val="133"/>
              </a:spcBef>
              <a:spcAft>
                <a:spcPts val="533"/>
              </a:spcAft>
              <a:buFont typeface="Arial" pitchFamily="34" charset="0"/>
              <a:buChar char="»"/>
              <a:defRPr kumimoji="1" sz="1200" kern="1200">
                <a:solidFill>
                  <a:schemeClr val="tx1"/>
                </a:solidFill>
                <a:latin typeface="Meiryo" panose="020B0604030504040204" pitchFamily="34" charset="-128"/>
                <a:ea typeface="Meiryo" panose="020B0604030504040204" pitchFamily="34" charset="-128"/>
                <a:cs typeface="Meiryo" panose="020B0604030504040204" pitchFamily="34" charset="-128"/>
              </a:defRPr>
            </a:lvl4pPr>
            <a:lvl5pPr marL="1924003" indent="-230712" algn="l" defTabSz="1219170" rtl="0" eaLnBrk="1" latinLnBrk="0" hangingPunct="1">
              <a:lnSpc>
                <a:spcPct val="114000"/>
              </a:lnSpc>
              <a:spcBef>
                <a:spcPts val="133"/>
              </a:spcBef>
              <a:spcAft>
                <a:spcPts val="800"/>
              </a:spcAft>
              <a:buFont typeface="Arial" pitchFamily="34" charset="0"/>
              <a:buChar char="-"/>
              <a:defRPr kumimoji="1" sz="1050" kern="1200">
                <a:solidFill>
                  <a:schemeClr val="tx1"/>
                </a:solidFill>
                <a:latin typeface="Meiryo" panose="020B0604030504040204" pitchFamily="34" charset="-128"/>
                <a:ea typeface="Meiryo" panose="020B0604030504040204" pitchFamily="34" charset="-128"/>
                <a:cs typeface="Meiryo" panose="020B0604030504040204" pitchFamily="34" charset="-128"/>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a:lstStyle>
          <a:p>
            <a:pPr lvl="0">
              <a:defRPr/>
            </a:pPr>
            <a:r>
              <a:rPr lang="en-US" altLang="ja-JP" sz="2400" dirty="0">
                <a:latin typeface="Segoe UI" panose="020B0502040204020203" pitchFamily="34" charset="0"/>
                <a:cs typeface="Segoe UI" panose="020B0502040204020203" pitchFamily="34" charset="0"/>
              </a:rPr>
              <a:t>1. To make sure that the surveillance video transmitted to the surveillance center is recognizable.</a:t>
            </a:r>
          </a:p>
          <a:p>
            <a:pPr lvl="0">
              <a:defRPr/>
            </a:pPr>
            <a:r>
              <a:rPr lang="en-US" altLang="ja-JP" sz="2400" dirty="0">
                <a:latin typeface="Segoe UI" panose="020B0502040204020203" pitchFamily="34" charset="0"/>
                <a:cs typeface="Segoe UI" panose="020B0502040204020203" pitchFamily="34" charset="0"/>
              </a:rPr>
              <a:t>2. Surveillance video must look good even when objects are not really in </a:t>
            </a:r>
            <a:r>
              <a:rPr lang="en-US" altLang="ja-JP" sz="2400">
                <a:latin typeface="Segoe UI" panose="020B0502040204020203" pitchFamily="34" charset="0"/>
                <a:cs typeface="Segoe UI" panose="020B0502040204020203" pitchFamily="34" charset="0"/>
              </a:rPr>
              <a:t>the video.</a:t>
            </a:r>
            <a:endParaRPr lang="en-US" altLang="ja-JP" sz="2400" dirty="0">
              <a:latin typeface="Segoe UI" panose="020B0502040204020203" pitchFamily="34" charset="0"/>
              <a:cs typeface="Segoe UI" panose="020B0502040204020203" pitchFamily="34" charset="0"/>
            </a:endParaRPr>
          </a:p>
          <a:p>
            <a:pPr lvl="0">
              <a:defRPr/>
            </a:pPr>
            <a:r>
              <a:rPr lang="en-US" altLang="ja-JP" sz="2400" dirty="0">
                <a:latin typeface="Segoe UI" panose="020B0502040204020203" pitchFamily="34" charset="0"/>
                <a:cs typeface="Segoe UI" panose="020B0502040204020203" pitchFamily="34" charset="0"/>
              </a:rPr>
              <a:t>3. The surveillance video is analyzed by a parametric model rather than a video pixel-based model.</a:t>
            </a:r>
          </a:p>
          <a:p>
            <a:pPr lvl="0">
              <a:defRPr/>
            </a:pPr>
            <a:r>
              <a:rPr lang="en-US" altLang="ja-JP" sz="2400" dirty="0">
                <a:latin typeface="Segoe UI" panose="020B0502040204020203" pitchFamily="34" charset="0"/>
                <a:cs typeface="Segoe UI" panose="020B0502040204020203" pitchFamily="34" charset="0"/>
              </a:rPr>
              <a:t>4. This object-recognition-estimation model should be designed for the risky cases, while safer cases can be handled by tuning in this contribution.</a:t>
            </a:r>
          </a:p>
        </p:txBody>
      </p:sp>
    </p:spTree>
    <p:extLst>
      <p:ext uri="{BB962C8B-B14F-4D97-AF65-F5344CB8AC3E}">
        <p14:creationId xmlns:p14="http://schemas.microsoft.com/office/powerpoint/2010/main" val="893135069"/>
      </p:ext>
    </p:extLst>
  </p:cSld>
  <p:clrMapOvr>
    <a:masterClrMapping/>
  </p:clrMapOvr>
</p:sld>
</file>

<file path=ppt/theme/theme1.xml><?xml version="1.0" encoding="utf-8"?>
<a:theme xmlns:a="http://schemas.openxmlformats.org/drawingml/2006/main" name="NTT_master_page">
  <a:themeElements>
    <a:clrScheme name="ユーザー定義 3">
      <a:dk1>
        <a:srgbClr val="000000"/>
      </a:dk1>
      <a:lt1>
        <a:srgbClr val="FFFFFF"/>
      </a:lt1>
      <a:dk2>
        <a:srgbClr val="C8C8C8"/>
      </a:dk2>
      <a:lt2>
        <a:srgbClr val="BAD2ED"/>
      </a:lt2>
      <a:accent1>
        <a:srgbClr val="001973"/>
      </a:accent1>
      <a:accent2>
        <a:srgbClr val="0072BC"/>
      </a:accent2>
      <a:accent3>
        <a:srgbClr val="0FC8F2"/>
      </a:accent3>
      <a:accent4>
        <a:srgbClr val="C6D230"/>
      </a:accent4>
      <a:accent5>
        <a:srgbClr val="7FFDFF"/>
      </a:accent5>
      <a:accent6>
        <a:srgbClr val="DB3D23"/>
      </a:accent6>
      <a:hlink>
        <a:srgbClr val="0784C1"/>
      </a:hlink>
      <a:folHlink>
        <a:srgbClr val="0784C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12700">
          <a:noFill/>
        </a:ln>
        <a:effectLst/>
      </a:spPr>
      <a:bodyPr lIns="36000" tIns="36000" rIns="36000" bIns="36000" rtlCol="0" anchor="ctr"/>
      <a:lstStyle>
        <a:defPPr algn="ctr" fontAlgn="auto">
          <a:lnSpc>
            <a:spcPct val="110000"/>
          </a:lnSpc>
          <a:spcBef>
            <a:spcPts val="200"/>
          </a:spcBef>
          <a:spcAft>
            <a:spcPts val="200"/>
          </a:spcAft>
          <a:defRPr kumimoji="1" sz="2000" dirty="0">
            <a:latin typeface="メイリオ" panose="020B0604030504040204" pitchFamily="50" charset="-128"/>
            <a:ea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kumimoji="1" sz="2000" dirty="0">
            <a:latin typeface="メイリオ" panose="020B0604030504040204" pitchFamily="50" charset="-128"/>
            <a:ea typeface="メイリオ" panose="020B0604030504040204" pitchFamily="50" charset="-128"/>
          </a:defRPr>
        </a:defPPr>
      </a:lstStyle>
    </a:txDef>
  </a:objectDefaults>
  <a:extraClrSchemeLst/>
  <a:extLst>
    <a:ext uri="{05A4C25C-085E-4340-85A3-A5531E510DB2}">
      <thm15:themeFamily xmlns:thm15="http://schemas.microsoft.com/office/thememl/2012/main" name="PPT Guidelines_26 02 2014_v4" id="{0BC10357-EC50-4911-A748-C21717FBD21B}" vid="{E9D06FB4-3EBD-4EE0-910D-62CBDA6F397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02_4-3_JPN_NTT_Template</Template>
  <TotalTime>18896</TotalTime>
  <Words>823</Words>
  <Application>Microsoft Office PowerPoint</Application>
  <PresentationFormat>画面に合わせる (4:3)</PresentationFormat>
  <Paragraphs>106</Paragraphs>
  <Slides>11</Slides>
  <Notes>11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11</vt:i4>
      </vt:variant>
    </vt:vector>
  </HeadingPairs>
  <TitlesOfParts>
    <vt:vector size="20" baseType="lpstr">
      <vt:lpstr>Meiryo</vt:lpstr>
      <vt:lpstr>Meiryo</vt:lpstr>
      <vt:lpstr>Arial</vt:lpstr>
      <vt:lpstr>Calibri</vt:lpstr>
      <vt:lpstr>Segoe UI</vt:lpstr>
      <vt:lpstr>Segoe UI Historic</vt:lpstr>
      <vt:lpstr>Source Sans Pro</vt:lpstr>
      <vt:lpstr>Wingdings</vt:lpstr>
      <vt:lpstr>NTT_master_page</vt:lpstr>
      <vt:lpstr>ToR and Test Plan for P.obj-recog</vt:lpstr>
      <vt:lpstr>Purpose of monitoring</vt:lpstr>
      <vt:lpstr>Primary application for P.obj-recog </vt:lpstr>
      <vt:lpstr>Definition of object recognition ratio (1/2)</vt:lpstr>
      <vt:lpstr>Definition of object recognition ratio (2/2)</vt:lpstr>
      <vt:lpstr>Case 1 and Case 2 in packet loss situation</vt:lpstr>
      <vt:lpstr>Calculation of object recognition ratio </vt:lpstr>
      <vt:lpstr>Building Blocks (Input and output)</vt:lpstr>
      <vt:lpstr>Important points for this contribution </vt:lpstr>
      <vt:lpstr>Section organization</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スタイルガイド　4:3</dc:title>
  <dc:creator>5041347@ntt-hd.local</dc:creator>
  <cp:lastModifiedBy>Masanori Koike（小池正憲）</cp:lastModifiedBy>
  <cp:revision>502</cp:revision>
  <cp:lastPrinted>2023-06-22T07:35:15Z</cp:lastPrinted>
  <dcterms:created xsi:type="dcterms:W3CDTF">2020-08-31T02:04:49Z</dcterms:created>
  <dcterms:modified xsi:type="dcterms:W3CDTF">2023-06-26T20:55:35Z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bb4fa5d-3ac5-4415-967c-34900a0e1c6f_Enabled">
    <vt:lpwstr>true</vt:lpwstr>
  </property>
  <property fmtid="{D5CDD505-2E9C-101B-9397-08002B2CF9AE}" pid="3" name="MSIP_Label_dbb4fa5d-3ac5-4415-967c-34900a0e1c6f_SetDate">
    <vt:lpwstr>2023-01-10T09:37:55Z</vt:lpwstr>
  </property>
  <property fmtid="{D5CDD505-2E9C-101B-9397-08002B2CF9AE}" pid="4" name="MSIP_Label_dbb4fa5d-3ac5-4415-967c-34900a0e1c6f_Method">
    <vt:lpwstr>Privileged</vt:lpwstr>
  </property>
  <property fmtid="{D5CDD505-2E9C-101B-9397-08002B2CF9AE}" pid="5" name="MSIP_Label_dbb4fa5d-3ac5-4415-967c-34900a0e1c6f_Name">
    <vt:lpwstr>dbb4fa5d-3ac5-4415-967c-34900a0e1c6f</vt:lpwstr>
  </property>
  <property fmtid="{D5CDD505-2E9C-101B-9397-08002B2CF9AE}" pid="6" name="MSIP_Label_dbb4fa5d-3ac5-4415-967c-34900a0e1c6f_SiteId">
    <vt:lpwstr>a629ef32-67ba-47a6-8eb3-ec43935644fc</vt:lpwstr>
  </property>
  <property fmtid="{D5CDD505-2E9C-101B-9397-08002B2CF9AE}" pid="7" name="MSIP_Label_dbb4fa5d-3ac5-4415-967c-34900a0e1c6f_ActionId">
    <vt:lpwstr>10205a01-4676-4637-8346-130e64014978</vt:lpwstr>
  </property>
  <property fmtid="{D5CDD505-2E9C-101B-9397-08002B2CF9AE}" pid="8" name="MSIP_Label_dbb4fa5d-3ac5-4415-967c-34900a0e1c6f_ContentBits">
    <vt:lpwstr>0</vt:lpwstr>
  </property>
</Properties>
</file>