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n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9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0B87C-1C45-1332-AC58-93DB443A8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2FD17-3334-CF5D-78C5-F2AA8B13E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6C70B-B743-42C8-A310-90CFA34C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4060-8B7E-B0D8-E333-BDD8D863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6A072-C378-3446-7F31-ECBF9999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84350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4C35D-EADF-05E7-E070-0005009B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956485-E777-872C-8304-89B5B6262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385D2-CF1A-C046-DF77-F9FDEFE4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D4F7A-ADC3-3112-1D24-3BDFABFC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55739-8BE2-AA70-D13A-AE01BEE7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50539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DAD892-A592-844B-6FA6-DEB3D1664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77534-8132-963B-8D07-C62600BF9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AF077-F1B5-5441-3C8F-0826102A3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2D77D-71C1-6967-AE8E-AAFC42D4A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8C21B-F652-46DC-323E-3BE9B9AE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12070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4CC4D-0706-092C-F23C-336D61FD5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499C7-F264-4019-8A79-68CF9010D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004F6-A2F3-7103-2803-6E5BDFD7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B3434-08F6-F0EF-6DAB-2B5638CF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C2E92-A0E1-B852-8442-1900770A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35175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3509-E51A-D905-83A4-0796D85E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AC332-1904-0724-60F1-E821BA361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7B11E-D07E-B2DC-72AA-7234B07CA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C2A3E-7D4E-B78E-FBAD-845A13FE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88745-AA5D-7301-69C2-A597598B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41143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9291-7F7A-5860-0684-E77664E9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3DEDC-6610-D44C-F9E2-48A209981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A899E-5310-2859-2920-DA4F245DA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74069-4985-44FD-9116-9DBCFF81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9461E-F475-CD04-5689-D3D4EDCBF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35357-5932-3E9B-4993-1D22D219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47034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31B49-ABC2-BAEB-BC82-935F5E46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D8BA9-5FD1-24D3-4205-45EB80B22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67B50-7F58-D7A5-8875-AC7862EE9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81760-1C5F-19CA-DB5A-1B3D05797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0B4B71-A349-219F-3E20-6C2560B3C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25DC7-E06F-0671-D310-B3243C60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D0C527-ABB7-6F3C-B92C-1FF83E9E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CC362-31ED-4CE9-7059-9E9D01C6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67137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E8016-6E8F-9C9C-7134-34CD2E6D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62CAE-2D91-C5A6-1CCA-B436608B8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DD710-BA58-671C-9ED6-2D046000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A49A7-F087-F6B1-E5C7-113DDB12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361447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B8076C-F637-91ED-6F39-4D0B71AB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1BA8A0-8D66-EDB1-D8C7-407673CFC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8E4BB-660F-EF10-0F64-AB5342B9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68916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55DB-BF67-FE0A-9AB3-DD6C6856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F468B-F825-85AF-A3CC-EB2F45AF4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7C503-C7CF-C95E-963D-E3CB9DB66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3E5BC-C93D-2FC8-BA76-906309D4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6B092-6D78-8CB6-A269-116346D6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147A2-7AA5-4517-B56D-50A86565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29231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0F7D-7DF1-C3F7-E388-2CBCDECB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26449-F932-F23E-4DF5-BC7A01ABA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CF580-30F3-A247-4534-4E8508CAC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B0B83-B75D-58A5-B40E-1934F5A4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C3F0-6FE2-2DFD-39E5-C22C040F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7D14C-B87A-858F-AF40-8E849BC4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196847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B186D4-69A5-1652-118B-96A037450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60E4C-A3D7-4657-8B52-DA61D7BA7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395C-BBF4-B186-AC70-A223C6BF3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F1D0E-96FE-FB4E-BE7C-49CF18944BBE}" type="datetimeFigureOut">
              <a:rPr lang="en-PL" smtClean="0"/>
              <a:t>12/12/22</a:t>
            </a:fld>
            <a:endParaRPr lang="en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0C050-DC95-19AB-3DE2-020813C98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5914-3D39-B565-A350-1C8FA6E4E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5698-367D-3448-AD99-13BCC8AC809E}" type="slidenum">
              <a:rPr lang="en-PL" smtClean="0"/>
              <a:t>‹#›</a:t>
            </a:fld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00914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jan.janowski@agh.edu.pl" TargetMode="External"/><Relationship Id="rId2" Type="http://schemas.openxmlformats.org/officeDocument/2006/relationships/hyperlink" Target="mailto:vqeg-sam@googlegroups.com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github.com/Netflix/sureal" TargetMode="External"/><Relationship Id="rId4" Type="http://schemas.openxmlformats.org/officeDocument/2006/relationships/hyperlink" Target="https://docs.google.com/document/d/1_7b3EzCC2viI7va6WtWb1CRBC2t4vBDxrSVaFHDgszc/ed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of8ZsB2nZpi8fn5AOD5r9BfgjuGI4X7L/edit?usp=sharing&amp;ouid=109290185426011511928&amp;rtpof=true&amp;sd=tr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51C41-5D9C-9F15-227F-03CBDF21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Statistical Analysis Methods (SAM)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A16D42-9659-2E68-5518-76F0A118F9A4}"/>
              </a:ext>
            </a:extLst>
          </p:cNvPr>
          <p:cNvSpPr/>
          <p:nvPr/>
        </p:nvSpPr>
        <p:spPr>
          <a:xfrm>
            <a:off x="838199" y="5596766"/>
            <a:ext cx="8613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To join the SAM mailing list (</a:t>
            </a:r>
            <a:r>
              <a:rPr lang="en-GB" b="0" i="0" u="none" strike="noStrike" dirty="0">
                <a:solidFill>
                  <a:srgbClr val="006699"/>
                </a:solidFill>
                <a:effectLst/>
                <a:latin typeface="Arial" panose="020B0604020202020204" pitchFamily="34" charset="0"/>
                <a:hlinkClick r:id="rId2"/>
              </a:rPr>
              <a:t>vqeg-sam@googlegroups.com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please send an e-mail to the chair at 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hlinkClick r:id="rId3"/>
              </a:rPr>
              <a:t>lucjan.janowski@agh.edu.pl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endParaRPr lang="en-P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4105DF-24D8-1996-D658-E495C640B68F}"/>
              </a:ext>
            </a:extLst>
          </p:cNvPr>
          <p:cNvSpPr/>
          <p:nvPr/>
        </p:nvSpPr>
        <p:spPr>
          <a:xfrm>
            <a:off x="838199" y="1767007"/>
            <a:ext cx="62848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dirty="0">
                <a:solidFill>
                  <a:srgbClr val="006699"/>
                </a:solidFill>
                <a:effectLst/>
                <a:latin typeface="Arial" panose="020B0604020202020204" pitchFamily="34" charset="0"/>
              </a:rPr>
              <a:t>Goal</a:t>
            </a: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The SAM group addresses problems related to how to better </a:t>
            </a:r>
            <a:r>
              <a:rPr lang="en-GB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analyze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and improve data quality coming from subjective experiments and how to consider uncertainty in objective media quality predictors/models development.</a:t>
            </a:r>
          </a:p>
          <a:p>
            <a:br>
              <a:rPr lang="en-GB" dirty="0"/>
            </a:br>
            <a:endParaRPr lang="en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84B233-3B37-2043-11AB-FAFA08B40674}"/>
              </a:ext>
            </a:extLst>
          </p:cNvPr>
          <p:cNvSpPr/>
          <p:nvPr/>
        </p:nvSpPr>
        <p:spPr>
          <a:xfrm>
            <a:off x="838199" y="358351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We have monthly conference calls on Monday at 17:00 CET. The actions and minutes from those meetings can be found in </a:t>
            </a:r>
            <a:r>
              <a:rPr lang="en-GB" b="1" i="0" u="none" strike="noStrike" dirty="0">
                <a:solidFill>
                  <a:srgbClr val="006699"/>
                </a:solidFill>
                <a:effectLst/>
                <a:latin typeface="Arial" panose="020B0604020202020204" pitchFamily="34" charset="0"/>
                <a:hlinkClick r:id="rId4"/>
              </a:rPr>
              <a:t>this document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 Please check the document to validate when is the next call and what software is used to call in.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C342E9-41E1-A18B-8EDE-7ED0FDA2EE6F}"/>
              </a:ext>
            </a:extLst>
          </p:cNvPr>
          <p:cNvSpPr/>
          <p:nvPr/>
        </p:nvSpPr>
        <p:spPr>
          <a:xfrm>
            <a:off x="7583557" y="2383184"/>
            <a:ext cx="4273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Zhi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took the time to prepare a </a:t>
            </a:r>
            <a:r>
              <a:rPr lang="en-GB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github</a:t>
            </a: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repo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where he deposited his code (in Python) - here is the link: </a:t>
            </a:r>
            <a:r>
              <a:rPr lang="en-GB" b="0" i="0" u="none" strike="noStrike" dirty="0">
                <a:solidFill>
                  <a:srgbClr val="006699"/>
                </a:solidFill>
                <a:effectLst/>
                <a:latin typeface="Arial" panose="020B0604020202020204" pitchFamily="34" charset="0"/>
                <a:hlinkClick r:id="rId5"/>
              </a:rPr>
              <a:t>https://github.com/Netflix/sureal</a:t>
            </a:r>
            <a:endParaRPr lang="en-GB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A827-A7CC-7868-CFFC-8540BE8F9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Statistical Analysis Methods (SAM)</a:t>
            </a:r>
            <a:endParaRPr lang="en-P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5FF59-7A66-6183-3199-F0C26C344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Since The Last Meeting</a:t>
            </a:r>
            <a:endParaRPr lang="en-GB" dirty="0"/>
          </a:p>
          <a:p>
            <a:r>
              <a:rPr lang="en-GB" dirty="0"/>
              <a:t>P.913/P.910 edits – added P.911 in the list (Margaret)</a:t>
            </a:r>
          </a:p>
          <a:p>
            <a:r>
              <a:rPr lang="en-GB" dirty="0"/>
              <a:t>BT.500</a:t>
            </a:r>
            <a:r>
              <a:rPr lang="en-GB" i="1" dirty="0"/>
              <a:t> </a:t>
            </a:r>
            <a:r>
              <a:rPr lang="en-GB" dirty="0"/>
              <a:t>has a draft version of MLE text (Andy Quested)</a:t>
            </a:r>
            <a:r>
              <a:rPr lang="en-GB" i="1" dirty="0"/>
              <a:t> </a:t>
            </a:r>
            <a:endParaRPr lang="en-GB" dirty="0">
              <a:hlinkClick r:id="rId2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This meeting</a:t>
            </a:r>
          </a:p>
          <a:p>
            <a:r>
              <a:rPr lang="en-GB" dirty="0"/>
              <a:t>238: “</a:t>
            </a:r>
            <a:r>
              <a:rPr lang="en-US" b="0" i="0" dirty="0">
                <a:solidFill>
                  <a:srgbClr val="000000"/>
                </a:solidFill>
                <a:effectLst/>
              </a:rPr>
              <a:t>Collective Just Noticeable Difference Assessment for Compressed Video with Flicker Test and QUEST+</a:t>
            </a:r>
            <a:r>
              <a:rPr lang="en-GB" dirty="0"/>
              <a:t>” by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Mohsen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Jenadeleh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(University of Konstanz) - Friday morning</a:t>
            </a:r>
          </a:p>
          <a:p>
            <a:r>
              <a:rPr lang="en-GB" dirty="0"/>
              <a:t>Edit/merge P.913, P.910 and P.911 (Friday afternoon)</a:t>
            </a:r>
          </a:p>
          <a:p>
            <a:pPr marL="0" indent="0">
              <a:buNone/>
            </a:pPr>
            <a:endParaRPr lang="en-GB" dirty="0"/>
          </a:p>
          <a:p>
            <a:endParaRPr lang="en-GB" u="sng" dirty="0"/>
          </a:p>
          <a:p>
            <a:endParaRPr lang="en-PL" dirty="0"/>
          </a:p>
        </p:txBody>
      </p:sp>
    </p:spTree>
    <p:extLst>
      <p:ext uri="{BB962C8B-B14F-4D97-AF65-F5344CB8AC3E}">
        <p14:creationId xmlns:p14="http://schemas.microsoft.com/office/powerpoint/2010/main" val="153557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241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Statistical Analysis Methods (SAM)</vt:lpstr>
      <vt:lpstr>Statistical Analysis Methods (SAM)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Methods (SAM)</dc:title>
  <dc:creator>Lucjan Janowski</dc:creator>
  <cp:lastModifiedBy>Ioannis Katsavounidis</cp:lastModifiedBy>
  <cp:revision>5</cp:revision>
  <dcterms:created xsi:type="dcterms:W3CDTF">2022-05-08T07:50:29Z</dcterms:created>
  <dcterms:modified xsi:type="dcterms:W3CDTF">2022-12-12T11:45:58Z</dcterms:modified>
</cp:coreProperties>
</file>