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64" r:id="rId4"/>
    <p:sldId id="308" r:id="rId5"/>
    <p:sldId id="267" r:id="rId6"/>
    <p:sldId id="268" r:id="rId7"/>
    <p:sldId id="270" r:id="rId8"/>
    <p:sldId id="271" r:id="rId9"/>
    <p:sldId id="275" r:id="rId10"/>
    <p:sldId id="301" r:id="rId11"/>
    <p:sldId id="302" r:id="rId12"/>
    <p:sldId id="307" r:id="rId13"/>
    <p:sldId id="272" r:id="rId14"/>
    <p:sldId id="305" r:id="rId15"/>
    <p:sldId id="279" r:id="rId16"/>
    <p:sldId id="280" r:id="rId17"/>
    <p:sldId id="281" r:id="rId18"/>
    <p:sldId id="303" r:id="rId19"/>
    <p:sldId id="282" r:id="rId20"/>
    <p:sldId id="283" r:id="rId21"/>
    <p:sldId id="284" r:id="rId22"/>
    <p:sldId id="285" r:id="rId23"/>
    <p:sldId id="286" r:id="rId24"/>
    <p:sldId id="287" r:id="rId25"/>
    <p:sldId id="309" r:id="rId26"/>
    <p:sldId id="294" r:id="rId27"/>
    <p:sldId id="295" r:id="rId28"/>
    <p:sldId id="296" r:id="rId29"/>
    <p:sldId id="297" r:id="rId30"/>
    <p:sldId id="298" r:id="rId31"/>
    <p:sldId id="310" r:id="rId32"/>
    <p:sldId id="299" r:id="rId33"/>
    <p:sldId id="311" r:id="rId34"/>
    <p:sldId id="312" r:id="rId35"/>
    <p:sldId id="31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2C9798-1D50-4F59-B8A1-0B3199D7B1B3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C71B7F9-AC31-4932-AF26-EBD2A280B2C9}">
      <dgm:prSet phldrT="[文本]"/>
      <dgm:spPr/>
      <dgm:t>
        <a:bodyPr/>
        <a:lstStyle/>
        <a:p>
          <a:r>
            <a:rPr lang="en-US" altLang="zh-CN" dirty="0"/>
            <a:t>Source</a:t>
          </a:r>
          <a:endParaRPr lang="zh-CN" altLang="en-US" dirty="0"/>
        </a:p>
      </dgm:t>
    </dgm:pt>
    <dgm:pt modelId="{6E086308-109E-4426-AC02-E26AF17B4E29}" type="parTrans" cxnId="{B262EDDF-5832-4487-96C5-05C90826F7A4}">
      <dgm:prSet/>
      <dgm:spPr/>
      <dgm:t>
        <a:bodyPr/>
        <a:lstStyle/>
        <a:p>
          <a:endParaRPr lang="zh-CN" altLang="en-US"/>
        </a:p>
      </dgm:t>
    </dgm:pt>
    <dgm:pt modelId="{EE85ABA5-E247-451A-BBEA-D4D2123E207A}" type="sibTrans" cxnId="{B262EDDF-5832-4487-96C5-05C90826F7A4}">
      <dgm:prSet/>
      <dgm:spPr/>
      <dgm:t>
        <a:bodyPr/>
        <a:lstStyle/>
        <a:p>
          <a:endParaRPr lang="zh-CN" altLang="en-US"/>
        </a:p>
      </dgm:t>
    </dgm:pt>
    <dgm:pt modelId="{AD4C4C6A-9C0D-4466-B21B-48177E7476C0}">
      <dgm:prSet phldrT="[文本]"/>
      <dgm:spPr/>
      <dgm:t>
        <a:bodyPr/>
        <a:lstStyle/>
        <a:p>
          <a:r>
            <a:rPr lang="en-US" altLang="zh-CN" dirty="0"/>
            <a:t>Original video downloading</a:t>
          </a:r>
          <a:endParaRPr lang="zh-CN" altLang="en-US" dirty="0"/>
        </a:p>
      </dgm:t>
    </dgm:pt>
    <dgm:pt modelId="{CB935053-4295-4374-87E3-BD91FC2BECBA}" type="parTrans" cxnId="{2BBF2060-5F2E-487E-8823-16ECF40D5260}">
      <dgm:prSet/>
      <dgm:spPr/>
      <dgm:t>
        <a:bodyPr/>
        <a:lstStyle/>
        <a:p>
          <a:endParaRPr lang="zh-CN" altLang="en-US"/>
        </a:p>
      </dgm:t>
    </dgm:pt>
    <dgm:pt modelId="{9D3A878D-992E-45CE-8ECA-87DB7E28749C}" type="sibTrans" cxnId="{2BBF2060-5F2E-487E-8823-16ECF40D5260}">
      <dgm:prSet/>
      <dgm:spPr/>
      <dgm:t>
        <a:bodyPr/>
        <a:lstStyle/>
        <a:p>
          <a:endParaRPr lang="zh-CN" altLang="en-US"/>
        </a:p>
      </dgm:t>
    </dgm:pt>
    <dgm:pt modelId="{006B2BB6-FF66-4218-BFDC-F7DB1377AD3D}">
      <dgm:prSet phldrT="[文本]"/>
      <dgm:spPr/>
      <dgm:t>
        <a:bodyPr/>
        <a:lstStyle/>
        <a:p>
          <a:r>
            <a:rPr lang="en-US" altLang="zh-CN" dirty="0"/>
            <a:t>video clip extraction</a:t>
          </a:r>
          <a:endParaRPr lang="zh-CN" altLang="en-US" dirty="0"/>
        </a:p>
      </dgm:t>
    </dgm:pt>
    <dgm:pt modelId="{0D72011D-A14D-4DBD-B917-08D4131BC6B0}" type="parTrans" cxnId="{62EE8C45-05A7-4928-AF30-E7E3A1B8E085}">
      <dgm:prSet/>
      <dgm:spPr/>
      <dgm:t>
        <a:bodyPr/>
        <a:lstStyle/>
        <a:p>
          <a:endParaRPr lang="zh-CN" altLang="en-US"/>
        </a:p>
      </dgm:t>
    </dgm:pt>
    <dgm:pt modelId="{CA5B2F96-8FFE-49F8-AA6B-FA03AA6BEC9C}" type="sibTrans" cxnId="{62EE8C45-05A7-4928-AF30-E7E3A1B8E085}">
      <dgm:prSet/>
      <dgm:spPr/>
      <dgm:t>
        <a:bodyPr/>
        <a:lstStyle/>
        <a:p>
          <a:endParaRPr lang="zh-CN" altLang="en-US"/>
        </a:p>
      </dgm:t>
    </dgm:pt>
    <dgm:pt modelId="{161C43E5-94D2-469A-A4E0-7977AAF642D0}">
      <dgm:prSet/>
      <dgm:spPr/>
      <dgm:t>
        <a:bodyPr/>
        <a:lstStyle/>
        <a:p>
          <a:r>
            <a:rPr lang="en-US" altLang="zh-CN" dirty="0"/>
            <a:t>Randomly sampling</a:t>
          </a:r>
          <a:endParaRPr lang="zh-CN" altLang="en-US" dirty="0"/>
        </a:p>
      </dgm:t>
    </dgm:pt>
    <dgm:pt modelId="{723CCD30-ECD7-4550-9644-F5D06A5570E3}" type="parTrans" cxnId="{D7DF0043-CA2D-4F55-8F50-528D952A6E9A}">
      <dgm:prSet/>
      <dgm:spPr/>
      <dgm:t>
        <a:bodyPr/>
        <a:lstStyle/>
        <a:p>
          <a:endParaRPr lang="zh-CN" altLang="en-US"/>
        </a:p>
      </dgm:t>
    </dgm:pt>
    <dgm:pt modelId="{E817FD98-4946-4B93-94D2-EB2067E0F096}" type="sibTrans" cxnId="{D7DF0043-CA2D-4F55-8F50-528D952A6E9A}">
      <dgm:prSet/>
      <dgm:spPr/>
      <dgm:t>
        <a:bodyPr/>
        <a:lstStyle/>
        <a:p>
          <a:endParaRPr lang="zh-CN" altLang="en-US"/>
        </a:p>
      </dgm:t>
    </dgm:pt>
    <dgm:pt modelId="{B901457A-1BBD-48F9-8CD3-641BBFB76432}">
      <dgm:prSet/>
      <dgm:spPr/>
      <dgm:t>
        <a:bodyPr/>
        <a:lstStyle/>
        <a:p>
          <a:r>
            <a:rPr lang="en-US" altLang="zh-CN" dirty="0"/>
            <a:t>600 videos</a:t>
          </a:r>
          <a:endParaRPr lang="zh-CN" altLang="en-US" dirty="0"/>
        </a:p>
      </dgm:t>
    </dgm:pt>
    <dgm:pt modelId="{82019CAC-44E8-459D-AA4D-C19E6A205E27}" type="parTrans" cxnId="{B9EB9516-8C76-49D3-81A6-C305FAE9670A}">
      <dgm:prSet/>
      <dgm:spPr/>
      <dgm:t>
        <a:bodyPr/>
        <a:lstStyle/>
        <a:p>
          <a:endParaRPr lang="zh-CN" altLang="en-US"/>
        </a:p>
      </dgm:t>
    </dgm:pt>
    <dgm:pt modelId="{8B9E702E-90B5-4936-862A-92D50F488B46}" type="sibTrans" cxnId="{B9EB9516-8C76-49D3-81A6-C305FAE9670A}">
      <dgm:prSet/>
      <dgm:spPr/>
      <dgm:t>
        <a:bodyPr/>
        <a:lstStyle/>
        <a:p>
          <a:endParaRPr lang="zh-CN" altLang="en-US"/>
        </a:p>
      </dgm:t>
    </dgm:pt>
    <dgm:pt modelId="{3C1B0F11-EA55-4EC2-BDFE-A4EA3F4CA551}" type="pres">
      <dgm:prSet presAssocID="{0F2C9798-1D50-4F59-B8A1-0B3199D7B1B3}" presName="Name0" presStyleCnt="0">
        <dgm:presLayoutVars>
          <dgm:dir/>
          <dgm:resizeHandles val="exact"/>
        </dgm:presLayoutVars>
      </dgm:prSet>
      <dgm:spPr/>
    </dgm:pt>
    <dgm:pt modelId="{9B77BD85-927C-457F-A280-D48A8A57C991}" type="pres">
      <dgm:prSet presAssocID="{AC71B7F9-AC31-4932-AF26-EBD2A280B2C9}" presName="node" presStyleLbl="node1" presStyleIdx="0" presStyleCnt="5">
        <dgm:presLayoutVars>
          <dgm:bulletEnabled val="1"/>
        </dgm:presLayoutVars>
      </dgm:prSet>
      <dgm:spPr/>
    </dgm:pt>
    <dgm:pt modelId="{048CC883-8E3C-4533-A7B6-36AC6D977CE4}" type="pres">
      <dgm:prSet presAssocID="{EE85ABA5-E247-451A-BBEA-D4D2123E207A}" presName="sibTrans" presStyleLbl="sibTrans2D1" presStyleIdx="0" presStyleCnt="4"/>
      <dgm:spPr/>
    </dgm:pt>
    <dgm:pt modelId="{148B4E9B-F50C-4594-906E-79DFBF9238FB}" type="pres">
      <dgm:prSet presAssocID="{EE85ABA5-E247-451A-BBEA-D4D2123E207A}" presName="connectorText" presStyleLbl="sibTrans2D1" presStyleIdx="0" presStyleCnt="4"/>
      <dgm:spPr/>
    </dgm:pt>
    <dgm:pt modelId="{2E923B20-4B36-4725-84CA-2E4BC538FFF3}" type="pres">
      <dgm:prSet presAssocID="{AD4C4C6A-9C0D-4466-B21B-48177E7476C0}" presName="node" presStyleLbl="node1" presStyleIdx="1" presStyleCnt="5">
        <dgm:presLayoutVars>
          <dgm:bulletEnabled val="1"/>
        </dgm:presLayoutVars>
      </dgm:prSet>
      <dgm:spPr/>
    </dgm:pt>
    <dgm:pt modelId="{7292641D-DE47-492E-8865-1A589D4FDFD8}" type="pres">
      <dgm:prSet presAssocID="{9D3A878D-992E-45CE-8ECA-87DB7E28749C}" presName="sibTrans" presStyleLbl="sibTrans2D1" presStyleIdx="1" presStyleCnt="4"/>
      <dgm:spPr/>
    </dgm:pt>
    <dgm:pt modelId="{DDAEEB3B-4134-4BD5-8EAB-38D8FB4AF246}" type="pres">
      <dgm:prSet presAssocID="{9D3A878D-992E-45CE-8ECA-87DB7E28749C}" presName="connectorText" presStyleLbl="sibTrans2D1" presStyleIdx="1" presStyleCnt="4"/>
      <dgm:spPr/>
    </dgm:pt>
    <dgm:pt modelId="{19AA2BE7-BC43-4111-8F40-4D6A8C9FF3AB}" type="pres">
      <dgm:prSet presAssocID="{006B2BB6-FF66-4218-BFDC-F7DB1377AD3D}" presName="node" presStyleLbl="node1" presStyleIdx="2" presStyleCnt="5">
        <dgm:presLayoutVars>
          <dgm:bulletEnabled val="1"/>
        </dgm:presLayoutVars>
      </dgm:prSet>
      <dgm:spPr/>
    </dgm:pt>
    <dgm:pt modelId="{F47C0C8C-445B-48FB-92B9-3C10CC283A9F}" type="pres">
      <dgm:prSet presAssocID="{CA5B2F96-8FFE-49F8-AA6B-FA03AA6BEC9C}" presName="sibTrans" presStyleLbl="sibTrans2D1" presStyleIdx="2" presStyleCnt="4"/>
      <dgm:spPr/>
    </dgm:pt>
    <dgm:pt modelId="{5107DC48-AB9B-4486-A58A-27F80419B74B}" type="pres">
      <dgm:prSet presAssocID="{CA5B2F96-8FFE-49F8-AA6B-FA03AA6BEC9C}" presName="connectorText" presStyleLbl="sibTrans2D1" presStyleIdx="2" presStyleCnt="4"/>
      <dgm:spPr/>
    </dgm:pt>
    <dgm:pt modelId="{FF259EFC-FAD2-4E74-915B-D4E43E2C68CB}" type="pres">
      <dgm:prSet presAssocID="{161C43E5-94D2-469A-A4E0-7977AAF642D0}" presName="node" presStyleLbl="node1" presStyleIdx="3" presStyleCnt="5">
        <dgm:presLayoutVars>
          <dgm:bulletEnabled val="1"/>
        </dgm:presLayoutVars>
      </dgm:prSet>
      <dgm:spPr/>
    </dgm:pt>
    <dgm:pt modelId="{8EF97B26-FF77-4925-B47E-583C68657C2A}" type="pres">
      <dgm:prSet presAssocID="{E817FD98-4946-4B93-94D2-EB2067E0F096}" presName="sibTrans" presStyleLbl="sibTrans2D1" presStyleIdx="3" presStyleCnt="4"/>
      <dgm:spPr/>
    </dgm:pt>
    <dgm:pt modelId="{60847946-5196-405C-BFAB-9344AF63232D}" type="pres">
      <dgm:prSet presAssocID="{E817FD98-4946-4B93-94D2-EB2067E0F096}" presName="connectorText" presStyleLbl="sibTrans2D1" presStyleIdx="3" presStyleCnt="4"/>
      <dgm:spPr/>
    </dgm:pt>
    <dgm:pt modelId="{5F7EC9C6-E8AF-401E-BD52-914A42F889B5}" type="pres">
      <dgm:prSet presAssocID="{B901457A-1BBD-48F9-8CD3-641BBFB76432}" presName="node" presStyleLbl="node1" presStyleIdx="4" presStyleCnt="5">
        <dgm:presLayoutVars>
          <dgm:bulletEnabled val="1"/>
        </dgm:presLayoutVars>
      </dgm:prSet>
      <dgm:spPr/>
    </dgm:pt>
  </dgm:ptLst>
  <dgm:cxnLst>
    <dgm:cxn modelId="{7542FE03-B103-480B-B38F-485DD3DE80C0}" type="presOf" srcId="{CA5B2F96-8FFE-49F8-AA6B-FA03AA6BEC9C}" destId="{F47C0C8C-445B-48FB-92B9-3C10CC283A9F}" srcOrd="0" destOrd="0" presId="urn:microsoft.com/office/officeart/2005/8/layout/process1"/>
    <dgm:cxn modelId="{ED76C514-C76B-4979-9140-DBACB000056F}" type="presOf" srcId="{006B2BB6-FF66-4218-BFDC-F7DB1377AD3D}" destId="{19AA2BE7-BC43-4111-8F40-4D6A8C9FF3AB}" srcOrd="0" destOrd="0" presId="urn:microsoft.com/office/officeart/2005/8/layout/process1"/>
    <dgm:cxn modelId="{B9EB9516-8C76-49D3-81A6-C305FAE9670A}" srcId="{0F2C9798-1D50-4F59-B8A1-0B3199D7B1B3}" destId="{B901457A-1BBD-48F9-8CD3-641BBFB76432}" srcOrd="4" destOrd="0" parTransId="{82019CAC-44E8-459D-AA4D-C19E6A205E27}" sibTransId="{8B9E702E-90B5-4936-862A-92D50F488B46}"/>
    <dgm:cxn modelId="{18B28627-0E3C-4DA8-931D-9AE085E981F4}" type="presOf" srcId="{CA5B2F96-8FFE-49F8-AA6B-FA03AA6BEC9C}" destId="{5107DC48-AB9B-4486-A58A-27F80419B74B}" srcOrd="1" destOrd="0" presId="urn:microsoft.com/office/officeart/2005/8/layout/process1"/>
    <dgm:cxn modelId="{4589CD3A-409C-4D4D-BD71-34C7D3319621}" type="presOf" srcId="{EE85ABA5-E247-451A-BBEA-D4D2123E207A}" destId="{048CC883-8E3C-4533-A7B6-36AC6D977CE4}" srcOrd="0" destOrd="0" presId="urn:microsoft.com/office/officeart/2005/8/layout/process1"/>
    <dgm:cxn modelId="{2BBF2060-5F2E-487E-8823-16ECF40D5260}" srcId="{0F2C9798-1D50-4F59-B8A1-0B3199D7B1B3}" destId="{AD4C4C6A-9C0D-4466-B21B-48177E7476C0}" srcOrd="1" destOrd="0" parTransId="{CB935053-4295-4374-87E3-BD91FC2BECBA}" sibTransId="{9D3A878D-992E-45CE-8ECA-87DB7E28749C}"/>
    <dgm:cxn modelId="{D7DF0043-CA2D-4F55-8F50-528D952A6E9A}" srcId="{0F2C9798-1D50-4F59-B8A1-0B3199D7B1B3}" destId="{161C43E5-94D2-469A-A4E0-7977AAF642D0}" srcOrd="3" destOrd="0" parTransId="{723CCD30-ECD7-4550-9644-F5D06A5570E3}" sibTransId="{E817FD98-4946-4B93-94D2-EB2067E0F096}"/>
    <dgm:cxn modelId="{62EE8C45-05A7-4928-AF30-E7E3A1B8E085}" srcId="{0F2C9798-1D50-4F59-B8A1-0B3199D7B1B3}" destId="{006B2BB6-FF66-4218-BFDC-F7DB1377AD3D}" srcOrd="2" destOrd="0" parTransId="{0D72011D-A14D-4DBD-B917-08D4131BC6B0}" sibTransId="{CA5B2F96-8FFE-49F8-AA6B-FA03AA6BEC9C}"/>
    <dgm:cxn modelId="{402BBE49-DD58-4EB4-AA9A-020DB76E1BED}" type="presOf" srcId="{0F2C9798-1D50-4F59-B8A1-0B3199D7B1B3}" destId="{3C1B0F11-EA55-4EC2-BDFE-A4EA3F4CA551}" srcOrd="0" destOrd="0" presId="urn:microsoft.com/office/officeart/2005/8/layout/process1"/>
    <dgm:cxn modelId="{599BBD7C-E0B6-4E54-9AD9-12361BA1AF68}" type="presOf" srcId="{AD4C4C6A-9C0D-4466-B21B-48177E7476C0}" destId="{2E923B20-4B36-4725-84CA-2E4BC538FFF3}" srcOrd="0" destOrd="0" presId="urn:microsoft.com/office/officeart/2005/8/layout/process1"/>
    <dgm:cxn modelId="{187C839A-39B1-42E6-9FBD-4001A3E853FF}" type="presOf" srcId="{9D3A878D-992E-45CE-8ECA-87DB7E28749C}" destId="{7292641D-DE47-492E-8865-1A589D4FDFD8}" srcOrd="0" destOrd="0" presId="urn:microsoft.com/office/officeart/2005/8/layout/process1"/>
    <dgm:cxn modelId="{E7DFB0BB-52D5-43AB-856C-798A121CAF8F}" type="presOf" srcId="{E817FD98-4946-4B93-94D2-EB2067E0F096}" destId="{8EF97B26-FF77-4925-B47E-583C68657C2A}" srcOrd="0" destOrd="0" presId="urn:microsoft.com/office/officeart/2005/8/layout/process1"/>
    <dgm:cxn modelId="{84CC29BF-FD8E-47B1-9472-32E721C26F7E}" type="presOf" srcId="{E817FD98-4946-4B93-94D2-EB2067E0F096}" destId="{60847946-5196-405C-BFAB-9344AF63232D}" srcOrd="1" destOrd="0" presId="urn:microsoft.com/office/officeart/2005/8/layout/process1"/>
    <dgm:cxn modelId="{314E48C4-5FC5-4062-91C7-696ACD625D53}" type="presOf" srcId="{9D3A878D-992E-45CE-8ECA-87DB7E28749C}" destId="{DDAEEB3B-4134-4BD5-8EAB-38D8FB4AF246}" srcOrd="1" destOrd="0" presId="urn:microsoft.com/office/officeart/2005/8/layout/process1"/>
    <dgm:cxn modelId="{D4C897CE-10CC-4829-A12D-480868E74258}" type="presOf" srcId="{AC71B7F9-AC31-4932-AF26-EBD2A280B2C9}" destId="{9B77BD85-927C-457F-A280-D48A8A57C991}" srcOrd="0" destOrd="0" presId="urn:microsoft.com/office/officeart/2005/8/layout/process1"/>
    <dgm:cxn modelId="{C1732ACF-2675-464B-8682-867BC8932D46}" type="presOf" srcId="{B901457A-1BBD-48F9-8CD3-641BBFB76432}" destId="{5F7EC9C6-E8AF-401E-BD52-914A42F889B5}" srcOrd="0" destOrd="0" presId="urn:microsoft.com/office/officeart/2005/8/layout/process1"/>
    <dgm:cxn modelId="{B262EDDF-5832-4487-96C5-05C90826F7A4}" srcId="{0F2C9798-1D50-4F59-B8A1-0B3199D7B1B3}" destId="{AC71B7F9-AC31-4932-AF26-EBD2A280B2C9}" srcOrd="0" destOrd="0" parTransId="{6E086308-109E-4426-AC02-E26AF17B4E29}" sibTransId="{EE85ABA5-E247-451A-BBEA-D4D2123E207A}"/>
    <dgm:cxn modelId="{F23DE8E5-211A-4562-B8FC-5E5584B2A793}" type="presOf" srcId="{161C43E5-94D2-469A-A4E0-7977AAF642D0}" destId="{FF259EFC-FAD2-4E74-915B-D4E43E2C68CB}" srcOrd="0" destOrd="0" presId="urn:microsoft.com/office/officeart/2005/8/layout/process1"/>
    <dgm:cxn modelId="{C403C8FD-8797-4A20-A403-5A026DC48111}" type="presOf" srcId="{EE85ABA5-E247-451A-BBEA-D4D2123E207A}" destId="{148B4E9B-F50C-4594-906E-79DFBF9238FB}" srcOrd="1" destOrd="0" presId="urn:microsoft.com/office/officeart/2005/8/layout/process1"/>
    <dgm:cxn modelId="{418BE718-D6FA-4CA0-8160-88DC55E17E2A}" type="presParOf" srcId="{3C1B0F11-EA55-4EC2-BDFE-A4EA3F4CA551}" destId="{9B77BD85-927C-457F-A280-D48A8A57C991}" srcOrd="0" destOrd="0" presId="urn:microsoft.com/office/officeart/2005/8/layout/process1"/>
    <dgm:cxn modelId="{2DFE6BF3-F3E9-4940-A702-F656E310F19A}" type="presParOf" srcId="{3C1B0F11-EA55-4EC2-BDFE-A4EA3F4CA551}" destId="{048CC883-8E3C-4533-A7B6-36AC6D977CE4}" srcOrd="1" destOrd="0" presId="urn:microsoft.com/office/officeart/2005/8/layout/process1"/>
    <dgm:cxn modelId="{4FD8F74D-1853-4AEE-8513-69030B0AED39}" type="presParOf" srcId="{048CC883-8E3C-4533-A7B6-36AC6D977CE4}" destId="{148B4E9B-F50C-4594-906E-79DFBF9238FB}" srcOrd="0" destOrd="0" presId="urn:microsoft.com/office/officeart/2005/8/layout/process1"/>
    <dgm:cxn modelId="{735EB38B-CA98-4D23-97CC-F200258377E2}" type="presParOf" srcId="{3C1B0F11-EA55-4EC2-BDFE-A4EA3F4CA551}" destId="{2E923B20-4B36-4725-84CA-2E4BC538FFF3}" srcOrd="2" destOrd="0" presId="urn:microsoft.com/office/officeart/2005/8/layout/process1"/>
    <dgm:cxn modelId="{66A11B83-0AB0-4F41-8C99-43C42FDACE71}" type="presParOf" srcId="{3C1B0F11-EA55-4EC2-BDFE-A4EA3F4CA551}" destId="{7292641D-DE47-492E-8865-1A589D4FDFD8}" srcOrd="3" destOrd="0" presId="urn:microsoft.com/office/officeart/2005/8/layout/process1"/>
    <dgm:cxn modelId="{45394FAC-AC48-4165-B7BB-F224E2A30357}" type="presParOf" srcId="{7292641D-DE47-492E-8865-1A589D4FDFD8}" destId="{DDAEEB3B-4134-4BD5-8EAB-38D8FB4AF246}" srcOrd="0" destOrd="0" presId="urn:microsoft.com/office/officeart/2005/8/layout/process1"/>
    <dgm:cxn modelId="{41167A9E-C0F6-41F3-8DD6-B4D3BC087C7C}" type="presParOf" srcId="{3C1B0F11-EA55-4EC2-BDFE-A4EA3F4CA551}" destId="{19AA2BE7-BC43-4111-8F40-4D6A8C9FF3AB}" srcOrd="4" destOrd="0" presId="urn:microsoft.com/office/officeart/2005/8/layout/process1"/>
    <dgm:cxn modelId="{3711ADB4-9940-4C6E-B26B-A178E14E8DEA}" type="presParOf" srcId="{3C1B0F11-EA55-4EC2-BDFE-A4EA3F4CA551}" destId="{F47C0C8C-445B-48FB-92B9-3C10CC283A9F}" srcOrd="5" destOrd="0" presId="urn:microsoft.com/office/officeart/2005/8/layout/process1"/>
    <dgm:cxn modelId="{B5C622D5-A52F-464D-B30A-DA620A4D60BA}" type="presParOf" srcId="{F47C0C8C-445B-48FB-92B9-3C10CC283A9F}" destId="{5107DC48-AB9B-4486-A58A-27F80419B74B}" srcOrd="0" destOrd="0" presId="urn:microsoft.com/office/officeart/2005/8/layout/process1"/>
    <dgm:cxn modelId="{BCD0541E-6B53-4ADD-8486-B62E1E5EF0AC}" type="presParOf" srcId="{3C1B0F11-EA55-4EC2-BDFE-A4EA3F4CA551}" destId="{FF259EFC-FAD2-4E74-915B-D4E43E2C68CB}" srcOrd="6" destOrd="0" presId="urn:microsoft.com/office/officeart/2005/8/layout/process1"/>
    <dgm:cxn modelId="{EE8DC237-FE56-4ECE-A595-DB421D6CAA3F}" type="presParOf" srcId="{3C1B0F11-EA55-4EC2-BDFE-A4EA3F4CA551}" destId="{8EF97B26-FF77-4925-B47E-583C68657C2A}" srcOrd="7" destOrd="0" presId="urn:microsoft.com/office/officeart/2005/8/layout/process1"/>
    <dgm:cxn modelId="{6C7BDCE3-EEBC-45F4-8587-5F6338810EEC}" type="presParOf" srcId="{8EF97B26-FF77-4925-B47E-583C68657C2A}" destId="{60847946-5196-405C-BFAB-9344AF63232D}" srcOrd="0" destOrd="0" presId="urn:microsoft.com/office/officeart/2005/8/layout/process1"/>
    <dgm:cxn modelId="{B5B117A9-BB47-4EB4-BC82-4BC801210255}" type="presParOf" srcId="{3C1B0F11-EA55-4EC2-BDFE-A4EA3F4CA551}" destId="{5F7EC9C6-E8AF-401E-BD52-914A42F889B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E9DEB-CECB-47D3-B853-26F560D9122D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98D60EA1-17F3-4DA5-A195-9A3FD41BAC4A}">
      <dgm:prSet phldrT="[文本]" custT="1"/>
      <dgm:spPr/>
      <dgm:t>
        <a:bodyPr/>
        <a:lstStyle/>
        <a:p>
          <a:r>
            <a:rPr lang="en-US" altLang="zh-CN" sz="1600" dirty="0"/>
            <a:t>Raw Score </a:t>
          </a:r>
          <a:endParaRPr lang="zh-CN" altLang="en-US" sz="1600" dirty="0"/>
        </a:p>
      </dgm:t>
    </dgm:pt>
    <dgm:pt modelId="{255FB182-02EC-47AF-860A-A2B66AFC1CB4}" type="parTrans" cxnId="{6246363E-3D1A-4301-8617-C3768032607F}">
      <dgm:prSet/>
      <dgm:spPr/>
      <dgm:t>
        <a:bodyPr/>
        <a:lstStyle/>
        <a:p>
          <a:endParaRPr lang="zh-CN" altLang="en-US" sz="1200"/>
        </a:p>
      </dgm:t>
    </dgm:pt>
    <dgm:pt modelId="{EB6A0CD6-7848-4A13-8762-5211355BDDE5}" type="sibTrans" cxnId="{6246363E-3D1A-4301-8617-C3768032607F}">
      <dgm:prSet/>
      <dgm:spPr/>
      <dgm:t>
        <a:bodyPr/>
        <a:lstStyle/>
        <a:p>
          <a:endParaRPr lang="zh-CN" altLang="en-US" sz="1200"/>
        </a:p>
      </dgm:t>
    </dgm:pt>
    <dgm:pt modelId="{A470CCFA-63F0-435E-92F8-82621C271BE5}">
      <dgm:prSet phldrT="[文本]" custT="1"/>
      <dgm:spPr/>
      <dgm:t>
        <a:bodyPr/>
        <a:lstStyle/>
        <a:p>
          <a:r>
            <a:rPr lang="en-US" altLang="zh-CN" sz="1600" dirty="0"/>
            <a:t>Z-Score</a:t>
          </a:r>
          <a:endParaRPr lang="zh-CN" altLang="en-US" sz="1600" dirty="0"/>
        </a:p>
      </dgm:t>
    </dgm:pt>
    <dgm:pt modelId="{1276B6D4-D9B2-42C6-A5A5-226FA56B72AA}" type="parTrans" cxnId="{817B01C6-84A3-41FA-9802-C177CDA9878A}">
      <dgm:prSet/>
      <dgm:spPr/>
      <dgm:t>
        <a:bodyPr/>
        <a:lstStyle/>
        <a:p>
          <a:endParaRPr lang="zh-CN" altLang="en-US" sz="1200"/>
        </a:p>
      </dgm:t>
    </dgm:pt>
    <dgm:pt modelId="{6F52FC02-E293-4BD0-98D6-A8C45729084D}" type="sibTrans" cxnId="{817B01C6-84A3-41FA-9802-C177CDA9878A}">
      <dgm:prSet/>
      <dgm:spPr/>
      <dgm:t>
        <a:bodyPr/>
        <a:lstStyle/>
        <a:p>
          <a:endParaRPr lang="zh-CN" altLang="en-US" sz="1200"/>
        </a:p>
      </dgm:t>
    </dgm:pt>
    <dgm:pt modelId="{5B1C8568-6800-4CFE-933C-D9622C30A8BF}">
      <dgm:prSet phldrT="[文本]" custT="1"/>
      <dgm:spPr/>
      <dgm:t>
        <a:bodyPr/>
        <a:lstStyle/>
        <a:p>
          <a:r>
            <a:rPr lang="en-US" altLang="zh-CN" sz="1600" dirty="0"/>
            <a:t>Rescale to [1, 100]</a:t>
          </a:r>
          <a:endParaRPr lang="zh-CN" altLang="en-US" sz="1600" dirty="0"/>
        </a:p>
      </dgm:t>
    </dgm:pt>
    <dgm:pt modelId="{22EF5101-EB5E-4AEF-946D-9B651F1CC786}" type="parTrans" cxnId="{211475C8-1FF2-4946-8332-DB06DF9203F8}">
      <dgm:prSet/>
      <dgm:spPr/>
      <dgm:t>
        <a:bodyPr/>
        <a:lstStyle/>
        <a:p>
          <a:endParaRPr lang="zh-CN" altLang="en-US" sz="1200"/>
        </a:p>
      </dgm:t>
    </dgm:pt>
    <dgm:pt modelId="{BF0BA00C-5525-45B1-B5D9-FC08CC1F2D57}" type="sibTrans" cxnId="{211475C8-1FF2-4946-8332-DB06DF9203F8}">
      <dgm:prSet/>
      <dgm:spPr/>
      <dgm:t>
        <a:bodyPr/>
        <a:lstStyle/>
        <a:p>
          <a:endParaRPr lang="zh-CN" altLang="en-US" sz="1200"/>
        </a:p>
      </dgm:t>
    </dgm:pt>
    <dgm:pt modelId="{AE187892-99DE-449C-BA63-592EB5CE05F6}">
      <dgm:prSet custT="1"/>
      <dgm:spPr/>
      <dgm:t>
        <a:bodyPr/>
        <a:lstStyle/>
        <a:p>
          <a:r>
            <a:rPr lang="en-US" altLang="zh-CN" sz="1600" dirty="0"/>
            <a:t>MOS: Mean Opinion Score</a:t>
          </a:r>
          <a:endParaRPr lang="zh-CN" altLang="en-US" sz="1600" dirty="0"/>
        </a:p>
      </dgm:t>
    </dgm:pt>
    <dgm:pt modelId="{F0B9A038-C678-4401-A13E-CFFFC6A46569}" type="parTrans" cxnId="{6DCE4EA5-FDC3-44C6-85E4-9B1460331AA1}">
      <dgm:prSet/>
      <dgm:spPr/>
      <dgm:t>
        <a:bodyPr/>
        <a:lstStyle/>
        <a:p>
          <a:endParaRPr lang="zh-CN" altLang="en-US" sz="1200"/>
        </a:p>
      </dgm:t>
    </dgm:pt>
    <dgm:pt modelId="{87F81D60-9CF1-4706-B38E-8EB9E512821C}" type="sibTrans" cxnId="{6DCE4EA5-FDC3-44C6-85E4-9B1460331AA1}">
      <dgm:prSet/>
      <dgm:spPr/>
      <dgm:t>
        <a:bodyPr/>
        <a:lstStyle/>
        <a:p>
          <a:endParaRPr lang="zh-CN" altLang="en-US" sz="1200"/>
        </a:p>
      </dgm:t>
    </dgm:pt>
    <dgm:pt modelId="{9A54A3A1-79A1-4904-8EC3-565DE2646CDF}" type="pres">
      <dgm:prSet presAssocID="{D2DE9DEB-CECB-47D3-B853-26F560D9122D}" presName="Name0" presStyleCnt="0">
        <dgm:presLayoutVars>
          <dgm:dir/>
          <dgm:animLvl val="lvl"/>
          <dgm:resizeHandles val="exact"/>
        </dgm:presLayoutVars>
      </dgm:prSet>
      <dgm:spPr/>
    </dgm:pt>
    <dgm:pt modelId="{0D3C8FF1-B439-428C-96C5-447854C7637C}" type="pres">
      <dgm:prSet presAssocID="{98D60EA1-17F3-4DA5-A195-9A3FD41BAC4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453E75E-888D-4936-8950-88787950D8C1}" type="pres">
      <dgm:prSet presAssocID="{EB6A0CD6-7848-4A13-8762-5211355BDDE5}" presName="parTxOnlySpace" presStyleCnt="0"/>
      <dgm:spPr/>
    </dgm:pt>
    <dgm:pt modelId="{9254404F-D462-4FE3-A7DD-AD13FD6F4C99}" type="pres">
      <dgm:prSet presAssocID="{A470CCFA-63F0-435E-92F8-82621C271BE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B43FB3D-917D-443A-8F7E-F7FF44F09A16}" type="pres">
      <dgm:prSet presAssocID="{6F52FC02-E293-4BD0-98D6-A8C45729084D}" presName="parTxOnlySpace" presStyleCnt="0"/>
      <dgm:spPr/>
    </dgm:pt>
    <dgm:pt modelId="{AA856D9A-02F0-42DD-B41C-C64AF69A4D1E}" type="pres">
      <dgm:prSet presAssocID="{5B1C8568-6800-4CFE-933C-D9622C30A8B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1B46CFD-AFBF-421D-8A6D-9E380E01A963}" type="pres">
      <dgm:prSet presAssocID="{BF0BA00C-5525-45B1-B5D9-FC08CC1F2D57}" presName="parTxOnlySpace" presStyleCnt="0"/>
      <dgm:spPr/>
    </dgm:pt>
    <dgm:pt modelId="{7596D310-08F1-4CD4-9144-19A63243539D}" type="pres">
      <dgm:prSet presAssocID="{AE187892-99DE-449C-BA63-592EB5CE05F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2A13B0A-4658-4B8E-BDDB-6723005CB550}" type="presOf" srcId="{A470CCFA-63F0-435E-92F8-82621C271BE5}" destId="{9254404F-D462-4FE3-A7DD-AD13FD6F4C99}" srcOrd="0" destOrd="0" presId="urn:microsoft.com/office/officeart/2005/8/layout/chevron1"/>
    <dgm:cxn modelId="{3C283D18-3417-4530-A060-005C3CCCD59F}" type="presOf" srcId="{98D60EA1-17F3-4DA5-A195-9A3FD41BAC4A}" destId="{0D3C8FF1-B439-428C-96C5-447854C7637C}" srcOrd="0" destOrd="0" presId="urn:microsoft.com/office/officeart/2005/8/layout/chevron1"/>
    <dgm:cxn modelId="{6246363E-3D1A-4301-8617-C3768032607F}" srcId="{D2DE9DEB-CECB-47D3-B853-26F560D9122D}" destId="{98D60EA1-17F3-4DA5-A195-9A3FD41BAC4A}" srcOrd="0" destOrd="0" parTransId="{255FB182-02EC-47AF-860A-A2B66AFC1CB4}" sibTransId="{EB6A0CD6-7848-4A13-8762-5211355BDDE5}"/>
    <dgm:cxn modelId="{6DCE4EA5-FDC3-44C6-85E4-9B1460331AA1}" srcId="{D2DE9DEB-CECB-47D3-B853-26F560D9122D}" destId="{AE187892-99DE-449C-BA63-592EB5CE05F6}" srcOrd="3" destOrd="0" parTransId="{F0B9A038-C678-4401-A13E-CFFFC6A46569}" sibTransId="{87F81D60-9CF1-4706-B38E-8EB9E512821C}"/>
    <dgm:cxn modelId="{817B01C6-84A3-41FA-9802-C177CDA9878A}" srcId="{D2DE9DEB-CECB-47D3-B853-26F560D9122D}" destId="{A470CCFA-63F0-435E-92F8-82621C271BE5}" srcOrd="1" destOrd="0" parTransId="{1276B6D4-D9B2-42C6-A5A5-226FA56B72AA}" sibTransId="{6F52FC02-E293-4BD0-98D6-A8C45729084D}"/>
    <dgm:cxn modelId="{211475C8-1FF2-4946-8332-DB06DF9203F8}" srcId="{D2DE9DEB-CECB-47D3-B853-26F560D9122D}" destId="{5B1C8568-6800-4CFE-933C-D9622C30A8BF}" srcOrd="2" destOrd="0" parTransId="{22EF5101-EB5E-4AEF-946D-9B651F1CC786}" sibTransId="{BF0BA00C-5525-45B1-B5D9-FC08CC1F2D57}"/>
    <dgm:cxn modelId="{5915E4E9-3086-4E4A-888F-F9BAB2BCCCBA}" type="presOf" srcId="{D2DE9DEB-CECB-47D3-B853-26F560D9122D}" destId="{9A54A3A1-79A1-4904-8EC3-565DE2646CDF}" srcOrd="0" destOrd="0" presId="urn:microsoft.com/office/officeart/2005/8/layout/chevron1"/>
    <dgm:cxn modelId="{741802F7-6CC0-4FFD-95F5-500A5F44F239}" type="presOf" srcId="{5B1C8568-6800-4CFE-933C-D9622C30A8BF}" destId="{AA856D9A-02F0-42DD-B41C-C64AF69A4D1E}" srcOrd="0" destOrd="0" presId="urn:microsoft.com/office/officeart/2005/8/layout/chevron1"/>
    <dgm:cxn modelId="{C3E3ADFE-62C6-4014-8AFB-96F42195B2F5}" type="presOf" srcId="{AE187892-99DE-449C-BA63-592EB5CE05F6}" destId="{7596D310-08F1-4CD4-9144-19A63243539D}" srcOrd="0" destOrd="0" presId="urn:microsoft.com/office/officeart/2005/8/layout/chevron1"/>
    <dgm:cxn modelId="{1FEE5C56-0C28-453F-A37C-58A711AA5C7B}" type="presParOf" srcId="{9A54A3A1-79A1-4904-8EC3-565DE2646CDF}" destId="{0D3C8FF1-B439-428C-96C5-447854C7637C}" srcOrd="0" destOrd="0" presId="urn:microsoft.com/office/officeart/2005/8/layout/chevron1"/>
    <dgm:cxn modelId="{4716C644-464D-41D6-A1D0-37ACDEC1495D}" type="presParOf" srcId="{9A54A3A1-79A1-4904-8EC3-565DE2646CDF}" destId="{B453E75E-888D-4936-8950-88787950D8C1}" srcOrd="1" destOrd="0" presId="urn:microsoft.com/office/officeart/2005/8/layout/chevron1"/>
    <dgm:cxn modelId="{C3CC23B6-6358-40F4-A319-BDA8286EF919}" type="presParOf" srcId="{9A54A3A1-79A1-4904-8EC3-565DE2646CDF}" destId="{9254404F-D462-4FE3-A7DD-AD13FD6F4C99}" srcOrd="2" destOrd="0" presId="urn:microsoft.com/office/officeart/2005/8/layout/chevron1"/>
    <dgm:cxn modelId="{17DA797B-E987-4592-ADBB-AEC26746A9D3}" type="presParOf" srcId="{9A54A3A1-79A1-4904-8EC3-565DE2646CDF}" destId="{5B43FB3D-917D-443A-8F7E-F7FF44F09A16}" srcOrd="3" destOrd="0" presId="urn:microsoft.com/office/officeart/2005/8/layout/chevron1"/>
    <dgm:cxn modelId="{8E98C9D4-03FF-4274-8359-425925258D21}" type="presParOf" srcId="{9A54A3A1-79A1-4904-8EC3-565DE2646CDF}" destId="{AA856D9A-02F0-42DD-B41C-C64AF69A4D1E}" srcOrd="4" destOrd="0" presId="urn:microsoft.com/office/officeart/2005/8/layout/chevron1"/>
    <dgm:cxn modelId="{3E97CE72-24E5-473A-BF78-324B32DF39CD}" type="presParOf" srcId="{9A54A3A1-79A1-4904-8EC3-565DE2646CDF}" destId="{F1B46CFD-AFBF-421D-8A6D-9E380E01A963}" srcOrd="5" destOrd="0" presId="urn:microsoft.com/office/officeart/2005/8/layout/chevron1"/>
    <dgm:cxn modelId="{D7BB5720-FCE7-4C01-A8D6-4782B6C501D3}" type="presParOf" srcId="{9A54A3A1-79A1-4904-8EC3-565DE2646CDF}" destId="{7596D310-08F1-4CD4-9144-19A63243539D}" srcOrd="6" destOrd="0" presId="urn:microsoft.com/office/officeart/2005/8/layout/chevron1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ED9EC6-9B53-40D7-8AB5-3188F271C3D5}" type="doc">
      <dgm:prSet loTypeId="urn:microsoft.com/office/officeart/2005/8/layout/hChevron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CN" altLang="en-US"/>
        </a:p>
      </dgm:t>
    </dgm:pt>
    <dgm:pt modelId="{39255A96-1885-4F9D-9975-0B11B209CD8E}">
      <dgm:prSet phldrT="[文本]"/>
      <dgm:spPr/>
      <dgm:t>
        <a:bodyPr/>
        <a:lstStyle/>
        <a:p>
          <a:r>
            <a:rPr lang="en-US" altLang="zh-CN" dirty="0"/>
            <a:t>Color Conversion</a:t>
          </a:r>
          <a:endParaRPr lang="zh-CN" altLang="en-US" dirty="0"/>
        </a:p>
      </dgm:t>
    </dgm:pt>
    <dgm:pt modelId="{4B389D87-B26C-4547-A214-92CE5A1DF929}" type="parTrans" cxnId="{350B4449-E2EA-4A09-99B8-855E10C38A84}">
      <dgm:prSet/>
      <dgm:spPr/>
      <dgm:t>
        <a:bodyPr/>
        <a:lstStyle/>
        <a:p>
          <a:endParaRPr lang="zh-CN" altLang="en-US"/>
        </a:p>
      </dgm:t>
    </dgm:pt>
    <dgm:pt modelId="{C8C6EBD0-9FD3-4A5F-B07F-7811BB38A4FD}" type="sibTrans" cxnId="{350B4449-E2EA-4A09-99B8-855E10C38A84}">
      <dgm:prSet/>
      <dgm:spPr/>
      <dgm:t>
        <a:bodyPr/>
        <a:lstStyle/>
        <a:p>
          <a:endParaRPr lang="zh-CN" altLang="en-US"/>
        </a:p>
      </dgm:t>
    </dgm:pt>
    <dgm:pt modelId="{A776FCD0-3F46-4279-8D75-F8A97322D0AC}">
      <dgm:prSet phldrT="[文本]"/>
      <dgm:spPr/>
      <dgm:t>
        <a:bodyPr/>
        <a:lstStyle/>
        <a:p>
          <a:r>
            <a:rPr lang="en-US" altLang="zh-CN" dirty="0"/>
            <a:t>Pre-Processing</a:t>
          </a:r>
          <a:endParaRPr lang="zh-CN" altLang="en-US" dirty="0"/>
        </a:p>
      </dgm:t>
    </dgm:pt>
    <dgm:pt modelId="{BA9FE00F-06DD-452A-A65A-3CFB1359CEC1}" type="parTrans" cxnId="{55EC1D0E-E61D-40C7-8E47-6C5A6CAC09AA}">
      <dgm:prSet/>
      <dgm:spPr/>
      <dgm:t>
        <a:bodyPr/>
        <a:lstStyle/>
        <a:p>
          <a:endParaRPr lang="zh-CN" altLang="en-US"/>
        </a:p>
      </dgm:t>
    </dgm:pt>
    <dgm:pt modelId="{00344C6A-72D6-4BD6-86E1-21486F5E16A6}" type="sibTrans" cxnId="{55EC1D0E-E61D-40C7-8E47-6C5A6CAC09AA}">
      <dgm:prSet/>
      <dgm:spPr/>
      <dgm:t>
        <a:bodyPr/>
        <a:lstStyle/>
        <a:p>
          <a:endParaRPr lang="zh-CN" altLang="en-US"/>
        </a:p>
      </dgm:t>
    </dgm:pt>
    <dgm:pt modelId="{805C1AF5-7270-4C8C-9030-B04BA907548C}">
      <dgm:prSet phldrT="[文本]"/>
      <dgm:spPr/>
      <dgm:t>
        <a:bodyPr/>
        <a:lstStyle/>
        <a:p>
          <a:r>
            <a:rPr lang="en-US" altLang="zh-CN" dirty="0"/>
            <a:t>Normalization</a:t>
          </a:r>
          <a:endParaRPr lang="zh-CN" altLang="en-US" dirty="0"/>
        </a:p>
      </dgm:t>
    </dgm:pt>
    <dgm:pt modelId="{C378D6EF-8C16-4EC5-8977-9058D3A1414F}" type="parTrans" cxnId="{E4FE14EE-2B72-4AA6-961F-D7D877BD0A4F}">
      <dgm:prSet/>
      <dgm:spPr/>
      <dgm:t>
        <a:bodyPr/>
        <a:lstStyle/>
        <a:p>
          <a:endParaRPr lang="zh-CN" altLang="en-US"/>
        </a:p>
      </dgm:t>
    </dgm:pt>
    <dgm:pt modelId="{E20C5FA0-7AE3-4941-BCEE-EEB27D38F301}" type="sibTrans" cxnId="{E4FE14EE-2B72-4AA6-961F-D7D877BD0A4F}">
      <dgm:prSet/>
      <dgm:spPr/>
      <dgm:t>
        <a:bodyPr/>
        <a:lstStyle/>
        <a:p>
          <a:endParaRPr lang="zh-CN" altLang="en-US"/>
        </a:p>
      </dgm:t>
    </dgm:pt>
    <dgm:pt modelId="{EA2959F4-ABB6-4645-A5B9-63CC68DDF92E}">
      <dgm:prSet/>
      <dgm:spPr/>
      <dgm:t>
        <a:bodyPr/>
        <a:lstStyle/>
        <a:p>
          <a:r>
            <a:rPr lang="en-US" altLang="zh-CN" dirty="0"/>
            <a:t>Post-Processing</a:t>
          </a:r>
          <a:endParaRPr lang="zh-CN" altLang="en-US" dirty="0"/>
        </a:p>
      </dgm:t>
    </dgm:pt>
    <dgm:pt modelId="{5A2AE6FB-866C-4326-BE59-6FC1AEE99550}" type="parTrans" cxnId="{75CB0F2D-51E6-4ACD-A784-B69B8A4BEF1E}">
      <dgm:prSet/>
      <dgm:spPr/>
      <dgm:t>
        <a:bodyPr/>
        <a:lstStyle/>
        <a:p>
          <a:endParaRPr lang="zh-CN" altLang="en-US"/>
        </a:p>
      </dgm:t>
    </dgm:pt>
    <dgm:pt modelId="{614F331B-8287-464B-87EB-9AAE6DFF0339}" type="sibTrans" cxnId="{75CB0F2D-51E6-4ACD-A784-B69B8A4BEF1E}">
      <dgm:prSet/>
      <dgm:spPr/>
      <dgm:t>
        <a:bodyPr/>
        <a:lstStyle/>
        <a:p>
          <a:endParaRPr lang="zh-CN" altLang="en-US"/>
        </a:p>
      </dgm:t>
    </dgm:pt>
    <dgm:pt modelId="{EA60773E-EE5F-483A-8440-5D19931A38B5}">
      <dgm:prSet/>
      <dgm:spPr/>
      <dgm:t>
        <a:bodyPr/>
        <a:lstStyle/>
        <a:p>
          <a:r>
            <a:rPr lang="en-US" altLang="zh-CN" dirty="0"/>
            <a:t>Feature Extraction</a:t>
          </a:r>
          <a:endParaRPr lang="zh-CN" altLang="en-US" dirty="0"/>
        </a:p>
      </dgm:t>
    </dgm:pt>
    <dgm:pt modelId="{1F676629-6AF2-4E4B-885C-7ACC378BA380}" type="parTrans" cxnId="{57AD5A3D-FC0E-4ADF-872B-88DA0D56911C}">
      <dgm:prSet/>
      <dgm:spPr/>
      <dgm:t>
        <a:bodyPr/>
        <a:lstStyle/>
        <a:p>
          <a:endParaRPr lang="zh-CN" altLang="en-US"/>
        </a:p>
      </dgm:t>
    </dgm:pt>
    <dgm:pt modelId="{197ADF2F-5724-448B-93EB-7524A2213C86}" type="sibTrans" cxnId="{57AD5A3D-FC0E-4ADF-872B-88DA0D56911C}">
      <dgm:prSet/>
      <dgm:spPr/>
      <dgm:t>
        <a:bodyPr/>
        <a:lstStyle/>
        <a:p>
          <a:endParaRPr lang="zh-CN" altLang="en-US"/>
        </a:p>
      </dgm:t>
    </dgm:pt>
    <dgm:pt modelId="{8F3241EA-DD6F-41A4-A553-1D5927D643C2}" type="pres">
      <dgm:prSet presAssocID="{87ED9EC6-9B53-40D7-8AB5-3188F271C3D5}" presName="Name0" presStyleCnt="0">
        <dgm:presLayoutVars>
          <dgm:dir/>
          <dgm:resizeHandles val="exact"/>
        </dgm:presLayoutVars>
      </dgm:prSet>
      <dgm:spPr/>
    </dgm:pt>
    <dgm:pt modelId="{7542F07B-D606-4D24-939E-55AC88E1EE54}" type="pres">
      <dgm:prSet presAssocID="{39255A96-1885-4F9D-9975-0B11B209CD8E}" presName="parTxOnly" presStyleLbl="node1" presStyleIdx="0" presStyleCnt="5">
        <dgm:presLayoutVars>
          <dgm:bulletEnabled val="1"/>
        </dgm:presLayoutVars>
      </dgm:prSet>
      <dgm:spPr/>
    </dgm:pt>
    <dgm:pt modelId="{0C54E5F9-6339-406A-BF2E-B55701A7ED8C}" type="pres">
      <dgm:prSet presAssocID="{C8C6EBD0-9FD3-4A5F-B07F-7811BB38A4FD}" presName="parSpace" presStyleCnt="0"/>
      <dgm:spPr/>
    </dgm:pt>
    <dgm:pt modelId="{DB4AD5B3-8BF3-4DBD-99CE-A12033F12157}" type="pres">
      <dgm:prSet presAssocID="{A776FCD0-3F46-4279-8D75-F8A97322D0AC}" presName="parTxOnly" presStyleLbl="node1" presStyleIdx="1" presStyleCnt="5">
        <dgm:presLayoutVars>
          <dgm:bulletEnabled val="1"/>
        </dgm:presLayoutVars>
      </dgm:prSet>
      <dgm:spPr/>
    </dgm:pt>
    <dgm:pt modelId="{253157EB-FB40-4E4A-B35F-87E9BFB1F8FD}" type="pres">
      <dgm:prSet presAssocID="{00344C6A-72D6-4BD6-86E1-21486F5E16A6}" presName="parSpace" presStyleCnt="0"/>
      <dgm:spPr/>
    </dgm:pt>
    <dgm:pt modelId="{06A48ABD-4B83-4634-A937-C52816B756B6}" type="pres">
      <dgm:prSet presAssocID="{805C1AF5-7270-4C8C-9030-B04BA907548C}" presName="parTxOnly" presStyleLbl="node1" presStyleIdx="2" presStyleCnt="5">
        <dgm:presLayoutVars>
          <dgm:bulletEnabled val="1"/>
        </dgm:presLayoutVars>
      </dgm:prSet>
      <dgm:spPr/>
    </dgm:pt>
    <dgm:pt modelId="{B68D5C7E-0598-4FF9-B800-97AA69289C39}" type="pres">
      <dgm:prSet presAssocID="{E20C5FA0-7AE3-4941-BCEE-EEB27D38F301}" presName="parSpace" presStyleCnt="0"/>
      <dgm:spPr/>
    </dgm:pt>
    <dgm:pt modelId="{C583E58B-9511-4101-A36D-0773933E800E}" type="pres">
      <dgm:prSet presAssocID="{EA2959F4-ABB6-4645-A5B9-63CC68DDF92E}" presName="parTxOnly" presStyleLbl="node1" presStyleIdx="3" presStyleCnt="5">
        <dgm:presLayoutVars>
          <dgm:bulletEnabled val="1"/>
        </dgm:presLayoutVars>
      </dgm:prSet>
      <dgm:spPr/>
    </dgm:pt>
    <dgm:pt modelId="{B7C52947-07FF-4F5B-A095-157AE758C10C}" type="pres">
      <dgm:prSet presAssocID="{614F331B-8287-464B-87EB-9AAE6DFF0339}" presName="parSpace" presStyleCnt="0"/>
      <dgm:spPr/>
    </dgm:pt>
    <dgm:pt modelId="{EFAF4515-5201-4310-9D98-46D4CE313552}" type="pres">
      <dgm:prSet presAssocID="{EA60773E-EE5F-483A-8440-5D19931A38B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2A041F0B-DF29-478A-AE0B-735C897F0A9E}" type="presOf" srcId="{87ED9EC6-9B53-40D7-8AB5-3188F271C3D5}" destId="{8F3241EA-DD6F-41A4-A553-1D5927D643C2}" srcOrd="0" destOrd="0" presId="urn:microsoft.com/office/officeart/2005/8/layout/hChevron3"/>
    <dgm:cxn modelId="{55EC1D0E-E61D-40C7-8E47-6C5A6CAC09AA}" srcId="{87ED9EC6-9B53-40D7-8AB5-3188F271C3D5}" destId="{A776FCD0-3F46-4279-8D75-F8A97322D0AC}" srcOrd="1" destOrd="0" parTransId="{BA9FE00F-06DD-452A-A65A-3CFB1359CEC1}" sibTransId="{00344C6A-72D6-4BD6-86E1-21486F5E16A6}"/>
    <dgm:cxn modelId="{EF30791F-0E95-445A-A572-598713E74AA3}" type="presOf" srcId="{805C1AF5-7270-4C8C-9030-B04BA907548C}" destId="{06A48ABD-4B83-4634-A937-C52816B756B6}" srcOrd="0" destOrd="0" presId="urn:microsoft.com/office/officeart/2005/8/layout/hChevron3"/>
    <dgm:cxn modelId="{75CB0F2D-51E6-4ACD-A784-B69B8A4BEF1E}" srcId="{87ED9EC6-9B53-40D7-8AB5-3188F271C3D5}" destId="{EA2959F4-ABB6-4645-A5B9-63CC68DDF92E}" srcOrd="3" destOrd="0" parTransId="{5A2AE6FB-866C-4326-BE59-6FC1AEE99550}" sibTransId="{614F331B-8287-464B-87EB-9AAE6DFF0339}"/>
    <dgm:cxn modelId="{57AD5A3D-FC0E-4ADF-872B-88DA0D56911C}" srcId="{87ED9EC6-9B53-40D7-8AB5-3188F271C3D5}" destId="{EA60773E-EE5F-483A-8440-5D19931A38B5}" srcOrd="4" destOrd="0" parTransId="{1F676629-6AF2-4E4B-885C-7ACC378BA380}" sibTransId="{197ADF2F-5724-448B-93EB-7524A2213C86}"/>
    <dgm:cxn modelId="{5D15DD3E-87E5-40E3-A48C-5892E84D64C9}" type="presOf" srcId="{EA60773E-EE5F-483A-8440-5D19931A38B5}" destId="{EFAF4515-5201-4310-9D98-46D4CE313552}" srcOrd="0" destOrd="0" presId="urn:microsoft.com/office/officeart/2005/8/layout/hChevron3"/>
    <dgm:cxn modelId="{350B4449-E2EA-4A09-99B8-855E10C38A84}" srcId="{87ED9EC6-9B53-40D7-8AB5-3188F271C3D5}" destId="{39255A96-1885-4F9D-9975-0B11B209CD8E}" srcOrd="0" destOrd="0" parTransId="{4B389D87-B26C-4547-A214-92CE5A1DF929}" sibTransId="{C8C6EBD0-9FD3-4A5F-B07F-7811BB38A4FD}"/>
    <dgm:cxn modelId="{B9701799-A96A-47E7-B9FF-CAEC3573A595}" type="presOf" srcId="{A776FCD0-3F46-4279-8D75-F8A97322D0AC}" destId="{DB4AD5B3-8BF3-4DBD-99CE-A12033F12157}" srcOrd="0" destOrd="0" presId="urn:microsoft.com/office/officeart/2005/8/layout/hChevron3"/>
    <dgm:cxn modelId="{45B21BB6-3CD6-4B95-9B8F-BF9FB75F0872}" type="presOf" srcId="{EA2959F4-ABB6-4645-A5B9-63CC68DDF92E}" destId="{C583E58B-9511-4101-A36D-0773933E800E}" srcOrd="0" destOrd="0" presId="urn:microsoft.com/office/officeart/2005/8/layout/hChevron3"/>
    <dgm:cxn modelId="{693058C8-D94A-4D08-83A3-058F627147D2}" type="presOf" srcId="{39255A96-1885-4F9D-9975-0B11B209CD8E}" destId="{7542F07B-D606-4D24-939E-55AC88E1EE54}" srcOrd="0" destOrd="0" presId="urn:microsoft.com/office/officeart/2005/8/layout/hChevron3"/>
    <dgm:cxn modelId="{E4FE14EE-2B72-4AA6-961F-D7D877BD0A4F}" srcId="{87ED9EC6-9B53-40D7-8AB5-3188F271C3D5}" destId="{805C1AF5-7270-4C8C-9030-B04BA907548C}" srcOrd="2" destOrd="0" parTransId="{C378D6EF-8C16-4EC5-8977-9058D3A1414F}" sibTransId="{E20C5FA0-7AE3-4941-BCEE-EEB27D38F301}"/>
    <dgm:cxn modelId="{9A5280EF-6C56-4E15-BFB1-2F1D31224357}" type="presParOf" srcId="{8F3241EA-DD6F-41A4-A553-1D5927D643C2}" destId="{7542F07B-D606-4D24-939E-55AC88E1EE54}" srcOrd="0" destOrd="0" presId="urn:microsoft.com/office/officeart/2005/8/layout/hChevron3"/>
    <dgm:cxn modelId="{52BD46EC-287B-4B25-8187-D0B16BB48364}" type="presParOf" srcId="{8F3241EA-DD6F-41A4-A553-1D5927D643C2}" destId="{0C54E5F9-6339-406A-BF2E-B55701A7ED8C}" srcOrd="1" destOrd="0" presId="urn:microsoft.com/office/officeart/2005/8/layout/hChevron3"/>
    <dgm:cxn modelId="{4D310EC5-9FD1-4367-BF48-F3BDDF68635F}" type="presParOf" srcId="{8F3241EA-DD6F-41A4-A553-1D5927D643C2}" destId="{DB4AD5B3-8BF3-4DBD-99CE-A12033F12157}" srcOrd="2" destOrd="0" presId="urn:microsoft.com/office/officeart/2005/8/layout/hChevron3"/>
    <dgm:cxn modelId="{77E04964-ED74-4D69-9100-3041D2D276E2}" type="presParOf" srcId="{8F3241EA-DD6F-41A4-A553-1D5927D643C2}" destId="{253157EB-FB40-4E4A-B35F-87E9BFB1F8FD}" srcOrd="3" destOrd="0" presId="urn:microsoft.com/office/officeart/2005/8/layout/hChevron3"/>
    <dgm:cxn modelId="{A164DCF0-3FDE-4AE6-873A-C2FFCA314AED}" type="presParOf" srcId="{8F3241EA-DD6F-41A4-A553-1D5927D643C2}" destId="{06A48ABD-4B83-4634-A937-C52816B756B6}" srcOrd="4" destOrd="0" presId="urn:microsoft.com/office/officeart/2005/8/layout/hChevron3"/>
    <dgm:cxn modelId="{5C9EC022-4629-4AE6-AB96-C64F8E5D478F}" type="presParOf" srcId="{8F3241EA-DD6F-41A4-A553-1D5927D643C2}" destId="{B68D5C7E-0598-4FF9-B800-97AA69289C39}" srcOrd="5" destOrd="0" presId="urn:microsoft.com/office/officeart/2005/8/layout/hChevron3"/>
    <dgm:cxn modelId="{789402DB-8135-4F82-8FC2-ED1F40A7356C}" type="presParOf" srcId="{8F3241EA-DD6F-41A4-A553-1D5927D643C2}" destId="{C583E58B-9511-4101-A36D-0773933E800E}" srcOrd="6" destOrd="0" presId="urn:microsoft.com/office/officeart/2005/8/layout/hChevron3"/>
    <dgm:cxn modelId="{443D67B8-0E52-4C39-91FD-73ADCAB7A8A3}" type="presParOf" srcId="{8F3241EA-DD6F-41A4-A553-1D5927D643C2}" destId="{B7C52947-07FF-4F5B-A095-157AE758C10C}" srcOrd="7" destOrd="0" presId="urn:microsoft.com/office/officeart/2005/8/layout/hChevron3"/>
    <dgm:cxn modelId="{AC84346D-66A3-409F-9988-481627852F87}" type="presParOf" srcId="{8F3241EA-DD6F-41A4-A553-1D5927D643C2}" destId="{EFAF4515-5201-4310-9D98-46D4CE31355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ED9EC6-9B53-40D7-8AB5-3188F271C3D5}" type="doc">
      <dgm:prSet loTypeId="urn:microsoft.com/office/officeart/2005/8/layout/hChevron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CN" altLang="en-US"/>
        </a:p>
      </dgm:t>
    </dgm:pt>
    <dgm:pt modelId="{39255A96-1885-4F9D-9975-0B11B209CD8E}">
      <dgm:prSet phldrT="[文本]"/>
      <dgm:spPr>
        <a:solidFill>
          <a:srgbClr val="FFC000"/>
        </a:solidFill>
      </dgm:spPr>
      <dgm:t>
        <a:bodyPr/>
        <a:lstStyle/>
        <a:p>
          <a:r>
            <a:rPr lang="en-US" altLang="zh-CN" dirty="0">
              <a:solidFill>
                <a:srgbClr val="FF0000"/>
              </a:solidFill>
            </a:rPr>
            <a:t>Color Conversion</a:t>
          </a:r>
          <a:endParaRPr lang="zh-CN" altLang="en-US" dirty="0">
            <a:solidFill>
              <a:srgbClr val="FF0000"/>
            </a:solidFill>
          </a:endParaRPr>
        </a:p>
      </dgm:t>
    </dgm:pt>
    <dgm:pt modelId="{4B389D87-B26C-4547-A214-92CE5A1DF929}" type="parTrans" cxnId="{350B4449-E2EA-4A09-99B8-855E10C38A84}">
      <dgm:prSet/>
      <dgm:spPr/>
      <dgm:t>
        <a:bodyPr/>
        <a:lstStyle/>
        <a:p>
          <a:endParaRPr lang="zh-CN" altLang="en-US"/>
        </a:p>
      </dgm:t>
    </dgm:pt>
    <dgm:pt modelId="{C8C6EBD0-9FD3-4A5F-B07F-7811BB38A4FD}" type="sibTrans" cxnId="{350B4449-E2EA-4A09-99B8-855E10C38A84}">
      <dgm:prSet/>
      <dgm:spPr/>
      <dgm:t>
        <a:bodyPr/>
        <a:lstStyle/>
        <a:p>
          <a:endParaRPr lang="zh-CN" altLang="en-US"/>
        </a:p>
      </dgm:t>
    </dgm:pt>
    <dgm:pt modelId="{A776FCD0-3F46-4279-8D75-F8A97322D0AC}">
      <dgm:prSet phldrT="[文本]"/>
      <dgm:spPr/>
      <dgm:t>
        <a:bodyPr/>
        <a:lstStyle/>
        <a:p>
          <a:r>
            <a:rPr lang="en-US" altLang="zh-CN" dirty="0"/>
            <a:t>Pre-Processing</a:t>
          </a:r>
          <a:endParaRPr lang="zh-CN" altLang="en-US" dirty="0"/>
        </a:p>
      </dgm:t>
    </dgm:pt>
    <dgm:pt modelId="{BA9FE00F-06DD-452A-A65A-3CFB1359CEC1}" type="parTrans" cxnId="{55EC1D0E-E61D-40C7-8E47-6C5A6CAC09AA}">
      <dgm:prSet/>
      <dgm:spPr/>
      <dgm:t>
        <a:bodyPr/>
        <a:lstStyle/>
        <a:p>
          <a:endParaRPr lang="zh-CN" altLang="en-US"/>
        </a:p>
      </dgm:t>
    </dgm:pt>
    <dgm:pt modelId="{00344C6A-72D6-4BD6-86E1-21486F5E16A6}" type="sibTrans" cxnId="{55EC1D0E-E61D-40C7-8E47-6C5A6CAC09AA}">
      <dgm:prSet/>
      <dgm:spPr/>
      <dgm:t>
        <a:bodyPr/>
        <a:lstStyle/>
        <a:p>
          <a:endParaRPr lang="zh-CN" altLang="en-US"/>
        </a:p>
      </dgm:t>
    </dgm:pt>
    <dgm:pt modelId="{805C1AF5-7270-4C8C-9030-B04BA907548C}">
      <dgm:prSet phldrT="[文本]"/>
      <dgm:spPr/>
      <dgm:t>
        <a:bodyPr/>
        <a:lstStyle/>
        <a:p>
          <a:r>
            <a:rPr lang="en-US" altLang="zh-CN" dirty="0"/>
            <a:t>Normalization</a:t>
          </a:r>
          <a:endParaRPr lang="zh-CN" altLang="en-US" dirty="0"/>
        </a:p>
      </dgm:t>
    </dgm:pt>
    <dgm:pt modelId="{C378D6EF-8C16-4EC5-8977-9058D3A1414F}" type="parTrans" cxnId="{E4FE14EE-2B72-4AA6-961F-D7D877BD0A4F}">
      <dgm:prSet/>
      <dgm:spPr/>
      <dgm:t>
        <a:bodyPr/>
        <a:lstStyle/>
        <a:p>
          <a:endParaRPr lang="zh-CN" altLang="en-US"/>
        </a:p>
      </dgm:t>
    </dgm:pt>
    <dgm:pt modelId="{E20C5FA0-7AE3-4941-BCEE-EEB27D38F301}" type="sibTrans" cxnId="{E4FE14EE-2B72-4AA6-961F-D7D877BD0A4F}">
      <dgm:prSet/>
      <dgm:spPr/>
      <dgm:t>
        <a:bodyPr/>
        <a:lstStyle/>
        <a:p>
          <a:endParaRPr lang="zh-CN" altLang="en-US"/>
        </a:p>
      </dgm:t>
    </dgm:pt>
    <dgm:pt modelId="{EA2959F4-ABB6-4645-A5B9-63CC68DDF92E}">
      <dgm:prSet/>
      <dgm:spPr/>
      <dgm:t>
        <a:bodyPr/>
        <a:lstStyle/>
        <a:p>
          <a:r>
            <a:rPr lang="en-US" altLang="zh-CN" dirty="0"/>
            <a:t>Post-Processing</a:t>
          </a:r>
          <a:endParaRPr lang="zh-CN" altLang="en-US" dirty="0"/>
        </a:p>
      </dgm:t>
    </dgm:pt>
    <dgm:pt modelId="{5A2AE6FB-866C-4326-BE59-6FC1AEE99550}" type="parTrans" cxnId="{75CB0F2D-51E6-4ACD-A784-B69B8A4BEF1E}">
      <dgm:prSet/>
      <dgm:spPr/>
      <dgm:t>
        <a:bodyPr/>
        <a:lstStyle/>
        <a:p>
          <a:endParaRPr lang="zh-CN" altLang="en-US"/>
        </a:p>
      </dgm:t>
    </dgm:pt>
    <dgm:pt modelId="{614F331B-8287-464B-87EB-9AAE6DFF0339}" type="sibTrans" cxnId="{75CB0F2D-51E6-4ACD-A784-B69B8A4BEF1E}">
      <dgm:prSet/>
      <dgm:spPr/>
      <dgm:t>
        <a:bodyPr/>
        <a:lstStyle/>
        <a:p>
          <a:endParaRPr lang="zh-CN" altLang="en-US"/>
        </a:p>
      </dgm:t>
    </dgm:pt>
    <dgm:pt modelId="{EA60773E-EE5F-483A-8440-5D19931A38B5}">
      <dgm:prSet/>
      <dgm:spPr/>
      <dgm:t>
        <a:bodyPr/>
        <a:lstStyle/>
        <a:p>
          <a:r>
            <a:rPr lang="en-US" altLang="zh-CN" dirty="0"/>
            <a:t>Feature Extraction</a:t>
          </a:r>
          <a:endParaRPr lang="zh-CN" altLang="en-US" dirty="0"/>
        </a:p>
      </dgm:t>
    </dgm:pt>
    <dgm:pt modelId="{1F676629-6AF2-4E4B-885C-7ACC378BA380}" type="parTrans" cxnId="{57AD5A3D-FC0E-4ADF-872B-88DA0D56911C}">
      <dgm:prSet/>
      <dgm:spPr/>
      <dgm:t>
        <a:bodyPr/>
        <a:lstStyle/>
        <a:p>
          <a:endParaRPr lang="zh-CN" altLang="en-US"/>
        </a:p>
      </dgm:t>
    </dgm:pt>
    <dgm:pt modelId="{197ADF2F-5724-448B-93EB-7524A2213C86}" type="sibTrans" cxnId="{57AD5A3D-FC0E-4ADF-872B-88DA0D56911C}">
      <dgm:prSet/>
      <dgm:spPr/>
      <dgm:t>
        <a:bodyPr/>
        <a:lstStyle/>
        <a:p>
          <a:endParaRPr lang="zh-CN" altLang="en-US"/>
        </a:p>
      </dgm:t>
    </dgm:pt>
    <dgm:pt modelId="{8F3241EA-DD6F-41A4-A553-1D5927D643C2}" type="pres">
      <dgm:prSet presAssocID="{87ED9EC6-9B53-40D7-8AB5-3188F271C3D5}" presName="Name0" presStyleCnt="0">
        <dgm:presLayoutVars>
          <dgm:dir/>
          <dgm:resizeHandles val="exact"/>
        </dgm:presLayoutVars>
      </dgm:prSet>
      <dgm:spPr/>
    </dgm:pt>
    <dgm:pt modelId="{7542F07B-D606-4D24-939E-55AC88E1EE54}" type="pres">
      <dgm:prSet presAssocID="{39255A96-1885-4F9D-9975-0B11B209CD8E}" presName="parTxOnly" presStyleLbl="node1" presStyleIdx="0" presStyleCnt="5">
        <dgm:presLayoutVars>
          <dgm:bulletEnabled val="1"/>
        </dgm:presLayoutVars>
      </dgm:prSet>
      <dgm:spPr/>
    </dgm:pt>
    <dgm:pt modelId="{0C54E5F9-6339-406A-BF2E-B55701A7ED8C}" type="pres">
      <dgm:prSet presAssocID="{C8C6EBD0-9FD3-4A5F-B07F-7811BB38A4FD}" presName="parSpace" presStyleCnt="0"/>
      <dgm:spPr/>
    </dgm:pt>
    <dgm:pt modelId="{DB4AD5B3-8BF3-4DBD-99CE-A12033F12157}" type="pres">
      <dgm:prSet presAssocID="{A776FCD0-3F46-4279-8D75-F8A97322D0AC}" presName="parTxOnly" presStyleLbl="node1" presStyleIdx="1" presStyleCnt="5">
        <dgm:presLayoutVars>
          <dgm:bulletEnabled val="1"/>
        </dgm:presLayoutVars>
      </dgm:prSet>
      <dgm:spPr/>
    </dgm:pt>
    <dgm:pt modelId="{253157EB-FB40-4E4A-B35F-87E9BFB1F8FD}" type="pres">
      <dgm:prSet presAssocID="{00344C6A-72D6-4BD6-86E1-21486F5E16A6}" presName="parSpace" presStyleCnt="0"/>
      <dgm:spPr/>
    </dgm:pt>
    <dgm:pt modelId="{06A48ABD-4B83-4634-A937-C52816B756B6}" type="pres">
      <dgm:prSet presAssocID="{805C1AF5-7270-4C8C-9030-B04BA907548C}" presName="parTxOnly" presStyleLbl="node1" presStyleIdx="2" presStyleCnt="5">
        <dgm:presLayoutVars>
          <dgm:bulletEnabled val="1"/>
        </dgm:presLayoutVars>
      </dgm:prSet>
      <dgm:spPr/>
    </dgm:pt>
    <dgm:pt modelId="{B68D5C7E-0598-4FF9-B800-97AA69289C39}" type="pres">
      <dgm:prSet presAssocID="{E20C5FA0-7AE3-4941-BCEE-EEB27D38F301}" presName="parSpace" presStyleCnt="0"/>
      <dgm:spPr/>
    </dgm:pt>
    <dgm:pt modelId="{C583E58B-9511-4101-A36D-0773933E800E}" type="pres">
      <dgm:prSet presAssocID="{EA2959F4-ABB6-4645-A5B9-63CC68DDF92E}" presName="parTxOnly" presStyleLbl="node1" presStyleIdx="3" presStyleCnt="5">
        <dgm:presLayoutVars>
          <dgm:bulletEnabled val="1"/>
        </dgm:presLayoutVars>
      </dgm:prSet>
      <dgm:spPr/>
    </dgm:pt>
    <dgm:pt modelId="{B7C52947-07FF-4F5B-A095-157AE758C10C}" type="pres">
      <dgm:prSet presAssocID="{614F331B-8287-464B-87EB-9AAE6DFF0339}" presName="parSpace" presStyleCnt="0"/>
      <dgm:spPr/>
    </dgm:pt>
    <dgm:pt modelId="{EFAF4515-5201-4310-9D98-46D4CE313552}" type="pres">
      <dgm:prSet presAssocID="{EA60773E-EE5F-483A-8440-5D19931A38B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2A041F0B-DF29-478A-AE0B-735C897F0A9E}" type="presOf" srcId="{87ED9EC6-9B53-40D7-8AB5-3188F271C3D5}" destId="{8F3241EA-DD6F-41A4-A553-1D5927D643C2}" srcOrd="0" destOrd="0" presId="urn:microsoft.com/office/officeart/2005/8/layout/hChevron3"/>
    <dgm:cxn modelId="{55EC1D0E-E61D-40C7-8E47-6C5A6CAC09AA}" srcId="{87ED9EC6-9B53-40D7-8AB5-3188F271C3D5}" destId="{A776FCD0-3F46-4279-8D75-F8A97322D0AC}" srcOrd="1" destOrd="0" parTransId="{BA9FE00F-06DD-452A-A65A-3CFB1359CEC1}" sibTransId="{00344C6A-72D6-4BD6-86E1-21486F5E16A6}"/>
    <dgm:cxn modelId="{EF30791F-0E95-445A-A572-598713E74AA3}" type="presOf" srcId="{805C1AF5-7270-4C8C-9030-B04BA907548C}" destId="{06A48ABD-4B83-4634-A937-C52816B756B6}" srcOrd="0" destOrd="0" presId="urn:microsoft.com/office/officeart/2005/8/layout/hChevron3"/>
    <dgm:cxn modelId="{75CB0F2D-51E6-4ACD-A784-B69B8A4BEF1E}" srcId="{87ED9EC6-9B53-40D7-8AB5-3188F271C3D5}" destId="{EA2959F4-ABB6-4645-A5B9-63CC68DDF92E}" srcOrd="3" destOrd="0" parTransId="{5A2AE6FB-866C-4326-BE59-6FC1AEE99550}" sibTransId="{614F331B-8287-464B-87EB-9AAE6DFF0339}"/>
    <dgm:cxn modelId="{57AD5A3D-FC0E-4ADF-872B-88DA0D56911C}" srcId="{87ED9EC6-9B53-40D7-8AB5-3188F271C3D5}" destId="{EA60773E-EE5F-483A-8440-5D19931A38B5}" srcOrd="4" destOrd="0" parTransId="{1F676629-6AF2-4E4B-885C-7ACC378BA380}" sibTransId="{197ADF2F-5724-448B-93EB-7524A2213C86}"/>
    <dgm:cxn modelId="{5D15DD3E-87E5-40E3-A48C-5892E84D64C9}" type="presOf" srcId="{EA60773E-EE5F-483A-8440-5D19931A38B5}" destId="{EFAF4515-5201-4310-9D98-46D4CE313552}" srcOrd="0" destOrd="0" presId="urn:microsoft.com/office/officeart/2005/8/layout/hChevron3"/>
    <dgm:cxn modelId="{350B4449-E2EA-4A09-99B8-855E10C38A84}" srcId="{87ED9EC6-9B53-40D7-8AB5-3188F271C3D5}" destId="{39255A96-1885-4F9D-9975-0B11B209CD8E}" srcOrd="0" destOrd="0" parTransId="{4B389D87-B26C-4547-A214-92CE5A1DF929}" sibTransId="{C8C6EBD0-9FD3-4A5F-B07F-7811BB38A4FD}"/>
    <dgm:cxn modelId="{B9701799-A96A-47E7-B9FF-CAEC3573A595}" type="presOf" srcId="{A776FCD0-3F46-4279-8D75-F8A97322D0AC}" destId="{DB4AD5B3-8BF3-4DBD-99CE-A12033F12157}" srcOrd="0" destOrd="0" presId="urn:microsoft.com/office/officeart/2005/8/layout/hChevron3"/>
    <dgm:cxn modelId="{45B21BB6-3CD6-4B95-9B8F-BF9FB75F0872}" type="presOf" srcId="{EA2959F4-ABB6-4645-A5B9-63CC68DDF92E}" destId="{C583E58B-9511-4101-A36D-0773933E800E}" srcOrd="0" destOrd="0" presId="urn:microsoft.com/office/officeart/2005/8/layout/hChevron3"/>
    <dgm:cxn modelId="{693058C8-D94A-4D08-83A3-058F627147D2}" type="presOf" srcId="{39255A96-1885-4F9D-9975-0B11B209CD8E}" destId="{7542F07B-D606-4D24-939E-55AC88E1EE54}" srcOrd="0" destOrd="0" presId="urn:microsoft.com/office/officeart/2005/8/layout/hChevron3"/>
    <dgm:cxn modelId="{E4FE14EE-2B72-4AA6-961F-D7D877BD0A4F}" srcId="{87ED9EC6-9B53-40D7-8AB5-3188F271C3D5}" destId="{805C1AF5-7270-4C8C-9030-B04BA907548C}" srcOrd="2" destOrd="0" parTransId="{C378D6EF-8C16-4EC5-8977-9058D3A1414F}" sibTransId="{E20C5FA0-7AE3-4941-BCEE-EEB27D38F301}"/>
    <dgm:cxn modelId="{9A5280EF-6C56-4E15-BFB1-2F1D31224357}" type="presParOf" srcId="{8F3241EA-DD6F-41A4-A553-1D5927D643C2}" destId="{7542F07B-D606-4D24-939E-55AC88E1EE54}" srcOrd="0" destOrd="0" presId="urn:microsoft.com/office/officeart/2005/8/layout/hChevron3"/>
    <dgm:cxn modelId="{52BD46EC-287B-4B25-8187-D0B16BB48364}" type="presParOf" srcId="{8F3241EA-DD6F-41A4-A553-1D5927D643C2}" destId="{0C54E5F9-6339-406A-BF2E-B55701A7ED8C}" srcOrd="1" destOrd="0" presId="urn:microsoft.com/office/officeart/2005/8/layout/hChevron3"/>
    <dgm:cxn modelId="{4D310EC5-9FD1-4367-BF48-F3BDDF68635F}" type="presParOf" srcId="{8F3241EA-DD6F-41A4-A553-1D5927D643C2}" destId="{DB4AD5B3-8BF3-4DBD-99CE-A12033F12157}" srcOrd="2" destOrd="0" presId="urn:microsoft.com/office/officeart/2005/8/layout/hChevron3"/>
    <dgm:cxn modelId="{77E04964-ED74-4D69-9100-3041D2D276E2}" type="presParOf" srcId="{8F3241EA-DD6F-41A4-A553-1D5927D643C2}" destId="{253157EB-FB40-4E4A-B35F-87E9BFB1F8FD}" srcOrd="3" destOrd="0" presId="urn:microsoft.com/office/officeart/2005/8/layout/hChevron3"/>
    <dgm:cxn modelId="{A164DCF0-3FDE-4AE6-873A-C2FFCA314AED}" type="presParOf" srcId="{8F3241EA-DD6F-41A4-A553-1D5927D643C2}" destId="{06A48ABD-4B83-4634-A937-C52816B756B6}" srcOrd="4" destOrd="0" presId="urn:microsoft.com/office/officeart/2005/8/layout/hChevron3"/>
    <dgm:cxn modelId="{5C9EC022-4629-4AE6-AB96-C64F8E5D478F}" type="presParOf" srcId="{8F3241EA-DD6F-41A4-A553-1D5927D643C2}" destId="{B68D5C7E-0598-4FF9-B800-97AA69289C39}" srcOrd="5" destOrd="0" presId="urn:microsoft.com/office/officeart/2005/8/layout/hChevron3"/>
    <dgm:cxn modelId="{789402DB-8135-4F82-8FC2-ED1F40A7356C}" type="presParOf" srcId="{8F3241EA-DD6F-41A4-A553-1D5927D643C2}" destId="{C583E58B-9511-4101-A36D-0773933E800E}" srcOrd="6" destOrd="0" presId="urn:microsoft.com/office/officeart/2005/8/layout/hChevron3"/>
    <dgm:cxn modelId="{443D67B8-0E52-4C39-91FD-73ADCAB7A8A3}" type="presParOf" srcId="{8F3241EA-DD6F-41A4-A553-1D5927D643C2}" destId="{B7C52947-07FF-4F5B-A095-157AE758C10C}" srcOrd="7" destOrd="0" presId="urn:microsoft.com/office/officeart/2005/8/layout/hChevron3"/>
    <dgm:cxn modelId="{AC84346D-66A3-409F-9988-481627852F87}" type="presParOf" srcId="{8F3241EA-DD6F-41A4-A553-1D5927D643C2}" destId="{EFAF4515-5201-4310-9D98-46D4CE31355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ED9EC6-9B53-40D7-8AB5-3188F271C3D5}" type="doc">
      <dgm:prSet loTypeId="urn:microsoft.com/office/officeart/2005/8/layout/hChevron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CN" altLang="en-US"/>
        </a:p>
      </dgm:t>
    </dgm:pt>
    <dgm:pt modelId="{39255A96-1885-4F9D-9975-0B11B209CD8E}">
      <dgm:prSet phldrT="[文本]"/>
      <dgm:spPr>
        <a:solidFill>
          <a:schemeClr val="bg1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Color Conversion</a:t>
          </a:r>
          <a:endParaRPr lang="zh-CN" altLang="en-US" dirty="0">
            <a:solidFill>
              <a:schemeClr val="tx1"/>
            </a:solidFill>
          </a:endParaRPr>
        </a:p>
      </dgm:t>
    </dgm:pt>
    <dgm:pt modelId="{4B389D87-B26C-4547-A214-92CE5A1DF929}" type="parTrans" cxnId="{350B4449-E2EA-4A09-99B8-855E10C38A84}">
      <dgm:prSet/>
      <dgm:spPr/>
      <dgm:t>
        <a:bodyPr/>
        <a:lstStyle/>
        <a:p>
          <a:endParaRPr lang="zh-CN" altLang="en-US"/>
        </a:p>
      </dgm:t>
    </dgm:pt>
    <dgm:pt modelId="{C8C6EBD0-9FD3-4A5F-B07F-7811BB38A4FD}" type="sibTrans" cxnId="{350B4449-E2EA-4A09-99B8-855E10C38A84}">
      <dgm:prSet/>
      <dgm:spPr/>
      <dgm:t>
        <a:bodyPr/>
        <a:lstStyle/>
        <a:p>
          <a:endParaRPr lang="zh-CN" altLang="en-US"/>
        </a:p>
      </dgm:t>
    </dgm:pt>
    <dgm:pt modelId="{A776FCD0-3F46-4279-8D75-F8A97322D0AC}">
      <dgm:prSet phldrT="[文本]"/>
      <dgm:spPr>
        <a:solidFill>
          <a:srgbClr val="FFC000"/>
        </a:solidFill>
      </dgm:spPr>
      <dgm:t>
        <a:bodyPr/>
        <a:lstStyle/>
        <a:p>
          <a:r>
            <a:rPr lang="en-US" altLang="zh-CN" dirty="0">
              <a:solidFill>
                <a:srgbClr val="FF0000"/>
              </a:solidFill>
            </a:rPr>
            <a:t>Pre-Processing</a:t>
          </a:r>
          <a:endParaRPr lang="zh-CN" altLang="en-US" dirty="0">
            <a:solidFill>
              <a:srgbClr val="FF0000"/>
            </a:solidFill>
          </a:endParaRPr>
        </a:p>
      </dgm:t>
    </dgm:pt>
    <dgm:pt modelId="{BA9FE00F-06DD-452A-A65A-3CFB1359CEC1}" type="parTrans" cxnId="{55EC1D0E-E61D-40C7-8E47-6C5A6CAC09AA}">
      <dgm:prSet/>
      <dgm:spPr/>
      <dgm:t>
        <a:bodyPr/>
        <a:lstStyle/>
        <a:p>
          <a:endParaRPr lang="zh-CN" altLang="en-US"/>
        </a:p>
      </dgm:t>
    </dgm:pt>
    <dgm:pt modelId="{00344C6A-72D6-4BD6-86E1-21486F5E16A6}" type="sibTrans" cxnId="{55EC1D0E-E61D-40C7-8E47-6C5A6CAC09AA}">
      <dgm:prSet/>
      <dgm:spPr/>
      <dgm:t>
        <a:bodyPr/>
        <a:lstStyle/>
        <a:p>
          <a:endParaRPr lang="zh-CN" altLang="en-US"/>
        </a:p>
      </dgm:t>
    </dgm:pt>
    <dgm:pt modelId="{805C1AF5-7270-4C8C-9030-B04BA907548C}">
      <dgm:prSet phldrT="[文本]"/>
      <dgm:spPr/>
      <dgm:t>
        <a:bodyPr/>
        <a:lstStyle/>
        <a:p>
          <a:r>
            <a:rPr lang="en-US" altLang="zh-CN" dirty="0"/>
            <a:t>Normalization</a:t>
          </a:r>
          <a:endParaRPr lang="zh-CN" altLang="en-US" dirty="0"/>
        </a:p>
      </dgm:t>
    </dgm:pt>
    <dgm:pt modelId="{C378D6EF-8C16-4EC5-8977-9058D3A1414F}" type="parTrans" cxnId="{E4FE14EE-2B72-4AA6-961F-D7D877BD0A4F}">
      <dgm:prSet/>
      <dgm:spPr/>
      <dgm:t>
        <a:bodyPr/>
        <a:lstStyle/>
        <a:p>
          <a:endParaRPr lang="zh-CN" altLang="en-US"/>
        </a:p>
      </dgm:t>
    </dgm:pt>
    <dgm:pt modelId="{E20C5FA0-7AE3-4941-BCEE-EEB27D38F301}" type="sibTrans" cxnId="{E4FE14EE-2B72-4AA6-961F-D7D877BD0A4F}">
      <dgm:prSet/>
      <dgm:spPr/>
      <dgm:t>
        <a:bodyPr/>
        <a:lstStyle/>
        <a:p>
          <a:endParaRPr lang="zh-CN" altLang="en-US"/>
        </a:p>
      </dgm:t>
    </dgm:pt>
    <dgm:pt modelId="{EA2959F4-ABB6-4645-A5B9-63CC68DDF92E}">
      <dgm:prSet/>
      <dgm:spPr/>
      <dgm:t>
        <a:bodyPr/>
        <a:lstStyle/>
        <a:p>
          <a:r>
            <a:rPr lang="en-US" altLang="zh-CN" dirty="0"/>
            <a:t>Post-Processing</a:t>
          </a:r>
          <a:endParaRPr lang="zh-CN" altLang="en-US" dirty="0"/>
        </a:p>
      </dgm:t>
    </dgm:pt>
    <dgm:pt modelId="{5A2AE6FB-866C-4326-BE59-6FC1AEE99550}" type="parTrans" cxnId="{75CB0F2D-51E6-4ACD-A784-B69B8A4BEF1E}">
      <dgm:prSet/>
      <dgm:spPr/>
      <dgm:t>
        <a:bodyPr/>
        <a:lstStyle/>
        <a:p>
          <a:endParaRPr lang="zh-CN" altLang="en-US"/>
        </a:p>
      </dgm:t>
    </dgm:pt>
    <dgm:pt modelId="{614F331B-8287-464B-87EB-9AAE6DFF0339}" type="sibTrans" cxnId="{75CB0F2D-51E6-4ACD-A784-B69B8A4BEF1E}">
      <dgm:prSet/>
      <dgm:spPr/>
      <dgm:t>
        <a:bodyPr/>
        <a:lstStyle/>
        <a:p>
          <a:endParaRPr lang="zh-CN" altLang="en-US"/>
        </a:p>
      </dgm:t>
    </dgm:pt>
    <dgm:pt modelId="{EA60773E-EE5F-483A-8440-5D19931A38B5}">
      <dgm:prSet/>
      <dgm:spPr/>
      <dgm:t>
        <a:bodyPr/>
        <a:lstStyle/>
        <a:p>
          <a:r>
            <a:rPr lang="en-US" altLang="zh-CN" dirty="0"/>
            <a:t>Feature Extraction</a:t>
          </a:r>
          <a:endParaRPr lang="zh-CN" altLang="en-US" dirty="0"/>
        </a:p>
      </dgm:t>
    </dgm:pt>
    <dgm:pt modelId="{1F676629-6AF2-4E4B-885C-7ACC378BA380}" type="parTrans" cxnId="{57AD5A3D-FC0E-4ADF-872B-88DA0D56911C}">
      <dgm:prSet/>
      <dgm:spPr/>
      <dgm:t>
        <a:bodyPr/>
        <a:lstStyle/>
        <a:p>
          <a:endParaRPr lang="zh-CN" altLang="en-US"/>
        </a:p>
      </dgm:t>
    </dgm:pt>
    <dgm:pt modelId="{197ADF2F-5724-448B-93EB-7524A2213C86}" type="sibTrans" cxnId="{57AD5A3D-FC0E-4ADF-872B-88DA0D56911C}">
      <dgm:prSet/>
      <dgm:spPr/>
      <dgm:t>
        <a:bodyPr/>
        <a:lstStyle/>
        <a:p>
          <a:endParaRPr lang="zh-CN" altLang="en-US"/>
        </a:p>
      </dgm:t>
    </dgm:pt>
    <dgm:pt modelId="{8F3241EA-DD6F-41A4-A553-1D5927D643C2}" type="pres">
      <dgm:prSet presAssocID="{87ED9EC6-9B53-40D7-8AB5-3188F271C3D5}" presName="Name0" presStyleCnt="0">
        <dgm:presLayoutVars>
          <dgm:dir/>
          <dgm:resizeHandles val="exact"/>
        </dgm:presLayoutVars>
      </dgm:prSet>
      <dgm:spPr/>
    </dgm:pt>
    <dgm:pt modelId="{7542F07B-D606-4D24-939E-55AC88E1EE54}" type="pres">
      <dgm:prSet presAssocID="{39255A96-1885-4F9D-9975-0B11B209CD8E}" presName="parTxOnly" presStyleLbl="node1" presStyleIdx="0" presStyleCnt="5">
        <dgm:presLayoutVars>
          <dgm:bulletEnabled val="1"/>
        </dgm:presLayoutVars>
      </dgm:prSet>
      <dgm:spPr/>
    </dgm:pt>
    <dgm:pt modelId="{0C54E5F9-6339-406A-BF2E-B55701A7ED8C}" type="pres">
      <dgm:prSet presAssocID="{C8C6EBD0-9FD3-4A5F-B07F-7811BB38A4FD}" presName="parSpace" presStyleCnt="0"/>
      <dgm:spPr/>
    </dgm:pt>
    <dgm:pt modelId="{DB4AD5B3-8BF3-4DBD-99CE-A12033F12157}" type="pres">
      <dgm:prSet presAssocID="{A776FCD0-3F46-4279-8D75-F8A97322D0AC}" presName="parTxOnly" presStyleLbl="node1" presStyleIdx="1" presStyleCnt="5">
        <dgm:presLayoutVars>
          <dgm:bulletEnabled val="1"/>
        </dgm:presLayoutVars>
      </dgm:prSet>
      <dgm:spPr/>
    </dgm:pt>
    <dgm:pt modelId="{253157EB-FB40-4E4A-B35F-87E9BFB1F8FD}" type="pres">
      <dgm:prSet presAssocID="{00344C6A-72D6-4BD6-86E1-21486F5E16A6}" presName="parSpace" presStyleCnt="0"/>
      <dgm:spPr/>
    </dgm:pt>
    <dgm:pt modelId="{06A48ABD-4B83-4634-A937-C52816B756B6}" type="pres">
      <dgm:prSet presAssocID="{805C1AF5-7270-4C8C-9030-B04BA907548C}" presName="parTxOnly" presStyleLbl="node1" presStyleIdx="2" presStyleCnt="5">
        <dgm:presLayoutVars>
          <dgm:bulletEnabled val="1"/>
        </dgm:presLayoutVars>
      </dgm:prSet>
      <dgm:spPr/>
    </dgm:pt>
    <dgm:pt modelId="{B68D5C7E-0598-4FF9-B800-97AA69289C39}" type="pres">
      <dgm:prSet presAssocID="{E20C5FA0-7AE3-4941-BCEE-EEB27D38F301}" presName="parSpace" presStyleCnt="0"/>
      <dgm:spPr/>
    </dgm:pt>
    <dgm:pt modelId="{C583E58B-9511-4101-A36D-0773933E800E}" type="pres">
      <dgm:prSet presAssocID="{EA2959F4-ABB6-4645-A5B9-63CC68DDF92E}" presName="parTxOnly" presStyleLbl="node1" presStyleIdx="3" presStyleCnt="5">
        <dgm:presLayoutVars>
          <dgm:bulletEnabled val="1"/>
        </dgm:presLayoutVars>
      </dgm:prSet>
      <dgm:spPr/>
    </dgm:pt>
    <dgm:pt modelId="{B7C52947-07FF-4F5B-A095-157AE758C10C}" type="pres">
      <dgm:prSet presAssocID="{614F331B-8287-464B-87EB-9AAE6DFF0339}" presName="parSpace" presStyleCnt="0"/>
      <dgm:spPr/>
    </dgm:pt>
    <dgm:pt modelId="{EFAF4515-5201-4310-9D98-46D4CE313552}" type="pres">
      <dgm:prSet presAssocID="{EA60773E-EE5F-483A-8440-5D19931A38B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2A041F0B-DF29-478A-AE0B-735C897F0A9E}" type="presOf" srcId="{87ED9EC6-9B53-40D7-8AB5-3188F271C3D5}" destId="{8F3241EA-DD6F-41A4-A553-1D5927D643C2}" srcOrd="0" destOrd="0" presId="urn:microsoft.com/office/officeart/2005/8/layout/hChevron3"/>
    <dgm:cxn modelId="{55EC1D0E-E61D-40C7-8E47-6C5A6CAC09AA}" srcId="{87ED9EC6-9B53-40D7-8AB5-3188F271C3D5}" destId="{A776FCD0-3F46-4279-8D75-F8A97322D0AC}" srcOrd="1" destOrd="0" parTransId="{BA9FE00F-06DD-452A-A65A-3CFB1359CEC1}" sibTransId="{00344C6A-72D6-4BD6-86E1-21486F5E16A6}"/>
    <dgm:cxn modelId="{EF30791F-0E95-445A-A572-598713E74AA3}" type="presOf" srcId="{805C1AF5-7270-4C8C-9030-B04BA907548C}" destId="{06A48ABD-4B83-4634-A937-C52816B756B6}" srcOrd="0" destOrd="0" presId="urn:microsoft.com/office/officeart/2005/8/layout/hChevron3"/>
    <dgm:cxn modelId="{75CB0F2D-51E6-4ACD-A784-B69B8A4BEF1E}" srcId="{87ED9EC6-9B53-40D7-8AB5-3188F271C3D5}" destId="{EA2959F4-ABB6-4645-A5B9-63CC68DDF92E}" srcOrd="3" destOrd="0" parTransId="{5A2AE6FB-866C-4326-BE59-6FC1AEE99550}" sibTransId="{614F331B-8287-464B-87EB-9AAE6DFF0339}"/>
    <dgm:cxn modelId="{57AD5A3D-FC0E-4ADF-872B-88DA0D56911C}" srcId="{87ED9EC6-9B53-40D7-8AB5-3188F271C3D5}" destId="{EA60773E-EE5F-483A-8440-5D19931A38B5}" srcOrd="4" destOrd="0" parTransId="{1F676629-6AF2-4E4B-885C-7ACC378BA380}" sibTransId="{197ADF2F-5724-448B-93EB-7524A2213C86}"/>
    <dgm:cxn modelId="{5D15DD3E-87E5-40E3-A48C-5892E84D64C9}" type="presOf" srcId="{EA60773E-EE5F-483A-8440-5D19931A38B5}" destId="{EFAF4515-5201-4310-9D98-46D4CE313552}" srcOrd="0" destOrd="0" presId="urn:microsoft.com/office/officeart/2005/8/layout/hChevron3"/>
    <dgm:cxn modelId="{350B4449-E2EA-4A09-99B8-855E10C38A84}" srcId="{87ED9EC6-9B53-40D7-8AB5-3188F271C3D5}" destId="{39255A96-1885-4F9D-9975-0B11B209CD8E}" srcOrd="0" destOrd="0" parTransId="{4B389D87-B26C-4547-A214-92CE5A1DF929}" sibTransId="{C8C6EBD0-9FD3-4A5F-B07F-7811BB38A4FD}"/>
    <dgm:cxn modelId="{B9701799-A96A-47E7-B9FF-CAEC3573A595}" type="presOf" srcId="{A776FCD0-3F46-4279-8D75-F8A97322D0AC}" destId="{DB4AD5B3-8BF3-4DBD-99CE-A12033F12157}" srcOrd="0" destOrd="0" presId="urn:microsoft.com/office/officeart/2005/8/layout/hChevron3"/>
    <dgm:cxn modelId="{45B21BB6-3CD6-4B95-9B8F-BF9FB75F0872}" type="presOf" srcId="{EA2959F4-ABB6-4645-A5B9-63CC68DDF92E}" destId="{C583E58B-9511-4101-A36D-0773933E800E}" srcOrd="0" destOrd="0" presId="urn:microsoft.com/office/officeart/2005/8/layout/hChevron3"/>
    <dgm:cxn modelId="{693058C8-D94A-4D08-83A3-058F627147D2}" type="presOf" srcId="{39255A96-1885-4F9D-9975-0B11B209CD8E}" destId="{7542F07B-D606-4D24-939E-55AC88E1EE54}" srcOrd="0" destOrd="0" presId="urn:microsoft.com/office/officeart/2005/8/layout/hChevron3"/>
    <dgm:cxn modelId="{E4FE14EE-2B72-4AA6-961F-D7D877BD0A4F}" srcId="{87ED9EC6-9B53-40D7-8AB5-3188F271C3D5}" destId="{805C1AF5-7270-4C8C-9030-B04BA907548C}" srcOrd="2" destOrd="0" parTransId="{C378D6EF-8C16-4EC5-8977-9058D3A1414F}" sibTransId="{E20C5FA0-7AE3-4941-BCEE-EEB27D38F301}"/>
    <dgm:cxn modelId="{9A5280EF-6C56-4E15-BFB1-2F1D31224357}" type="presParOf" srcId="{8F3241EA-DD6F-41A4-A553-1D5927D643C2}" destId="{7542F07B-D606-4D24-939E-55AC88E1EE54}" srcOrd="0" destOrd="0" presId="urn:microsoft.com/office/officeart/2005/8/layout/hChevron3"/>
    <dgm:cxn modelId="{52BD46EC-287B-4B25-8187-D0B16BB48364}" type="presParOf" srcId="{8F3241EA-DD6F-41A4-A553-1D5927D643C2}" destId="{0C54E5F9-6339-406A-BF2E-B55701A7ED8C}" srcOrd="1" destOrd="0" presId="urn:microsoft.com/office/officeart/2005/8/layout/hChevron3"/>
    <dgm:cxn modelId="{4D310EC5-9FD1-4367-BF48-F3BDDF68635F}" type="presParOf" srcId="{8F3241EA-DD6F-41A4-A553-1D5927D643C2}" destId="{DB4AD5B3-8BF3-4DBD-99CE-A12033F12157}" srcOrd="2" destOrd="0" presId="urn:microsoft.com/office/officeart/2005/8/layout/hChevron3"/>
    <dgm:cxn modelId="{77E04964-ED74-4D69-9100-3041D2D276E2}" type="presParOf" srcId="{8F3241EA-DD6F-41A4-A553-1D5927D643C2}" destId="{253157EB-FB40-4E4A-B35F-87E9BFB1F8FD}" srcOrd="3" destOrd="0" presId="urn:microsoft.com/office/officeart/2005/8/layout/hChevron3"/>
    <dgm:cxn modelId="{A164DCF0-3FDE-4AE6-873A-C2FFCA314AED}" type="presParOf" srcId="{8F3241EA-DD6F-41A4-A553-1D5927D643C2}" destId="{06A48ABD-4B83-4634-A937-C52816B756B6}" srcOrd="4" destOrd="0" presId="urn:microsoft.com/office/officeart/2005/8/layout/hChevron3"/>
    <dgm:cxn modelId="{5C9EC022-4629-4AE6-AB96-C64F8E5D478F}" type="presParOf" srcId="{8F3241EA-DD6F-41A4-A553-1D5927D643C2}" destId="{B68D5C7E-0598-4FF9-B800-97AA69289C39}" srcOrd="5" destOrd="0" presId="urn:microsoft.com/office/officeart/2005/8/layout/hChevron3"/>
    <dgm:cxn modelId="{789402DB-8135-4F82-8FC2-ED1F40A7356C}" type="presParOf" srcId="{8F3241EA-DD6F-41A4-A553-1D5927D643C2}" destId="{C583E58B-9511-4101-A36D-0773933E800E}" srcOrd="6" destOrd="0" presId="urn:microsoft.com/office/officeart/2005/8/layout/hChevron3"/>
    <dgm:cxn modelId="{443D67B8-0E52-4C39-91FD-73ADCAB7A8A3}" type="presParOf" srcId="{8F3241EA-DD6F-41A4-A553-1D5927D643C2}" destId="{B7C52947-07FF-4F5B-A095-157AE758C10C}" srcOrd="7" destOrd="0" presId="urn:microsoft.com/office/officeart/2005/8/layout/hChevron3"/>
    <dgm:cxn modelId="{AC84346D-66A3-409F-9988-481627852F87}" type="presParOf" srcId="{8F3241EA-DD6F-41A4-A553-1D5927D643C2}" destId="{EFAF4515-5201-4310-9D98-46D4CE31355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ED9EC6-9B53-40D7-8AB5-3188F271C3D5}" type="doc">
      <dgm:prSet loTypeId="urn:microsoft.com/office/officeart/2005/8/layout/hChevron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CN" altLang="en-US"/>
        </a:p>
      </dgm:t>
    </dgm:pt>
    <dgm:pt modelId="{39255A96-1885-4F9D-9975-0B11B209CD8E}">
      <dgm:prSet phldrT="[文本]"/>
      <dgm:spPr>
        <a:solidFill>
          <a:schemeClr val="bg1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Color Conversion</a:t>
          </a:r>
          <a:endParaRPr lang="zh-CN" altLang="en-US" dirty="0">
            <a:solidFill>
              <a:schemeClr val="tx1"/>
            </a:solidFill>
          </a:endParaRPr>
        </a:p>
      </dgm:t>
    </dgm:pt>
    <dgm:pt modelId="{4B389D87-B26C-4547-A214-92CE5A1DF929}" type="parTrans" cxnId="{350B4449-E2EA-4A09-99B8-855E10C38A84}">
      <dgm:prSet/>
      <dgm:spPr/>
      <dgm:t>
        <a:bodyPr/>
        <a:lstStyle/>
        <a:p>
          <a:endParaRPr lang="zh-CN" altLang="en-US"/>
        </a:p>
      </dgm:t>
    </dgm:pt>
    <dgm:pt modelId="{C8C6EBD0-9FD3-4A5F-B07F-7811BB38A4FD}" type="sibTrans" cxnId="{350B4449-E2EA-4A09-99B8-855E10C38A84}">
      <dgm:prSet/>
      <dgm:spPr/>
      <dgm:t>
        <a:bodyPr/>
        <a:lstStyle/>
        <a:p>
          <a:endParaRPr lang="zh-CN" altLang="en-US"/>
        </a:p>
      </dgm:t>
    </dgm:pt>
    <dgm:pt modelId="{A776FCD0-3F46-4279-8D75-F8A97322D0AC}">
      <dgm:prSet phldrT="[文本]"/>
      <dgm:spPr>
        <a:solidFill>
          <a:srgbClr val="FFC000"/>
        </a:solidFill>
      </dgm:spPr>
      <dgm:t>
        <a:bodyPr/>
        <a:lstStyle/>
        <a:p>
          <a:r>
            <a:rPr lang="en-US" altLang="zh-CN" dirty="0">
              <a:solidFill>
                <a:srgbClr val="FF0000"/>
              </a:solidFill>
            </a:rPr>
            <a:t>Pre-Processing</a:t>
          </a:r>
          <a:endParaRPr lang="zh-CN" altLang="en-US" dirty="0">
            <a:solidFill>
              <a:srgbClr val="FF0000"/>
            </a:solidFill>
          </a:endParaRPr>
        </a:p>
      </dgm:t>
    </dgm:pt>
    <dgm:pt modelId="{BA9FE00F-06DD-452A-A65A-3CFB1359CEC1}" type="parTrans" cxnId="{55EC1D0E-E61D-40C7-8E47-6C5A6CAC09AA}">
      <dgm:prSet/>
      <dgm:spPr/>
      <dgm:t>
        <a:bodyPr/>
        <a:lstStyle/>
        <a:p>
          <a:endParaRPr lang="zh-CN" altLang="en-US"/>
        </a:p>
      </dgm:t>
    </dgm:pt>
    <dgm:pt modelId="{00344C6A-72D6-4BD6-86E1-21486F5E16A6}" type="sibTrans" cxnId="{55EC1D0E-E61D-40C7-8E47-6C5A6CAC09AA}">
      <dgm:prSet/>
      <dgm:spPr/>
      <dgm:t>
        <a:bodyPr/>
        <a:lstStyle/>
        <a:p>
          <a:endParaRPr lang="zh-CN" altLang="en-US"/>
        </a:p>
      </dgm:t>
    </dgm:pt>
    <dgm:pt modelId="{805C1AF5-7270-4C8C-9030-B04BA907548C}">
      <dgm:prSet phldrT="[文本]"/>
      <dgm:spPr/>
      <dgm:t>
        <a:bodyPr/>
        <a:lstStyle/>
        <a:p>
          <a:r>
            <a:rPr lang="en-US" altLang="zh-CN" dirty="0"/>
            <a:t>Normalization</a:t>
          </a:r>
          <a:endParaRPr lang="zh-CN" altLang="en-US" dirty="0"/>
        </a:p>
      </dgm:t>
    </dgm:pt>
    <dgm:pt modelId="{C378D6EF-8C16-4EC5-8977-9058D3A1414F}" type="parTrans" cxnId="{E4FE14EE-2B72-4AA6-961F-D7D877BD0A4F}">
      <dgm:prSet/>
      <dgm:spPr/>
      <dgm:t>
        <a:bodyPr/>
        <a:lstStyle/>
        <a:p>
          <a:endParaRPr lang="zh-CN" altLang="en-US"/>
        </a:p>
      </dgm:t>
    </dgm:pt>
    <dgm:pt modelId="{E20C5FA0-7AE3-4941-BCEE-EEB27D38F301}" type="sibTrans" cxnId="{E4FE14EE-2B72-4AA6-961F-D7D877BD0A4F}">
      <dgm:prSet/>
      <dgm:spPr/>
      <dgm:t>
        <a:bodyPr/>
        <a:lstStyle/>
        <a:p>
          <a:endParaRPr lang="zh-CN" altLang="en-US"/>
        </a:p>
      </dgm:t>
    </dgm:pt>
    <dgm:pt modelId="{EA2959F4-ABB6-4645-A5B9-63CC68DDF92E}">
      <dgm:prSet/>
      <dgm:spPr/>
      <dgm:t>
        <a:bodyPr/>
        <a:lstStyle/>
        <a:p>
          <a:r>
            <a:rPr lang="en-US" altLang="zh-CN" dirty="0"/>
            <a:t>Post-Processing</a:t>
          </a:r>
          <a:endParaRPr lang="zh-CN" altLang="en-US" dirty="0"/>
        </a:p>
      </dgm:t>
    </dgm:pt>
    <dgm:pt modelId="{5A2AE6FB-866C-4326-BE59-6FC1AEE99550}" type="parTrans" cxnId="{75CB0F2D-51E6-4ACD-A784-B69B8A4BEF1E}">
      <dgm:prSet/>
      <dgm:spPr/>
      <dgm:t>
        <a:bodyPr/>
        <a:lstStyle/>
        <a:p>
          <a:endParaRPr lang="zh-CN" altLang="en-US"/>
        </a:p>
      </dgm:t>
    </dgm:pt>
    <dgm:pt modelId="{614F331B-8287-464B-87EB-9AAE6DFF0339}" type="sibTrans" cxnId="{75CB0F2D-51E6-4ACD-A784-B69B8A4BEF1E}">
      <dgm:prSet/>
      <dgm:spPr/>
      <dgm:t>
        <a:bodyPr/>
        <a:lstStyle/>
        <a:p>
          <a:endParaRPr lang="zh-CN" altLang="en-US"/>
        </a:p>
      </dgm:t>
    </dgm:pt>
    <dgm:pt modelId="{EA60773E-EE5F-483A-8440-5D19931A38B5}">
      <dgm:prSet/>
      <dgm:spPr/>
      <dgm:t>
        <a:bodyPr/>
        <a:lstStyle/>
        <a:p>
          <a:r>
            <a:rPr lang="en-US" altLang="zh-CN" dirty="0"/>
            <a:t>Feature Extraction</a:t>
          </a:r>
          <a:endParaRPr lang="zh-CN" altLang="en-US" dirty="0"/>
        </a:p>
      </dgm:t>
    </dgm:pt>
    <dgm:pt modelId="{1F676629-6AF2-4E4B-885C-7ACC378BA380}" type="parTrans" cxnId="{57AD5A3D-FC0E-4ADF-872B-88DA0D56911C}">
      <dgm:prSet/>
      <dgm:spPr/>
      <dgm:t>
        <a:bodyPr/>
        <a:lstStyle/>
        <a:p>
          <a:endParaRPr lang="zh-CN" altLang="en-US"/>
        </a:p>
      </dgm:t>
    </dgm:pt>
    <dgm:pt modelId="{197ADF2F-5724-448B-93EB-7524A2213C86}" type="sibTrans" cxnId="{57AD5A3D-FC0E-4ADF-872B-88DA0D56911C}">
      <dgm:prSet/>
      <dgm:spPr/>
      <dgm:t>
        <a:bodyPr/>
        <a:lstStyle/>
        <a:p>
          <a:endParaRPr lang="zh-CN" altLang="en-US"/>
        </a:p>
      </dgm:t>
    </dgm:pt>
    <dgm:pt modelId="{8F3241EA-DD6F-41A4-A553-1D5927D643C2}" type="pres">
      <dgm:prSet presAssocID="{87ED9EC6-9B53-40D7-8AB5-3188F271C3D5}" presName="Name0" presStyleCnt="0">
        <dgm:presLayoutVars>
          <dgm:dir/>
          <dgm:resizeHandles val="exact"/>
        </dgm:presLayoutVars>
      </dgm:prSet>
      <dgm:spPr/>
    </dgm:pt>
    <dgm:pt modelId="{7542F07B-D606-4D24-939E-55AC88E1EE54}" type="pres">
      <dgm:prSet presAssocID="{39255A96-1885-4F9D-9975-0B11B209CD8E}" presName="parTxOnly" presStyleLbl="node1" presStyleIdx="0" presStyleCnt="5">
        <dgm:presLayoutVars>
          <dgm:bulletEnabled val="1"/>
        </dgm:presLayoutVars>
      </dgm:prSet>
      <dgm:spPr/>
    </dgm:pt>
    <dgm:pt modelId="{0C54E5F9-6339-406A-BF2E-B55701A7ED8C}" type="pres">
      <dgm:prSet presAssocID="{C8C6EBD0-9FD3-4A5F-B07F-7811BB38A4FD}" presName="parSpace" presStyleCnt="0"/>
      <dgm:spPr/>
    </dgm:pt>
    <dgm:pt modelId="{DB4AD5B3-8BF3-4DBD-99CE-A12033F12157}" type="pres">
      <dgm:prSet presAssocID="{A776FCD0-3F46-4279-8D75-F8A97322D0AC}" presName="parTxOnly" presStyleLbl="node1" presStyleIdx="1" presStyleCnt="5">
        <dgm:presLayoutVars>
          <dgm:bulletEnabled val="1"/>
        </dgm:presLayoutVars>
      </dgm:prSet>
      <dgm:spPr/>
    </dgm:pt>
    <dgm:pt modelId="{253157EB-FB40-4E4A-B35F-87E9BFB1F8FD}" type="pres">
      <dgm:prSet presAssocID="{00344C6A-72D6-4BD6-86E1-21486F5E16A6}" presName="parSpace" presStyleCnt="0"/>
      <dgm:spPr/>
    </dgm:pt>
    <dgm:pt modelId="{06A48ABD-4B83-4634-A937-C52816B756B6}" type="pres">
      <dgm:prSet presAssocID="{805C1AF5-7270-4C8C-9030-B04BA907548C}" presName="parTxOnly" presStyleLbl="node1" presStyleIdx="2" presStyleCnt="5">
        <dgm:presLayoutVars>
          <dgm:bulletEnabled val="1"/>
        </dgm:presLayoutVars>
      </dgm:prSet>
      <dgm:spPr/>
    </dgm:pt>
    <dgm:pt modelId="{B68D5C7E-0598-4FF9-B800-97AA69289C39}" type="pres">
      <dgm:prSet presAssocID="{E20C5FA0-7AE3-4941-BCEE-EEB27D38F301}" presName="parSpace" presStyleCnt="0"/>
      <dgm:spPr/>
    </dgm:pt>
    <dgm:pt modelId="{C583E58B-9511-4101-A36D-0773933E800E}" type="pres">
      <dgm:prSet presAssocID="{EA2959F4-ABB6-4645-A5B9-63CC68DDF92E}" presName="parTxOnly" presStyleLbl="node1" presStyleIdx="3" presStyleCnt="5">
        <dgm:presLayoutVars>
          <dgm:bulletEnabled val="1"/>
        </dgm:presLayoutVars>
      </dgm:prSet>
      <dgm:spPr/>
    </dgm:pt>
    <dgm:pt modelId="{B7C52947-07FF-4F5B-A095-157AE758C10C}" type="pres">
      <dgm:prSet presAssocID="{614F331B-8287-464B-87EB-9AAE6DFF0339}" presName="parSpace" presStyleCnt="0"/>
      <dgm:spPr/>
    </dgm:pt>
    <dgm:pt modelId="{EFAF4515-5201-4310-9D98-46D4CE313552}" type="pres">
      <dgm:prSet presAssocID="{EA60773E-EE5F-483A-8440-5D19931A38B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2A041F0B-DF29-478A-AE0B-735C897F0A9E}" type="presOf" srcId="{87ED9EC6-9B53-40D7-8AB5-3188F271C3D5}" destId="{8F3241EA-DD6F-41A4-A553-1D5927D643C2}" srcOrd="0" destOrd="0" presId="urn:microsoft.com/office/officeart/2005/8/layout/hChevron3"/>
    <dgm:cxn modelId="{55EC1D0E-E61D-40C7-8E47-6C5A6CAC09AA}" srcId="{87ED9EC6-9B53-40D7-8AB5-3188F271C3D5}" destId="{A776FCD0-3F46-4279-8D75-F8A97322D0AC}" srcOrd="1" destOrd="0" parTransId="{BA9FE00F-06DD-452A-A65A-3CFB1359CEC1}" sibTransId="{00344C6A-72D6-4BD6-86E1-21486F5E16A6}"/>
    <dgm:cxn modelId="{EF30791F-0E95-445A-A572-598713E74AA3}" type="presOf" srcId="{805C1AF5-7270-4C8C-9030-B04BA907548C}" destId="{06A48ABD-4B83-4634-A937-C52816B756B6}" srcOrd="0" destOrd="0" presId="urn:microsoft.com/office/officeart/2005/8/layout/hChevron3"/>
    <dgm:cxn modelId="{75CB0F2D-51E6-4ACD-A784-B69B8A4BEF1E}" srcId="{87ED9EC6-9B53-40D7-8AB5-3188F271C3D5}" destId="{EA2959F4-ABB6-4645-A5B9-63CC68DDF92E}" srcOrd="3" destOrd="0" parTransId="{5A2AE6FB-866C-4326-BE59-6FC1AEE99550}" sibTransId="{614F331B-8287-464B-87EB-9AAE6DFF0339}"/>
    <dgm:cxn modelId="{57AD5A3D-FC0E-4ADF-872B-88DA0D56911C}" srcId="{87ED9EC6-9B53-40D7-8AB5-3188F271C3D5}" destId="{EA60773E-EE5F-483A-8440-5D19931A38B5}" srcOrd="4" destOrd="0" parTransId="{1F676629-6AF2-4E4B-885C-7ACC378BA380}" sibTransId="{197ADF2F-5724-448B-93EB-7524A2213C86}"/>
    <dgm:cxn modelId="{5D15DD3E-87E5-40E3-A48C-5892E84D64C9}" type="presOf" srcId="{EA60773E-EE5F-483A-8440-5D19931A38B5}" destId="{EFAF4515-5201-4310-9D98-46D4CE313552}" srcOrd="0" destOrd="0" presId="urn:microsoft.com/office/officeart/2005/8/layout/hChevron3"/>
    <dgm:cxn modelId="{350B4449-E2EA-4A09-99B8-855E10C38A84}" srcId="{87ED9EC6-9B53-40D7-8AB5-3188F271C3D5}" destId="{39255A96-1885-4F9D-9975-0B11B209CD8E}" srcOrd="0" destOrd="0" parTransId="{4B389D87-B26C-4547-A214-92CE5A1DF929}" sibTransId="{C8C6EBD0-9FD3-4A5F-B07F-7811BB38A4FD}"/>
    <dgm:cxn modelId="{B9701799-A96A-47E7-B9FF-CAEC3573A595}" type="presOf" srcId="{A776FCD0-3F46-4279-8D75-F8A97322D0AC}" destId="{DB4AD5B3-8BF3-4DBD-99CE-A12033F12157}" srcOrd="0" destOrd="0" presId="urn:microsoft.com/office/officeart/2005/8/layout/hChevron3"/>
    <dgm:cxn modelId="{45B21BB6-3CD6-4B95-9B8F-BF9FB75F0872}" type="presOf" srcId="{EA2959F4-ABB6-4645-A5B9-63CC68DDF92E}" destId="{C583E58B-9511-4101-A36D-0773933E800E}" srcOrd="0" destOrd="0" presId="urn:microsoft.com/office/officeart/2005/8/layout/hChevron3"/>
    <dgm:cxn modelId="{693058C8-D94A-4D08-83A3-058F627147D2}" type="presOf" srcId="{39255A96-1885-4F9D-9975-0B11B209CD8E}" destId="{7542F07B-D606-4D24-939E-55AC88E1EE54}" srcOrd="0" destOrd="0" presId="urn:microsoft.com/office/officeart/2005/8/layout/hChevron3"/>
    <dgm:cxn modelId="{E4FE14EE-2B72-4AA6-961F-D7D877BD0A4F}" srcId="{87ED9EC6-9B53-40D7-8AB5-3188F271C3D5}" destId="{805C1AF5-7270-4C8C-9030-B04BA907548C}" srcOrd="2" destOrd="0" parTransId="{C378D6EF-8C16-4EC5-8977-9058D3A1414F}" sibTransId="{E20C5FA0-7AE3-4941-BCEE-EEB27D38F301}"/>
    <dgm:cxn modelId="{9A5280EF-6C56-4E15-BFB1-2F1D31224357}" type="presParOf" srcId="{8F3241EA-DD6F-41A4-A553-1D5927D643C2}" destId="{7542F07B-D606-4D24-939E-55AC88E1EE54}" srcOrd="0" destOrd="0" presId="urn:microsoft.com/office/officeart/2005/8/layout/hChevron3"/>
    <dgm:cxn modelId="{52BD46EC-287B-4B25-8187-D0B16BB48364}" type="presParOf" srcId="{8F3241EA-DD6F-41A4-A553-1D5927D643C2}" destId="{0C54E5F9-6339-406A-BF2E-B55701A7ED8C}" srcOrd="1" destOrd="0" presId="urn:microsoft.com/office/officeart/2005/8/layout/hChevron3"/>
    <dgm:cxn modelId="{4D310EC5-9FD1-4367-BF48-F3BDDF68635F}" type="presParOf" srcId="{8F3241EA-DD6F-41A4-A553-1D5927D643C2}" destId="{DB4AD5B3-8BF3-4DBD-99CE-A12033F12157}" srcOrd="2" destOrd="0" presId="urn:microsoft.com/office/officeart/2005/8/layout/hChevron3"/>
    <dgm:cxn modelId="{77E04964-ED74-4D69-9100-3041D2D276E2}" type="presParOf" srcId="{8F3241EA-DD6F-41A4-A553-1D5927D643C2}" destId="{253157EB-FB40-4E4A-B35F-87E9BFB1F8FD}" srcOrd="3" destOrd="0" presId="urn:microsoft.com/office/officeart/2005/8/layout/hChevron3"/>
    <dgm:cxn modelId="{A164DCF0-3FDE-4AE6-873A-C2FFCA314AED}" type="presParOf" srcId="{8F3241EA-DD6F-41A4-A553-1D5927D643C2}" destId="{06A48ABD-4B83-4634-A937-C52816B756B6}" srcOrd="4" destOrd="0" presId="urn:microsoft.com/office/officeart/2005/8/layout/hChevron3"/>
    <dgm:cxn modelId="{5C9EC022-4629-4AE6-AB96-C64F8E5D478F}" type="presParOf" srcId="{8F3241EA-DD6F-41A4-A553-1D5927D643C2}" destId="{B68D5C7E-0598-4FF9-B800-97AA69289C39}" srcOrd="5" destOrd="0" presId="urn:microsoft.com/office/officeart/2005/8/layout/hChevron3"/>
    <dgm:cxn modelId="{789402DB-8135-4F82-8FC2-ED1F40A7356C}" type="presParOf" srcId="{8F3241EA-DD6F-41A4-A553-1D5927D643C2}" destId="{C583E58B-9511-4101-A36D-0773933E800E}" srcOrd="6" destOrd="0" presId="urn:microsoft.com/office/officeart/2005/8/layout/hChevron3"/>
    <dgm:cxn modelId="{443D67B8-0E52-4C39-91FD-73ADCAB7A8A3}" type="presParOf" srcId="{8F3241EA-DD6F-41A4-A553-1D5927D643C2}" destId="{B7C52947-07FF-4F5B-A095-157AE758C10C}" srcOrd="7" destOrd="0" presId="urn:microsoft.com/office/officeart/2005/8/layout/hChevron3"/>
    <dgm:cxn modelId="{AC84346D-66A3-409F-9988-481627852F87}" type="presParOf" srcId="{8F3241EA-DD6F-41A4-A553-1D5927D643C2}" destId="{EFAF4515-5201-4310-9D98-46D4CE31355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ED9EC6-9B53-40D7-8AB5-3188F271C3D5}" type="doc">
      <dgm:prSet loTypeId="urn:microsoft.com/office/officeart/2005/8/layout/hChevron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CN" altLang="en-US"/>
        </a:p>
      </dgm:t>
    </dgm:pt>
    <dgm:pt modelId="{39255A96-1885-4F9D-9975-0B11B209CD8E}">
      <dgm:prSet phldrT="[文本]"/>
      <dgm:spPr>
        <a:solidFill>
          <a:schemeClr val="bg1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Color Conversion</a:t>
          </a:r>
          <a:endParaRPr lang="zh-CN" altLang="en-US" dirty="0">
            <a:solidFill>
              <a:schemeClr val="tx1"/>
            </a:solidFill>
          </a:endParaRPr>
        </a:p>
      </dgm:t>
    </dgm:pt>
    <dgm:pt modelId="{4B389D87-B26C-4547-A214-92CE5A1DF929}" type="parTrans" cxnId="{350B4449-E2EA-4A09-99B8-855E10C38A84}">
      <dgm:prSet/>
      <dgm:spPr/>
      <dgm:t>
        <a:bodyPr/>
        <a:lstStyle/>
        <a:p>
          <a:endParaRPr lang="zh-CN" altLang="en-US"/>
        </a:p>
      </dgm:t>
    </dgm:pt>
    <dgm:pt modelId="{C8C6EBD0-9FD3-4A5F-B07F-7811BB38A4FD}" type="sibTrans" cxnId="{350B4449-E2EA-4A09-99B8-855E10C38A84}">
      <dgm:prSet/>
      <dgm:spPr/>
      <dgm:t>
        <a:bodyPr/>
        <a:lstStyle/>
        <a:p>
          <a:endParaRPr lang="zh-CN" altLang="en-US"/>
        </a:p>
      </dgm:t>
    </dgm:pt>
    <dgm:pt modelId="{A776FCD0-3F46-4279-8D75-F8A97322D0AC}">
      <dgm:prSet phldrT="[文本]"/>
      <dgm:spPr>
        <a:solidFill>
          <a:schemeClr val="bg1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Pre-Processing</a:t>
          </a:r>
          <a:endParaRPr lang="zh-CN" altLang="en-US" dirty="0">
            <a:solidFill>
              <a:schemeClr val="tx1"/>
            </a:solidFill>
          </a:endParaRPr>
        </a:p>
      </dgm:t>
    </dgm:pt>
    <dgm:pt modelId="{BA9FE00F-06DD-452A-A65A-3CFB1359CEC1}" type="parTrans" cxnId="{55EC1D0E-E61D-40C7-8E47-6C5A6CAC09AA}">
      <dgm:prSet/>
      <dgm:spPr/>
      <dgm:t>
        <a:bodyPr/>
        <a:lstStyle/>
        <a:p>
          <a:endParaRPr lang="zh-CN" altLang="en-US"/>
        </a:p>
      </dgm:t>
    </dgm:pt>
    <dgm:pt modelId="{00344C6A-72D6-4BD6-86E1-21486F5E16A6}" type="sibTrans" cxnId="{55EC1D0E-E61D-40C7-8E47-6C5A6CAC09AA}">
      <dgm:prSet/>
      <dgm:spPr/>
      <dgm:t>
        <a:bodyPr/>
        <a:lstStyle/>
        <a:p>
          <a:endParaRPr lang="zh-CN" altLang="en-US"/>
        </a:p>
      </dgm:t>
    </dgm:pt>
    <dgm:pt modelId="{805C1AF5-7270-4C8C-9030-B04BA907548C}">
      <dgm:prSet phldrT="[文本]"/>
      <dgm:spPr>
        <a:solidFill>
          <a:srgbClr val="FFC000"/>
        </a:solidFill>
      </dgm:spPr>
      <dgm:t>
        <a:bodyPr/>
        <a:lstStyle/>
        <a:p>
          <a:r>
            <a:rPr lang="en-US" altLang="zh-CN" dirty="0">
              <a:solidFill>
                <a:srgbClr val="FF0000"/>
              </a:solidFill>
            </a:rPr>
            <a:t>Normalization</a:t>
          </a:r>
          <a:endParaRPr lang="zh-CN" altLang="en-US" dirty="0">
            <a:solidFill>
              <a:srgbClr val="FF0000"/>
            </a:solidFill>
          </a:endParaRPr>
        </a:p>
      </dgm:t>
    </dgm:pt>
    <dgm:pt modelId="{C378D6EF-8C16-4EC5-8977-9058D3A1414F}" type="parTrans" cxnId="{E4FE14EE-2B72-4AA6-961F-D7D877BD0A4F}">
      <dgm:prSet/>
      <dgm:spPr/>
      <dgm:t>
        <a:bodyPr/>
        <a:lstStyle/>
        <a:p>
          <a:endParaRPr lang="zh-CN" altLang="en-US"/>
        </a:p>
      </dgm:t>
    </dgm:pt>
    <dgm:pt modelId="{E20C5FA0-7AE3-4941-BCEE-EEB27D38F301}" type="sibTrans" cxnId="{E4FE14EE-2B72-4AA6-961F-D7D877BD0A4F}">
      <dgm:prSet/>
      <dgm:spPr/>
      <dgm:t>
        <a:bodyPr/>
        <a:lstStyle/>
        <a:p>
          <a:endParaRPr lang="zh-CN" altLang="en-US"/>
        </a:p>
      </dgm:t>
    </dgm:pt>
    <dgm:pt modelId="{EA2959F4-ABB6-4645-A5B9-63CC68DDF92E}">
      <dgm:prSet/>
      <dgm:spPr/>
      <dgm:t>
        <a:bodyPr/>
        <a:lstStyle/>
        <a:p>
          <a:r>
            <a:rPr lang="en-US" altLang="zh-CN" dirty="0"/>
            <a:t>Post-Processing</a:t>
          </a:r>
          <a:endParaRPr lang="zh-CN" altLang="en-US" dirty="0"/>
        </a:p>
      </dgm:t>
    </dgm:pt>
    <dgm:pt modelId="{5A2AE6FB-866C-4326-BE59-6FC1AEE99550}" type="parTrans" cxnId="{75CB0F2D-51E6-4ACD-A784-B69B8A4BEF1E}">
      <dgm:prSet/>
      <dgm:spPr/>
      <dgm:t>
        <a:bodyPr/>
        <a:lstStyle/>
        <a:p>
          <a:endParaRPr lang="zh-CN" altLang="en-US"/>
        </a:p>
      </dgm:t>
    </dgm:pt>
    <dgm:pt modelId="{614F331B-8287-464B-87EB-9AAE6DFF0339}" type="sibTrans" cxnId="{75CB0F2D-51E6-4ACD-A784-B69B8A4BEF1E}">
      <dgm:prSet/>
      <dgm:spPr/>
      <dgm:t>
        <a:bodyPr/>
        <a:lstStyle/>
        <a:p>
          <a:endParaRPr lang="zh-CN" altLang="en-US"/>
        </a:p>
      </dgm:t>
    </dgm:pt>
    <dgm:pt modelId="{EA60773E-EE5F-483A-8440-5D19931A38B5}">
      <dgm:prSet/>
      <dgm:spPr/>
      <dgm:t>
        <a:bodyPr/>
        <a:lstStyle/>
        <a:p>
          <a:r>
            <a:rPr lang="en-US" altLang="zh-CN" dirty="0"/>
            <a:t>Feature Extraction</a:t>
          </a:r>
          <a:endParaRPr lang="zh-CN" altLang="en-US" dirty="0"/>
        </a:p>
      </dgm:t>
    </dgm:pt>
    <dgm:pt modelId="{1F676629-6AF2-4E4B-885C-7ACC378BA380}" type="parTrans" cxnId="{57AD5A3D-FC0E-4ADF-872B-88DA0D56911C}">
      <dgm:prSet/>
      <dgm:spPr/>
      <dgm:t>
        <a:bodyPr/>
        <a:lstStyle/>
        <a:p>
          <a:endParaRPr lang="zh-CN" altLang="en-US"/>
        </a:p>
      </dgm:t>
    </dgm:pt>
    <dgm:pt modelId="{197ADF2F-5724-448B-93EB-7524A2213C86}" type="sibTrans" cxnId="{57AD5A3D-FC0E-4ADF-872B-88DA0D56911C}">
      <dgm:prSet/>
      <dgm:spPr/>
      <dgm:t>
        <a:bodyPr/>
        <a:lstStyle/>
        <a:p>
          <a:endParaRPr lang="zh-CN" altLang="en-US"/>
        </a:p>
      </dgm:t>
    </dgm:pt>
    <dgm:pt modelId="{8F3241EA-DD6F-41A4-A553-1D5927D643C2}" type="pres">
      <dgm:prSet presAssocID="{87ED9EC6-9B53-40D7-8AB5-3188F271C3D5}" presName="Name0" presStyleCnt="0">
        <dgm:presLayoutVars>
          <dgm:dir/>
          <dgm:resizeHandles val="exact"/>
        </dgm:presLayoutVars>
      </dgm:prSet>
      <dgm:spPr/>
    </dgm:pt>
    <dgm:pt modelId="{7542F07B-D606-4D24-939E-55AC88E1EE54}" type="pres">
      <dgm:prSet presAssocID="{39255A96-1885-4F9D-9975-0B11B209CD8E}" presName="parTxOnly" presStyleLbl="node1" presStyleIdx="0" presStyleCnt="5">
        <dgm:presLayoutVars>
          <dgm:bulletEnabled val="1"/>
        </dgm:presLayoutVars>
      </dgm:prSet>
      <dgm:spPr/>
    </dgm:pt>
    <dgm:pt modelId="{0C54E5F9-6339-406A-BF2E-B55701A7ED8C}" type="pres">
      <dgm:prSet presAssocID="{C8C6EBD0-9FD3-4A5F-B07F-7811BB38A4FD}" presName="parSpace" presStyleCnt="0"/>
      <dgm:spPr/>
    </dgm:pt>
    <dgm:pt modelId="{DB4AD5B3-8BF3-4DBD-99CE-A12033F12157}" type="pres">
      <dgm:prSet presAssocID="{A776FCD0-3F46-4279-8D75-F8A97322D0AC}" presName="parTxOnly" presStyleLbl="node1" presStyleIdx="1" presStyleCnt="5">
        <dgm:presLayoutVars>
          <dgm:bulletEnabled val="1"/>
        </dgm:presLayoutVars>
      </dgm:prSet>
      <dgm:spPr/>
    </dgm:pt>
    <dgm:pt modelId="{253157EB-FB40-4E4A-B35F-87E9BFB1F8FD}" type="pres">
      <dgm:prSet presAssocID="{00344C6A-72D6-4BD6-86E1-21486F5E16A6}" presName="parSpace" presStyleCnt="0"/>
      <dgm:spPr/>
    </dgm:pt>
    <dgm:pt modelId="{06A48ABD-4B83-4634-A937-C52816B756B6}" type="pres">
      <dgm:prSet presAssocID="{805C1AF5-7270-4C8C-9030-B04BA907548C}" presName="parTxOnly" presStyleLbl="node1" presStyleIdx="2" presStyleCnt="5">
        <dgm:presLayoutVars>
          <dgm:bulletEnabled val="1"/>
        </dgm:presLayoutVars>
      </dgm:prSet>
      <dgm:spPr/>
    </dgm:pt>
    <dgm:pt modelId="{B68D5C7E-0598-4FF9-B800-97AA69289C39}" type="pres">
      <dgm:prSet presAssocID="{E20C5FA0-7AE3-4941-BCEE-EEB27D38F301}" presName="parSpace" presStyleCnt="0"/>
      <dgm:spPr/>
    </dgm:pt>
    <dgm:pt modelId="{C583E58B-9511-4101-A36D-0773933E800E}" type="pres">
      <dgm:prSet presAssocID="{EA2959F4-ABB6-4645-A5B9-63CC68DDF92E}" presName="parTxOnly" presStyleLbl="node1" presStyleIdx="3" presStyleCnt="5">
        <dgm:presLayoutVars>
          <dgm:bulletEnabled val="1"/>
        </dgm:presLayoutVars>
      </dgm:prSet>
      <dgm:spPr/>
    </dgm:pt>
    <dgm:pt modelId="{B7C52947-07FF-4F5B-A095-157AE758C10C}" type="pres">
      <dgm:prSet presAssocID="{614F331B-8287-464B-87EB-9AAE6DFF0339}" presName="parSpace" presStyleCnt="0"/>
      <dgm:spPr/>
    </dgm:pt>
    <dgm:pt modelId="{EFAF4515-5201-4310-9D98-46D4CE313552}" type="pres">
      <dgm:prSet presAssocID="{EA60773E-EE5F-483A-8440-5D19931A38B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2A041F0B-DF29-478A-AE0B-735C897F0A9E}" type="presOf" srcId="{87ED9EC6-9B53-40D7-8AB5-3188F271C3D5}" destId="{8F3241EA-DD6F-41A4-A553-1D5927D643C2}" srcOrd="0" destOrd="0" presId="urn:microsoft.com/office/officeart/2005/8/layout/hChevron3"/>
    <dgm:cxn modelId="{55EC1D0E-E61D-40C7-8E47-6C5A6CAC09AA}" srcId="{87ED9EC6-9B53-40D7-8AB5-3188F271C3D5}" destId="{A776FCD0-3F46-4279-8D75-F8A97322D0AC}" srcOrd="1" destOrd="0" parTransId="{BA9FE00F-06DD-452A-A65A-3CFB1359CEC1}" sibTransId="{00344C6A-72D6-4BD6-86E1-21486F5E16A6}"/>
    <dgm:cxn modelId="{EF30791F-0E95-445A-A572-598713E74AA3}" type="presOf" srcId="{805C1AF5-7270-4C8C-9030-B04BA907548C}" destId="{06A48ABD-4B83-4634-A937-C52816B756B6}" srcOrd="0" destOrd="0" presId="urn:microsoft.com/office/officeart/2005/8/layout/hChevron3"/>
    <dgm:cxn modelId="{75CB0F2D-51E6-4ACD-A784-B69B8A4BEF1E}" srcId="{87ED9EC6-9B53-40D7-8AB5-3188F271C3D5}" destId="{EA2959F4-ABB6-4645-A5B9-63CC68DDF92E}" srcOrd="3" destOrd="0" parTransId="{5A2AE6FB-866C-4326-BE59-6FC1AEE99550}" sibTransId="{614F331B-8287-464B-87EB-9AAE6DFF0339}"/>
    <dgm:cxn modelId="{57AD5A3D-FC0E-4ADF-872B-88DA0D56911C}" srcId="{87ED9EC6-9B53-40D7-8AB5-3188F271C3D5}" destId="{EA60773E-EE5F-483A-8440-5D19931A38B5}" srcOrd="4" destOrd="0" parTransId="{1F676629-6AF2-4E4B-885C-7ACC378BA380}" sibTransId="{197ADF2F-5724-448B-93EB-7524A2213C86}"/>
    <dgm:cxn modelId="{5D15DD3E-87E5-40E3-A48C-5892E84D64C9}" type="presOf" srcId="{EA60773E-EE5F-483A-8440-5D19931A38B5}" destId="{EFAF4515-5201-4310-9D98-46D4CE313552}" srcOrd="0" destOrd="0" presId="urn:microsoft.com/office/officeart/2005/8/layout/hChevron3"/>
    <dgm:cxn modelId="{350B4449-E2EA-4A09-99B8-855E10C38A84}" srcId="{87ED9EC6-9B53-40D7-8AB5-3188F271C3D5}" destId="{39255A96-1885-4F9D-9975-0B11B209CD8E}" srcOrd="0" destOrd="0" parTransId="{4B389D87-B26C-4547-A214-92CE5A1DF929}" sibTransId="{C8C6EBD0-9FD3-4A5F-B07F-7811BB38A4FD}"/>
    <dgm:cxn modelId="{B9701799-A96A-47E7-B9FF-CAEC3573A595}" type="presOf" srcId="{A776FCD0-3F46-4279-8D75-F8A97322D0AC}" destId="{DB4AD5B3-8BF3-4DBD-99CE-A12033F12157}" srcOrd="0" destOrd="0" presId="urn:microsoft.com/office/officeart/2005/8/layout/hChevron3"/>
    <dgm:cxn modelId="{45B21BB6-3CD6-4B95-9B8F-BF9FB75F0872}" type="presOf" srcId="{EA2959F4-ABB6-4645-A5B9-63CC68DDF92E}" destId="{C583E58B-9511-4101-A36D-0773933E800E}" srcOrd="0" destOrd="0" presId="urn:microsoft.com/office/officeart/2005/8/layout/hChevron3"/>
    <dgm:cxn modelId="{693058C8-D94A-4D08-83A3-058F627147D2}" type="presOf" srcId="{39255A96-1885-4F9D-9975-0B11B209CD8E}" destId="{7542F07B-D606-4D24-939E-55AC88E1EE54}" srcOrd="0" destOrd="0" presId="urn:microsoft.com/office/officeart/2005/8/layout/hChevron3"/>
    <dgm:cxn modelId="{E4FE14EE-2B72-4AA6-961F-D7D877BD0A4F}" srcId="{87ED9EC6-9B53-40D7-8AB5-3188F271C3D5}" destId="{805C1AF5-7270-4C8C-9030-B04BA907548C}" srcOrd="2" destOrd="0" parTransId="{C378D6EF-8C16-4EC5-8977-9058D3A1414F}" sibTransId="{E20C5FA0-7AE3-4941-BCEE-EEB27D38F301}"/>
    <dgm:cxn modelId="{9A5280EF-6C56-4E15-BFB1-2F1D31224357}" type="presParOf" srcId="{8F3241EA-DD6F-41A4-A553-1D5927D643C2}" destId="{7542F07B-D606-4D24-939E-55AC88E1EE54}" srcOrd="0" destOrd="0" presId="urn:microsoft.com/office/officeart/2005/8/layout/hChevron3"/>
    <dgm:cxn modelId="{52BD46EC-287B-4B25-8187-D0B16BB48364}" type="presParOf" srcId="{8F3241EA-DD6F-41A4-A553-1D5927D643C2}" destId="{0C54E5F9-6339-406A-BF2E-B55701A7ED8C}" srcOrd="1" destOrd="0" presId="urn:microsoft.com/office/officeart/2005/8/layout/hChevron3"/>
    <dgm:cxn modelId="{4D310EC5-9FD1-4367-BF48-F3BDDF68635F}" type="presParOf" srcId="{8F3241EA-DD6F-41A4-A553-1D5927D643C2}" destId="{DB4AD5B3-8BF3-4DBD-99CE-A12033F12157}" srcOrd="2" destOrd="0" presId="urn:microsoft.com/office/officeart/2005/8/layout/hChevron3"/>
    <dgm:cxn modelId="{77E04964-ED74-4D69-9100-3041D2D276E2}" type="presParOf" srcId="{8F3241EA-DD6F-41A4-A553-1D5927D643C2}" destId="{253157EB-FB40-4E4A-B35F-87E9BFB1F8FD}" srcOrd="3" destOrd="0" presId="urn:microsoft.com/office/officeart/2005/8/layout/hChevron3"/>
    <dgm:cxn modelId="{A164DCF0-3FDE-4AE6-873A-C2FFCA314AED}" type="presParOf" srcId="{8F3241EA-DD6F-41A4-A553-1D5927D643C2}" destId="{06A48ABD-4B83-4634-A937-C52816B756B6}" srcOrd="4" destOrd="0" presId="urn:microsoft.com/office/officeart/2005/8/layout/hChevron3"/>
    <dgm:cxn modelId="{5C9EC022-4629-4AE6-AB96-C64F8E5D478F}" type="presParOf" srcId="{8F3241EA-DD6F-41A4-A553-1D5927D643C2}" destId="{B68D5C7E-0598-4FF9-B800-97AA69289C39}" srcOrd="5" destOrd="0" presId="urn:microsoft.com/office/officeart/2005/8/layout/hChevron3"/>
    <dgm:cxn modelId="{789402DB-8135-4F82-8FC2-ED1F40A7356C}" type="presParOf" srcId="{8F3241EA-DD6F-41A4-A553-1D5927D643C2}" destId="{C583E58B-9511-4101-A36D-0773933E800E}" srcOrd="6" destOrd="0" presId="urn:microsoft.com/office/officeart/2005/8/layout/hChevron3"/>
    <dgm:cxn modelId="{443D67B8-0E52-4C39-91FD-73ADCAB7A8A3}" type="presParOf" srcId="{8F3241EA-DD6F-41A4-A553-1D5927D643C2}" destId="{B7C52947-07FF-4F5B-A095-157AE758C10C}" srcOrd="7" destOrd="0" presId="urn:microsoft.com/office/officeart/2005/8/layout/hChevron3"/>
    <dgm:cxn modelId="{AC84346D-66A3-409F-9988-481627852F87}" type="presParOf" srcId="{8F3241EA-DD6F-41A4-A553-1D5927D643C2}" destId="{EFAF4515-5201-4310-9D98-46D4CE31355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ED9EC6-9B53-40D7-8AB5-3188F271C3D5}" type="doc">
      <dgm:prSet loTypeId="urn:microsoft.com/office/officeart/2005/8/layout/hChevron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CN" altLang="en-US"/>
        </a:p>
      </dgm:t>
    </dgm:pt>
    <dgm:pt modelId="{39255A96-1885-4F9D-9975-0B11B209CD8E}">
      <dgm:prSet phldrT="[文本]"/>
      <dgm:spPr>
        <a:solidFill>
          <a:schemeClr val="bg1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Color Conversion</a:t>
          </a:r>
          <a:endParaRPr lang="zh-CN" altLang="en-US" dirty="0">
            <a:solidFill>
              <a:schemeClr val="tx1"/>
            </a:solidFill>
          </a:endParaRPr>
        </a:p>
      </dgm:t>
    </dgm:pt>
    <dgm:pt modelId="{4B389D87-B26C-4547-A214-92CE5A1DF929}" type="parTrans" cxnId="{350B4449-E2EA-4A09-99B8-855E10C38A84}">
      <dgm:prSet/>
      <dgm:spPr/>
      <dgm:t>
        <a:bodyPr/>
        <a:lstStyle/>
        <a:p>
          <a:endParaRPr lang="zh-CN" altLang="en-US"/>
        </a:p>
      </dgm:t>
    </dgm:pt>
    <dgm:pt modelId="{C8C6EBD0-9FD3-4A5F-B07F-7811BB38A4FD}" type="sibTrans" cxnId="{350B4449-E2EA-4A09-99B8-855E10C38A84}">
      <dgm:prSet/>
      <dgm:spPr/>
      <dgm:t>
        <a:bodyPr/>
        <a:lstStyle/>
        <a:p>
          <a:endParaRPr lang="zh-CN" altLang="en-US"/>
        </a:p>
      </dgm:t>
    </dgm:pt>
    <dgm:pt modelId="{A776FCD0-3F46-4279-8D75-F8A97322D0AC}">
      <dgm:prSet phldrT="[文本]"/>
      <dgm:spPr>
        <a:solidFill>
          <a:schemeClr val="bg1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Pre-Processing</a:t>
          </a:r>
          <a:endParaRPr lang="zh-CN" altLang="en-US" dirty="0">
            <a:solidFill>
              <a:schemeClr val="tx1"/>
            </a:solidFill>
          </a:endParaRPr>
        </a:p>
      </dgm:t>
    </dgm:pt>
    <dgm:pt modelId="{BA9FE00F-06DD-452A-A65A-3CFB1359CEC1}" type="parTrans" cxnId="{55EC1D0E-E61D-40C7-8E47-6C5A6CAC09AA}">
      <dgm:prSet/>
      <dgm:spPr/>
      <dgm:t>
        <a:bodyPr/>
        <a:lstStyle/>
        <a:p>
          <a:endParaRPr lang="zh-CN" altLang="en-US"/>
        </a:p>
      </dgm:t>
    </dgm:pt>
    <dgm:pt modelId="{00344C6A-72D6-4BD6-86E1-21486F5E16A6}" type="sibTrans" cxnId="{55EC1D0E-E61D-40C7-8E47-6C5A6CAC09AA}">
      <dgm:prSet/>
      <dgm:spPr/>
      <dgm:t>
        <a:bodyPr/>
        <a:lstStyle/>
        <a:p>
          <a:endParaRPr lang="zh-CN" altLang="en-US"/>
        </a:p>
      </dgm:t>
    </dgm:pt>
    <dgm:pt modelId="{805C1AF5-7270-4C8C-9030-B04BA907548C}">
      <dgm:prSet phldrT="[文本]"/>
      <dgm:spPr/>
      <dgm:t>
        <a:bodyPr/>
        <a:lstStyle/>
        <a:p>
          <a:r>
            <a:rPr lang="en-US" altLang="zh-CN" dirty="0"/>
            <a:t>Normalization</a:t>
          </a:r>
          <a:endParaRPr lang="zh-CN" altLang="en-US" dirty="0"/>
        </a:p>
      </dgm:t>
    </dgm:pt>
    <dgm:pt modelId="{C378D6EF-8C16-4EC5-8977-9058D3A1414F}" type="parTrans" cxnId="{E4FE14EE-2B72-4AA6-961F-D7D877BD0A4F}">
      <dgm:prSet/>
      <dgm:spPr/>
      <dgm:t>
        <a:bodyPr/>
        <a:lstStyle/>
        <a:p>
          <a:endParaRPr lang="zh-CN" altLang="en-US"/>
        </a:p>
      </dgm:t>
    </dgm:pt>
    <dgm:pt modelId="{E20C5FA0-7AE3-4941-BCEE-EEB27D38F301}" type="sibTrans" cxnId="{E4FE14EE-2B72-4AA6-961F-D7D877BD0A4F}">
      <dgm:prSet/>
      <dgm:spPr/>
      <dgm:t>
        <a:bodyPr/>
        <a:lstStyle/>
        <a:p>
          <a:endParaRPr lang="zh-CN" altLang="en-US"/>
        </a:p>
      </dgm:t>
    </dgm:pt>
    <dgm:pt modelId="{EA2959F4-ABB6-4645-A5B9-63CC68DDF92E}">
      <dgm:prSet/>
      <dgm:spPr>
        <a:solidFill>
          <a:srgbClr val="FFC000"/>
        </a:solidFill>
      </dgm:spPr>
      <dgm:t>
        <a:bodyPr/>
        <a:lstStyle/>
        <a:p>
          <a:r>
            <a:rPr lang="en-US" altLang="zh-CN" dirty="0">
              <a:solidFill>
                <a:srgbClr val="FF0000"/>
              </a:solidFill>
            </a:rPr>
            <a:t>Post-Processing</a:t>
          </a:r>
          <a:endParaRPr lang="zh-CN" altLang="en-US" dirty="0">
            <a:solidFill>
              <a:srgbClr val="FF0000"/>
            </a:solidFill>
          </a:endParaRPr>
        </a:p>
      </dgm:t>
    </dgm:pt>
    <dgm:pt modelId="{5A2AE6FB-866C-4326-BE59-6FC1AEE99550}" type="parTrans" cxnId="{75CB0F2D-51E6-4ACD-A784-B69B8A4BEF1E}">
      <dgm:prSet/>
      <dgm:spPr/>
      <dgm:t>
        <a:bodyPr/>
        <a:lstStyle/>
        <a:p>
          <a:endParaRPr lang="zh-CN" altLang="en-US"/>
        </a:p>
      </dgm:t>
    </dgm:pt>
    <dgm:pt modelId="{614F331B-8287-464B-87EB-9AAE6DFF0339}" type="sibTrans" cxnId="{75CB0F2D-51E6-4ACD-A784-B69B8A4BEF1E}">
      <dgm:prSet/>
      <dgm:spPr/>
      <dgm:t>
        <a:bodyPr/>
        <a:lstStyle/>
        <a:p>
          <a:endParaRPr lang="zh-CN" altLang="en-US"/>
        </a:p>
      </dgm:t>
    </dgm:pt>
    <dgm:pt modelId="{EA60773E-EE5F-483A-8440-5D19931A38B5}">
      <dgm:prSet/>
      <dgm:spPr/>
      <dgm:t>
        <a:bodyPr/>
        <a:lstStyle/>
        <a:p>
          <a:r>
            <a:rPr lang="en-US" altLang="zh-CN" dirty="0"/>
            <a:t>Feature Extraction</a:t>
          </a:r>
          <a:endParaRPr lang="zh-CN" altLang="en-US" dirty="0"/>
        </a:p>
      </dgm:t>
    </dgm:pt>
    <dgm:pt modelId="{1F676629-6AF2-4E4B-885C-7ACC378BA380}" type="parTrans" cxnId="{57AD5A3D-FC0E-4ADF-872B-88DA0D56911C}">
      <dgm:prSet/>
      <dgm:spPr/>
      <dgm:t>
        <a:bodyPr/>
        <a:lstStyle/>
        <a:p>
          <a:endParaRPr lang="zh-CN" altLang="en-US"/>
        </a:p>
      </dgm:t>
    </dgm:pt>
    <dgm:pt modelId="{197ADF2F-5724-448B-93EB-7524A2213C86}" type="sibTrans" cxnId="{57AD5A3D-FC0E-4ADF-872B-88DA0D56911C}">
      <dgm:prSet/>
      <dgm:spPr/>
      <dgm:t>
        <a:bodyPr/>
        <a:lstStyle/>
        <a:p>
          <a:endParaRPr lang="zh-CN" altLang="en-US"/>
        </a:p>
      </dgm:t>
    </dgm:pt>
    <dgm:pt modelId="{8F3241EA-DD6F-41A4-A553-1D5927D643C2}" type="pres">
      <dgm:prSet presAssocID="{87ED9EC6-9B53-40D7-8AB5-3188F271C3D5}" presName="Name0" presStyleCnt="0">
        <dgm:presLayoutVars>
          <dgm:dir/>
          <dgm:resizeHandles val="exact"/>
        </dgm:presLayoutVars>
      </dgm:prSet>
      <dgm:spPr/>
    </dgm:pt>
    <dgm:pt modelId="{7542F07B-D606-4D24-939E-55AC88E1EE54}" type="pres">
      <dgm:prSet presAssocID="{39255A96-1885-4F9D-9975-0B11B209CD8E}" presName="parTxOnly" presStyleLbl="node1" presStyleIdx="0" presStyleCnt="5">
        <dgm:presLayoutVars>
          <dgm:bulletEnabled val="1"/>
        </dgm:presLayoutVars>
      </dgm:prSet>
      <dgm:spPr/>
    </dgm:pt>
    <dgm:pt modelId="{0C54E5F9-6339-406A-BF2E-B55701A7ED8C}" type="pres">
      <dgm:prSet presAssocID="{C8C6EBD0-9FD3-4A5F-B07F-7811BB38A4FD}" presName="parSpace" presStyleCnt="0"/>
      <dgm:spPr/>
    </dgm:pt>
    <dgm:pt modelId="{DB4AD5B3-8BF3-4DBD-99CE-A12033F12157}" type="pres">
      <dgm:prSet presAssocID="{A776FCD0-3F46-4279-8D75-F8A97322D0AC}" presName="parTxOnly" presStyleLbl="node1" presStyleIdx="1" presStyleCnt="5">
        <dgm:presLayoutVars>
          <dgm:bulletEnabled val="1"/>
        </dgm:presLayoutVars>
      </dgm:prSet>
      <dgm:spPr/>
    </dgm:pt>
    <dgm:pt modelId="{253157EB-FB40-4E4A-B35F-87E9BFB1F8FD}" type="pres">
      <dgm:prSet presAssocID="{00344C6A-72D6-4BD6-86E1-21486F5E16A6}" presName="parSpace" presStyleCnt="0"/>
      <dgm:spPr/>
    </dgm:pt>
    <dgm:pt modelId="{06A48ABD-4B83-4634-A937-C52816B756B6}" type="pres">
      <dgm:prSet presAssocID="{805C1AF5-7270-4C8C-9030-B04BA907548C}" presName="parTxOnly" presStyleLbl="node1" presStyleIdx="2" presStyleCnt="5">
        <dgm:presLayoutVars>
          <dgm:bulletEnabled val="1"/>
        </dgm:presLayoutVars>
      </dgm:prSet>
      <dgm:spPr/>
    </dgm:pt>
    <dgm:pt modelId="{B68D5C7E-0598-4FF9-B800-97AA69289C39}" type="pres">
      <dgm:prSet presAssocID="{E20C5FA0-7AE3-4941-BCEE-EEB27D38F301}" presName="parSpace" presStyleCnt="0"/>
      <dgm:spPr/>
    </dgm:pt>
    <dgm:pt modelId="{C583E58B-9511-4101-A36D-0773933E800E}" type="pres">
      <dgm:prSet presAssocID="{EA2959F4-ABB6-4645-A5B9-63CC68DDF92E}" presName="parTxOnly" presStyleLbl="node1" presStyleIdx="3" presStyleCnt="5">
        <dgm:presLayoutVars>
          <dgm:bulletEnabled val="1"/>
        </dgm:presLayoutVars>
      </dgm:prSet>
      <dgm:spPr/>
    </dgm:pt>
    <dgm:pt modelId="{B7C52947-07FF-4F5B-A095-157AE758C10C}" type="pres">
      <dgm:prSet presAssocID="{614F331B-8287-464B-87EB-9AAE6DFF0339}" presName="parSpace" presStyleCnt="0"/>
      <dgm:spPr/>
    </dgm:pt>
    <dgm:pt modelId="{EFAF4515-5201-4310-9D98-46D4CE313552}" type="pres">
      <dgm:prSet presAssocID="{EA60773E-EE5F-483A-8440-5D19931A38B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2A041F0B-DF29-478A-AE0B-735C897F0A9E}" type="presOf" srcId="{87ED9EC6-9B53-40D7-8AB5-3188F271C3D5}" destId="{8F3241EA-DD6F-41A4-A553-1D5927D643C2}" srcOrd="0" destOrd="0" presId="urn:microsoft.com/office/officeart/2005/8/layout/hChevron3"/>
    <dgm:cxn modelId="{55EC1D0E-E61D-40C7-8E47-6C5A6CAC09AA}" srcId="{87ED9EC6-9B53-40D7-8AB5-3188F271C3D5}" destId="{A776FCD0-3F46-4279-8D75-F8A97322D0AC}" srcOrd="1" destOrd="0" parTransId="{BA9FE00F-06DD-452A-A65A-3CFB1359CEC1}" sibTransId="{00344C6A-72D6-4BD6-86E1-21486F5E16A6}"/>
    <dgm:cxn modelId="{EF30791F-0E95-445A-A572-598713E74AA3}" type="presOf" srcId="{805C1AF5-7270-4C8C-9030-B04BA907548C}" destId="{06A48ABD-4B83-4634-A937-C52816B756B6}" srcOrd="0" destOrd="0" presId="urn:microsoft.com/office/officeart/2005/8/layout/hChevron3"/>
    <dgm:cxn modelId="{75CB0F2D-51E6-4ACD-A784-B69B8A4BEF1E}" srcId="{87ED9EC6-9B53-40D7-8AB5-3188F271C3D5}" destId="{EA2959F4-ABB6-4645-A5B9-63CC68DDF92E}" srcOrd="3" destOrd="0" parTransId="{5A2AE6FB-866C-4326-BE59-6FC1AEE99550}" sibTransId="{614F331B-8287-464B-87EB-9AAE6DFF0339}"/>
    <dgm:cxn modelId="{57AD5A3D-FC0E-4ADF-872B-88DA0D56911C}" srcId="{87ED9EC6-9B53-40D7-8AB5-3188F271C3D5}" destId="{EA60773E-EE5F-483A-8440-5D19931A38B5}" srcOrd="4" destOrd="0" parTransId="{1F676629-6AF2-4E4B-885C-7ACC378BA380}" sibTransId="{197ADF2F-5724-448B-93EB-7524A2213C86}"/>
    <dgm:cxn modelId="{5D15DD3E-87E5-40E3-A48C-5892E84D64C9}" type="presOf" srcId="{EA60773E-EE5F-483A-8440-5D19931A38B5}" destId="{EFAF4515-5201-4310-9D98-46D4CE313552}" srcOrd="0" destOrd="0" presId="urn:microsoft.com/office/officeart/2005/8/layout/hChevron3"/>
    <dgm:cxn modelId="{350B4449-E2EA-4A09-99B8-855E10C38A84}" srcId="{87ED9EC6-9B53-40D7-8AB5-3188F271C3D5}" destId="{39255A96-1885-4F9D-9975-0B11B209CD8E}" srcOrd="0" destOrd="0" parTransId="{4B389D87-B26C-4547-A214-92CE5A1DF929}" sibTransId="{C8C6EBD0-9FD3-4A5F-B07F-7811BB38A4FD}"/>
    <dgm:cxn modelId="{B9701799-A96A-47E7-B9FF-CAEC3573A595}" type="presOf" srcId="{A776FCD0-3F46-4279-8D75-F8A97322D0AC}" destId="{DB4AD5B3-8BF3-4DBD-99CE-A12033F12157}" srcOrd="0" destOrd="0" presId="urn:microsoft.com/office/officeart/2005/8/layout/hChevron3"/>
    <dgm:cxn modelId="{45B21BB6-3CD6-4B95-9B8F-BF9FB75F0872}" type="presOf" srcId="{EA2959F4-ABB6-4645-A5B9-63CC68DDF92E}" destId="{C583E58B-9511-4101-A36D-0773933E800E}" srcOrd="0" destOrd="0" presId="urn:microsoft.com/office/officeart/2005/8/layout/hChevron3"/>
    <dgm:cxn modelId="{693058C8-D94A-4D08-83A3-058F627147D2}" type="presOf" srcId="{39255A96-1885-4F9D-9975-0B11B209CD8E}" destId="{7542F07B-D606-4D24-939E-55AC88E1EE54}" srcOrd="0" destOrd="0" presId="urn:microsoft.com/office/officeart/2005/8/layout/hChevron3"/>
    <dgm:cxn modelId="{E4FE14EE-2B72-4AA6-961F-D7D877BD0A4F}" srcId="{87ED9EC6-9B53-40D7-8AB5-3188F271C3D5}" destId="{805C1AF5-7270-4C8C-9030-B04BA907548C}" srcOrd="2" destOrd="0" parTransId="{C378D6EF-8C16-4EC5-8977-9058D3A1414F}" sibTransId="{E20C5FA0-7AE3-4941-BCEE-EEB27D38F301}"/>
    <dgm:cxn modelId="{9A5280EF-6C56-4E15-BFB1-2F1D31224357}" type="presParOf" srcId="{8F3241EA-DD6F-41A4-A553-1D5927D643C2}" destId="{7542F07B-D606-4D24-939E-55AC88E1EE54}" srcOrd="0" destOrd="0" presId="urn:microsoft.com/office/officeart/2005/8/layout/hChevron3"/>
    <dgm:cxn modelId="{52BD46EC-287B-4B25-8187-D0B16BB48364}" type="presParOf" srcId="{8F3241EA-DD6F-41A4-A553-1D5927D643C2}" destId="{0C54E5F9-6339-406A-BF2E-B55701A7ED8C}" srcOrd="1" destOrd="0" presId="urn:microsoft.com/office/officeart/2005/8/layout/hChevron3"/>
    <dgm:cxn modelId="{4D310EC5-9FD1-4367-BF48-F3BDDF68635F}" type="presParOf" srcId="{8F3241EA-DD6F-41A4-A553-1D5927D643C2}" destId="{DB4AD5B3-8BF3-4DBD-99CE-A12033F12157}" srcOrd="2" destOrd="0" presId="urn:microsoft.com/office/officeart/2005/8/layout/hChevron3"/>
    <dgm:cxn modelId="{77E04964-ED74-4D69-9100-3041D2D276E2}" type="presParOf" srcId="{8F3241EA-DD6F-41A4-A553-1D5927D643C2}" destId="{253157EB-FB40-4E4A-B35F-87E9BFB1F8FD}" srcOrd="3" destOrd="0" presId="urn:microsoft.com/office/officeart/2005/8/layout/hChevron3"/>
    <dgm:cxn modelId="{A164DCF0-3FDE-4AE6-873A-C2FFCA314AED}" type="presParOf" srcId="{8F3241EA-DD6F-41A4-A553-1D5927D643C2}" destId="{06A48ABD-4B83-4634-A937-C52816B756B6}" srcOrd="4" destOrd="0" presId="urn:microsoft.com/office/officeart/2005/8/layout/hChevron3"/>
    <dgm:cxn modelId="{5C9EC022-4629-4AE6-AB96-C64F8E5D478F}" type="presParOf" srcId="{8F3241EA-DD6F-41A4-A553-1D5927D643C2}" destId="{B68D5C7E-0598-4FF9-B800-97AA69289C39}" srcOrd="5" destOrd="0" presId="urn:microsoft.com/office/officeart/2005/8/layout/hChevron3"/>
    <dgm:cxn modelId="{789402DB-8135-4F82-8FC2-ED1F40A7356C}" type="presParOf" srcId="{8F3241EA-DD6F-41A4-A553-1D5927D643C2}" destId="{C583E58B-9511-4101-A36D-0773933E800E}" srcOrd="6" destOrd="0" presId="urn:microsoft.com/office/officeart/2005/8/layout/hChevron3"/>
    <dgm:cxn modelId="{443D67B8-0E52-4C39-91FD-73ADCAB7A8A3}" type="presParOf" srcId="{8F3241EA-DD6F-41A4-A553-1D5927D643C2}" destId="{B7C52947-07FF-4F5B-A095-157AE758C10C}" srcOrd="7" destOrd="0" presId="urn:microsoft.com/office/officeart/2005/8/layout/hChevron3"/>
    <dgm:cxn modelId="{AC84346D-66A3-409F-9988-481627852F87}" type="presParOf" srcId="{8F3241EA-DD6F-41A4-A553-1D5927D643C2}" destId="{EFAF4515-5201-4310-9D98-46D4CE31355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ED9EC6-9B53-40D7-8AB5-3188F271C3D5}" type="doc">
      <dgm:prSet loTypeId="urn:microsoft.com/office/officeart/2005/8/layout/hChevron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CN" altLang="en-US"/>
        </a:p>
      </dgm:t>
    </dgm:pt>
    <dgm:pt modelId="{39255A96-1885-4F9D-9975-0B11B209CD8E}">
      <dgm:prSet phldrT="[文本]"/>
      <dgm:spPr>
        <a:solidFill>
          <a:schemeClr val="bg1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Color Conversion</a:t>
          </a:r>
          <a:endParaRPr lang="zh-CN" altLang="en-US" dirty="0">
            <a:solidFill>
              <a:schemeClr val="tx1"/>
            </a:solidFill>
          </a:endParaRPr>
        </a:p>
      </dgm:t>
    </dgm:pt>
    <dgm:pt modelId="{4B389D87-B26C-4547-A214-92CE5A1DF929}" type="parTrans" cxnId="{350B4449-E2EA-4A09-99B8-855E10C38A84}">
      <dgm:prSet/>
      <dgm:spPr/>
      <dgm:t>
        <a:bodyPr/>
        <a:lstStyle/>
        <a:p>
          <a:endParaRPr lang="zh-CN" altLang="en-US"/>
        </a:p>
      </dgm:t>
    </dgm:pt>
    <dgm:pt modelId="{C8C6EBD0-9FD3-4A5F-B07F-7811BB38A4FD}" type="sibTrans" cxnId="{350B4449-E2EA-4A09-99B8-855E10C38A84}">
      <dgm:prSet/>
      <dgm:spPr/>
      <dgm:t>
        <a:bodyPr/>
        <a:lstStyle/>
        <a:p>
          <a:endParaRPr lang="zh-CN" altLang="en-US"/>
        </a:p>
      </dgm:t>
    </dgm:pt>
    <dgm:pt modelId="{A776FCD0-3F46-4279-8D75-F8A97322D0AC}">
      <dgm:prSet phldrT="[文本]"/>
      <dgm:spPr>
        <a:solidFill>
          <a:schemeClr val="bg1"/>
        </a:solidFill>
      </dgm:spPr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Pre-Processing</a:t>
          </a:r>
          <a:endParaRPr lang="zh-CN" altLang="en-US" dirty="0">
            <a:solidFill>
              <a:schemeClr val="tx1"/>
            </a:solidFill>
          </a:endParaRPr>
        </a:p>
      </dgm:t>
    </dgm:pt>
    <dgm:pt modelId="{BA9FE00F-06DD-452A-A65A-3CFB1359CEC1}" type="parTrans" cxnId="{55EC1D0E-E61D-40C7-8E47-6C5A6CAC09AA}">
      <dgm:prSet/>
      <dgm:spPr/>
      <dgm:t>
        <a:bodyPr/>
        <a:lstStyle/>
        <a:p>
          <a:endParaRPr lang="zh-CN" altLang="en-US"/>
        </a:p>
      </dgm:t>
    </dgm:pt>
    <dgm:pt modelId="{00344C6A-72D6-4BD6-86E1-21486F5E16A6}" type="sibTrans" cxnId="{55EC1D0E-E61D-40C7-8E47-6C5A6CAC09AA}">
      <dgm:prSet/>
      <dgm:spPr/>
      <dgm:t>
        <a:bodyPr/>
        <a:lstStyle/>
        <a:p>
          <a:endParaRPr lang="zh-CN" altLang="en-US"/>
        </a:p>
      </dgm:t>
    </dgm:pt>
    <dgm:pt modelId="{805C1AF5-7270-4C8C-9030-B04BA907548C}">
      <dgm:prSet phldrT="[文本]"/>
      <dgm:spPr/>
      <dgm:t>
        <a:bodyPr/>
        <a:lstStyle/>
        <a:p>
          <a:r>
            <a:rPr lang="en-US" altLang="zh-CN" dirty="0"/>
            <a:t>Normalization</a:t>
          </a:r>
          <a:endParaRPr lang="zh-CN" altLang="en-US" dirty="0"/>
        </a:p>
      </dgm:t>
    </dgm:pt>
    <dgm:pt modelId="{C378D6EF-8C16-4EC5-8977-9058D3A1414F}" type="parTrans" cxnId="{E4FE14EE-2B72-4AA6-961F-D7D877BD0A4F}">
      <dgm:prSet/>
      <dgm:spPr/>
      <dgm:t>
        <a:bodyPr/>
        <a:lstStyle/>
        <a:p>
          <a:endParaRPr lang="zh-CN" altLang="en-US"/>
        </a:p>
      </dgm:t>
    </dgm:pt>
    <dgm:pt modelId="{E20C5FA0-7AE3-4941-BCEE-EEB27D38F301}" type="sibTrans" cxnId="{E4FE14EE-2B72-4AA6-961F-D7D877BD0A4F}">
      <dgm:prSet/>
      <dgm:spPr/>
      <dgm:t>
        <a:bodyPr/>
        <a:lstStyle/>
        <a:p>
          <a:endParaRPr lang="zh-CN" altLang="en-US"/>
        </a:p>
      </dgm:t>
    </dgm:pt>
    <dgm:pt modelId="{EA2959F4-ABB6-4645-A5B9-63CC68DDF92E}">
      <dgm:prSet/>
      <dgm:spPr/>
      <dgm:t>
        <a:bodyPr/>
        <a:lstStyle/>
        <a:p>
          <a:r>
            <a:rPr lang="en-US" altLang="zh-CN" dirty="0"/>
            <a:t>Post-Processing</a:t>
          </a:r>
          <a:endParaRPr lang="zh-CN" altLang="en-US" dirty="0"/>
        </a:p>
      </dgm:t>
    </dgm:pt>
    <dgm:pt modelId="{5A2AE6FB-866C-4326-BE59-6FC1AEE99550}" type="parTrans" cxnId="{75CB0F2D-51E6-4ACD-A784-B69B8A4BEF1E}">
      <dgm:prSet/>
      <dgm:spPr/>
      <dgm:t>
        <a:bodyPr/>
        <a:lstStyle/>
        <a:p>
          <a:endParaRPr lang="zh-CN" altLang="en-US"/>
        </a:p>
      </dgm:t>
    </dgm:pt>
    <dgm:pt modelId="{614F331B-8287-464B-87EB-9AAE6DFF0339}" type="sibTrans" cxnId="{75CB0F2D-51E6-4ACD-A784-B69B8A4BEF1E}">
      <dgm:prSet/>
      <dgm:spPr/>
      <dgm:t>
        <a:bodyPr/>
        <a:lstStyle/>
        <a:p>
          <a:endParaRPr lang="zh-CN" altLang="en-US"/>
        </a:p>
      </dgm:t>
    </dgm:pt>
    <dgm:pt modelId="{EA60773E-EE5F-483A-8440-5D19931A38B5}">
      <dgm:prSet/>
      <dgm:spPr>
        <a:solidFill>
          <a:srgbClr val="FFC000"/>
        </a:solidFill>
      </dgm:spPr>
      <dgm:t>
        <a:bodyPr/>
        <a:lstStyle/>
        <a:p>
          <a:r>
            <a:rPr lang="en-US" altLang="zh-CN" dirty="0">
              <a:solidFill>
                <a:srgbClr val="FF0000"/>
              </a:solidFill>
            </a:rPr>
            <a:t>Feature Extraction</a:t>
          </a:r>
          <a:endParaRPr lang="zh-CN" altLang="en-US" dirty="0">
            <a:solidFill>
              <a:srgbClr val="FF0000"/>
            </a:solidFill>
          </a:endParaRPr>
        </a:p>
      </dgm:t>
    </dgm:pt>
    <dgm:pt modelId="{1F676629-6AF2-4E4B-885C-7ACC378BA380}" type="parTrans" cxnId="{57AD5A3D-FC0E-4ADF-872B-88DA0D56911C}">
      <dgm:prSet/>
      <dgm:spPr/>
      <dgm:t>
        <a:bodyPr/>
        <a:lstStyle/>
        <a:p>
          <a:endParaRPr lang="zh-CN" altLang="en-US"/>
        </a:p>
      </dgm:t>
    </dgm:pt>
    <dgm:pt modelId="{197ADF2F-5724-448B-93EB-7524A2213C86}" type="sibTrans" cxnId="{57AD5A3D-FC0E-4ADF-872B-88DA0D56911C}">
      <dgm:prSet/>
      <dgm:spPr/>
      <dgm:t>
        <a:bodyPr/>
        <a:lstStyle/>
        <a:p>
          <a:endParaRPr lang="zh-CN" altLang="en-US"/>
        </a:p>
      </dgm:t>
    </dgm:pt>
    <dgm:pt modelId="{8F3241EA-DD6F-41A4-A553-1D5927D643C2}" type="pres">
      <dgm:prSet presAssocID="{87ED9EC6-9B53-40D7-8AB5-3188F271C3D5}" presName="Name0" presStyleCnt="0">
        <dgm:presLayoutVars>
          <dgm:dir/>
          <dgm:resizeHandles val="exact"/>
        </dgm:presLayoutVars>
      </dgm:prSet>
      <dgm:spPr/>
    </dgm:pt>
    <dgm:pt modelId="{7542F07B-D606-4D24-939E-55AC88E1EE54}" type="pres">
      <dgm:prSet presAssocID="{39255A96-1885-4F9D-9975-0B11B209CD8E}" presName="parTxOnly" presStyleLbl="node1" presStyleIdx="0" presStyleCnt="5">
        <dgm:presLayoutVars>
          <dgm:bulletEnabled val="1"/>
        </dgm:presLayoutVars>
      </dgm:prSet>
      <dgm:spPr/>
    </dgm:pt>
    <dgm:pt modelId="{0C54E5F9-6339-406A-BF2E-B55701A7ED8C}" type="pres">
      <dgm:prSet presAssocID="{C8C6EBD0-9FD3-4A5F-B07F-7811BB38A4FD}" presName="parSpace" presStyleCnt="0"/>
      <dgm:spPr/>
    </dgm:pt>
    <dgm:pt modelId="{DB4AD5B3-8BF3-4DBD-99CE-A12033F12157}" type="pres">
      <dgm:prSet presAssocID="{A776FCD0-3F46-4279-8D75-F8A97322D0AC}" presName="parTxOnly" presStyleLbl="node1" presStyleIdx="1" presStyleCnt="5">
        <dgm:presLayoutVars>
          <dgm:bulletEnabled val="1"/>
        </dgm:presLayoutVars>
      </dgm:prSet>
      <dgm:spPr/>
    </dgm:pt>
    <dgm:pt modelId="{253157EB-FB40-4E4A-B35F-87E9BFB1F8FD}" type="pres">
      <dgm:prSet presAssocID="{00344C6A-72D6-4BD6-86E1-21486F5E16A6}" presName="parSpace" presStyleCnt="0"/>
      <dgm:spPr/>
    </dgm:pt>
    <dgm:pt modelId="{06A48ABD-4B83-4634-A937-C52816B756B6}" type="pres">
      <dgm:prSet presAssocID="{805C1AF5-7270-4C8C-9030-B04BA907548C}" presName="parTxOnly" presStyleLbl="node1" presStyleIdx="2" presStyleCnt="5">
        <dgm:presLayoutVars>
          <dgm:bulletEnabled val="1"/>
        </dgm:presLayoutVars>
      </dgm:prSet>
      <dgm:spPr/>
    </dgm:pt>
    <dgm:pt modelId="{B68D5C7E-0598-4FF9-B800-97AA69289C39}" type="pres">
      <dgm:prSet presAssocID="{E20C5FA0-7AE3-4941-BCEE-EEB27D38F301}" presName="parSpace" presStyleCnt="0"/>
      <dgm:spPr/>
    </dgm:pt>
    <dgm:pt modelId="{C583E58B-9511-4101-A36D-0773933E800E}" type="pres">
      <dgm:prSet presAssocID="{EA2959F4-ABB6-4645-A5B9-63CC68DDF92E}" presName="parTxOnly" presStyleLbl="node1" presStyleIdx="3" presStyleCnt="5">
        <dgm:presLayoutVars>
          <dgm:bulletEnabled val="1"/>
        </dgm:presLayoutVars>
      </dgm:prSet>
      <dgm:spPr/>
    </dgm:pt>
    <dgm:pt modelId="{B7C52947-07FF-4F5B-A095-157AE758C10C}" type="pres">
      <dgm:prSet presAssocID="{614F331B-8287-464B-87EB-9AAE6DFF0339}" presName="parSpace" presStyleCnt="0"/>
      <dgm:spPr/>
    </dgm:pt>
    <dgm:pt modelId="{EFAF4515-5201-4310-9D98-46D4CE313552}" type="pres">
      <dgm:prSet presAssocID="{EA60773E-EE5F-483A-8440-5D19931A38B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2A041F0B-DF29-478A-AE0B-735C897F0A9E}" type="presOf" srcId="{87ED9EC6-9B53-40D7-8AB5-3188F271C3D5}" destId="{8F3241EA-DD6F-41A4-A553-1D5927D643C2}" srcOrd="0" destOrd="0" presId="urn:microsoft.com/office/officeart/2005/8/layout/hChevron3"/>
    <dgm:cxn modelId="{55EC1D0E-E61D-40C7-8E47-6C5A6CAC09AA}" srcId="{87ED9EC6-9B53-40D7-8AB5-3188F271C3D5}" destId="{A776FCD0-3F46-4279-8D75-F8A97322D0AC}" srcOrd="1" destOrd="0" parTransId="{BA9FE00F-06DD-452A-A65A-3CFB1359CEC1}" sibTransId="{00344C6A-72D6-4BD6-86E1-21486F5E16A6}"/>
    <dgm:cxn modelId="{EF30791F-0E95-445A-A572-598713E74AA3}" type="presOf" srcId="{805C1AF5-7270-4C8C-9030-B04BA907548C}" destId="{06A48ABD-4B83-4634-A937-C52816B756B6}" srcOrd="0" destOrd="0" presId="urn:microsoft.com/office/officeart/2005/8/layout/hChevron3"/>
    <dgm:cxn modelId="{75CB0F2D-51E6-4ACD-A784-B69B8A4BEF1E}" srcId="{87ED9EC6-9B53-40D7-8AB5-3188F271C3D5}" destId="{EA2959F4-ABB6-4645-A5B9-63CC68DDF92E}" srcOrd="3" destOrd="0" parTransId="{5A2AE6FB-866C-4326-BE59-6FC1AEE99550}" sibTransId="{614F331B-8287-464B-87EB-9AAE6DFF0339}"/>
    <dgm:cxn modelId="{57AD5A3D-FC0E-4ADF-872B-88DA0D56911C}" srcId="{87ED9EC6-9B53-40D7-8AB5-3188F271C3D5}" destId="{EA60773E-EE5F-483A-8440-5D19931A38B5}" srcOrd="4" destOrd="0" parTransId="{1F676629-6AF2-4E4B-885C-7ACC378BA380}" sibTransId="{197ADF2F-5724-448B-93EB-7524A2213C86}"/>
    <dgm:cxn modelId="{5D15DD3E-87E5-40E3-A48C-5892E84D64C9}" type="presOf" srcId="{EA60773E-EE5F-483A-8440-5D19931A38B5}" destId="{EFAF4515-5201-4310-9D98-46D4CE313552}" srcOrd="0" destOrd="0" presId="urn:microsoft.com/office/officeart/2005/8/layout/hChevron3"/>
    <dgm:cxn modelId="{350B4449-E2EA-4A09-99B8-855E10C38A84}" srcId="{87ED9EC6-9B53-40D7-8AB5-3188F271C3D5}" destId="{39255A96-1885-4F9D-9975-0B11B209CD8E}" srcOrd="0" destOrd="0" parTransId="{4B389D87-B26C-4547-A214-92CE5A1DF929}" sibTransId="{C8C6EBD0-9FD3-4A5F-B07F-7811BB38A4FD}"/>
    <dgm:cxn modelId="{B9701799-A96A-47E7-B9FF-CAEC3573A595}" type="presOf" srcId="{A776FCD0-3F46-4279-8D75-F8A97322D0AC}" destId="{DB4AD5B3-8BF3-4DBD-99CE-A12033F12157}" srcOrd="0" destOrd="0" presId="urn:microsoft.com/office/officeart/2005/8/layout/hChevron3"/>
    <dgm:cxn modelId="{45B21BB6-3CD6-4B95-9B8F-BF9FB75F0872}" type="presOf" srcId="{EA2959F4-ABB6-4645-A5B9-63CC68DDF92E}" destId="{C583E58B-9511-4101-A36D-0773933E800E}" srcOrd="0" destOrd="0" presId="urn:microsoft.com/office/officeart/2005/8/layout/hChevron3"/>
    <dgm:cxn modelId="{693058C8-D94A-4D08-83A3-058F627147D2}" type="presOf" srcId="{39255A96-1885-4F9D-9975-0B11B209CD8E}" destId="{7542F07B-D606-4D24-939E-55AC88E1EE54}" srcOrd="0" destOrd="0" presId="urn:microsoft.com/office/officeart/2005/8/layout/hChevron3"/>
    <dgm:cxn modelId="{E4FE14EE-2B72-4AA6-961F-D7D877BD0A4F}" srcId="{87ED9EC6-9B53-40D7-8AB5-3188F271C3D5}" destId="{805C1AF5-7270-4C8C-9030-B04BA907548C}" srcOrd="2" destOrd="0" parTransId="{C378D6EF-8C16-4EC5-8977-9058D3A1414F}" sibTransId="{E20C5FA0-7AE3-4941-BCEE-EEB27D38F301}"/>
    <dgm:cxn modelId="{9A5280EF-6C56-4E15-BFB1-2F1D31224357}" type="presParOf" srcId="{8F3241EA-DD6F-41A4-A553-1D5927D643C2}" destId="{7542F07B-D606-4D24-939E-55AC88E1EE54}" srcOrd="0" destOrd="0" presId="urn:microsoft.com/office/officeart/2005/8/layout/hChevron3"/>
    <dgm:cxn modelId="{52BD46EC-287B-4B25-8187-D0B16BB48364}" type="presParOf" srcId="{8F3241EA-DD6F-41A4-A553-1D5927D643C2}" destId="{0C54E5F9-6339-406A-BF2E-B55701A7ED8C}" srcOrd="1" destOrd="0" presId="urn:microsoft.com/office/officeart/2005/8/layout/hChevron3"/>
    <dgm:cxn modelId="{4D310EC5-9FD1-4367-BF48-F3BDDF68635F}" type="presParOf" srcId="{8F3241EA-DD6F-41A4-A553-1D5927D643C2}" destId="{DB4AD5B3-8BF3-4DBD-99CE-A12033F12157}" srcOrd="2" destOrd="0" presId="urn:microsoft.com/office/officeart/2005/8/layout/hChevron3"/>
    <dgm:cxn modelId="{77E04964-ED74-4D69-9100-3041D2D276E2}" type="presParOf" srcId="{8F3241EA-DD6F-41A4-A553-1D5927D643C2}" destId="{253157EB-FB40-4E4A-B35F-87E9BFB1F8FD}" srcOrd="3" destOrd="0" presId="urn:microsoft.com/office/officeart/2005/8/layout/hChevron3"/>
    <dgm:cxn modelId="{A164DCF0-3FDE-4AE6-873A-C2FFCA314AED}" type="presParOf" srcId="{8F3241EA-DD6F-41A4-A553-1D5927D643C2}" destId="{06A48ABD-4B83-4634-A937-C52816B756B6}" srcOrd="4" destOrd="0" presId="urn:microsoft.com/office/officeart/2005/8/layout/hChevron3"/>
    <dgm:cxn modelId="{5C9EC022-4629-4AE6-AB96-C64F8E5D478F}" type="presParOf" srcId="{8F3241EA-DD6F-41A4-A553-1D5927D643C2}" destId="{B68D5C7E-0598-4FF9-B800-97AA69289C39}" srcOrd="5" destOrd="0" presId="urn:microsoft.com/office/officeart/2005/8/layout/hChevron3"/>
    <dgm:cxn modelId="{789402DB-8135-4F82-8FC2-ED1F40A7356C}" type="presParOf" srcId="{8F3241EA-DD6F-41A4-A553-1D5927D643C2}" destId="{C583E58B-9511-4101-A36D-0773933E800E}" srcOrd="6" destOrd="0" presId="urn:microsoft.com/office/officeart/2005/8/layout/hChevron3"/>
    <dgm:cxn modelId="{443D67B8-0E52-4C39-91FD-73ADCAB7A8A3}" type="presParOf" srcId="{8F3241EA-DD6F-41A4-A553-1D5927D643C2}" destId="{B7C52947-07FF-4F5B-A095-157AE758C10C}" srcOrd="7" destOrd="0" presId="urn:microsoft.com/office/officeart/2005/8/layout/hChevron3"/>
    <dgm:cxn modelId="{AC84346D-66A3-409F-9988-481627852F87}" type="presParOf" srcId="{8F3241EA-DD6F-41A4-A553-1D5927D643C2}" destId="{EFAF4515-5201-4310-9D98-46D4CE31355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7BD85-927C-457F-A280-D48A8A57C991}">
      <dsp:nvSpPr>
        <dsp:cNvPr id="0" name=""/>
        <dsp:cNvSpPr/>
      </dsp:nvSpPr>
      <dsp:spPr>
        <a:xfrm>
          <a:off x="3243" y="574869"/>
          <a:ext cx="1005413" cy="6032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/>
            <a:t>Source</a:t>
          </a:r>
          <a:endParaRPr lang="zh-CN" altLang="en-US" sz="1200" kern="1200" dirty="0"/>
        </a:p>
      </dsp:txBody>
      <dsp:txXfrm>
        <a:off x="20912" y="592538"/>
        <a:ext cx="970075" cy="567910"/>
      </dsp:txXfrm>
    </dsp:sp>
    <dsp:sp modelId="{048CC883-8E3C-4533-A7B6-36AC6D977CE4}">
      <dsp:nvSpPr>
        <dsp:cNvPr id="0" name=""/>
        <dsp:cNvSpPr/>
      </dsp:nvSpPr>
      <dsp:spPr>
        <a:xfrm>
          <a:off x="1109198" y="751822"/>
          <a:ext cx="213147" cy="249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0" kern="1200"/>
        </a:p>
      </dsp:txBody>
      <dsp:txXfrm>
        <a:off x="1109198" y="801690"/>
        <a:ext cx="149203" cy="149606"/>
      </dsp:txXfrm>
    </dsp:sp>
    <dsp:sp modelId="{2E923B20-4B36-4725-84CA-2E4BC538FFF3}">
      <dsp:nvSpPr>
        <dsp:cNvPr id="0" name=""/>
        <dsp:cNvSpPr/>
      </dsp:nvSpPr>
      <dsp:spPr>
        <a:xfrm>
          <a:off x="1410822" y="574869"/>
          <a:ext cx="1005413" cy="603248"/>
        </a:xfrm>
        <a:prstGeom prst="roundRect">
          <a:avLst>
            <a:gd name="adj" fmla="val 10000"/>
          </a:avLst>
        </a:prstGeom>
        <a:solidFill>
          <a:schemeClr val="accent4">
            <a:hueOff val="235830"/>
            <a:satOff val="1752"/>
            <a:lumOff val="39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/>
            <a:t>Original video downloading</a:t>
          </a:r>
          <a:endParaRPr lang="zh-CN" altLang="en-US" sz="1200" kern="1200" dirty="0"/>
        </a:p>
      </dsp:txBody>
      <dsp:txXfrm>
        <a:off x="1428491" y="592538"/>
        <a:ext cx="970075" cy="567910"/>
      </dsp:txXfrm>
    </dsp:sp>
    <dsp:sp modelId="{7292641D-DE47-492E-8865-1A589D4FDFD8}">
      <dsp:nvSpPr>
        <dsp:cNvPr id="0" name=""/>
        <dsp:cNvSpPr/>
      </dsp:nvSpPr>
      <dsp:spPr>
        <a:xfrm>
          <a:off x="2516777" y="751822"/>
          <a:ext cx="213147" cy="249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14440"/>
            <a:satOff val="2336"/>
            <a:lumOff val="52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0" kern="1200"/>
        </a:p>
      </dsp:txBody>
      <dsp:txXfrm>
        <a:off x="2516777" y="801690"/>
        <a:ext cx="149203" cy="149606"/>
      </dsp:txXfrm>
    </dsp:sp>
    <dsp:sp modelId="{19AA2BE7-BC43-4111-8F40-4D6A8C9FF3AB}">
      <dsp:nvSpPr>
        <dsp:cNvPr id="0" name=""/>
        <dsp:cNvSpPr/>
      </dsp:nvSpPr>
      <dsp:spPr>
        <a:xfrm>
          <a:off x="2818401" y="574869"/>
          <a:ext cx="1005413" cy="603248"/>
        </a:xfrm>
        <a:prstGeom prst="roundRect">
          <a:avLst>
            <a:gd name="adj" fmla="val 10000"/>
          </a:avLst>
        </a:prstGeom>
        <a:solidFill>
          <a:schemeClr val="accent4">
            <a:hueOff val="471660"/>
            <a:satOff val="3503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/>
            <a:t>video clip extraction</a:t>
          </a:r>
          <a:endParaRPr lang="zh-CN" altLang="en-US" sz="1200" kern="1200" dirty="0"/>
        </a:p>
      </dsp:txBody>
      <dsp:txXfrm>
        <a:off x="2836070" y="592538"/>
        <a:ext cx="970075" cy="567910"/>
      </dsp:txXfrm>
    </dsp:sp>
    <dsp:sp modelId="{F47C0C8C-445B-48FB-92B9-3C10CC283A9F}">
      <dsp:nvSpPr>
        <dsp:cNvPr id="0" name=""/>
        <dsp:cNvSpPr/>
      </dsp:nvSpPr>
      <dsp:spPr>
        <a:xfrm>
          <a:off x="3924356" y="751822"/>
          <a:ext cx="213147" cy="249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8881"/>
            <a:satOff val="4671"/>
            <a:lumOff val="104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0" kern="1200"/>
        </a:p>
      </dsp:txBody>
      <dsp:txXfrm>
        <a:off x="3924356" y="801690"/>
        <a:ext cx="149203" cy="149606"/>
      </dsp:txXfrm>
    </dsp:sp>
    <dsp:sp modelId="{FF259EFC-FAD2-4E74-915B-D4E43E2C68CB}">
      <dsp:nvSpPr>
        <dsp:cNvPr id="0" name=""/>
        <dsp:cNvSpPr/>
      </dsp:nvSpPr>
      <dsp:spPr>
        <a:xfrm>
          <a:off x="4225980" y="574869"/>
          <a:ext cx="1005413" cy="603248"/>
        </a:xfrm>
        <a:prstGeom prst="roundRect">
          <a:avLst>
            <a:gd name="adj" fmla="val 10000"/>
          </a:avLst>
        </a:prstGeom>
        <a:solidFill>
          <a:schemeClr val="accent4">
            <a:hueOff val="707491"/>
            <a:satOff val="5255"/>
            <a:lumOff val="117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/>
            <a:t>Randomly sampling</a:t>
          </a:r>
          <a:endParaRPr lang="zh-CN" altLang="en-US" sz="1200" kern="1200" dirty="0"/>
        </a:p>
      </dsp:txBody>
      <dsp:txXfrm>
        <a:off x="4243649" y="592538"/>
        <a:ext cx="970075" cy="567910"/>
      </dsp:txXfrm>
    </dsp:sp>
    <dsp:sp modelId="{8EF97B26-FF77-4925-B47E-583C68657C2A}">
      <dsp:nvSpPr>
        <dsp:cNvPr id="0" name=""/>
        <dsp:cNvSpPr/>
      </dsp:nvSpPr>
      <dsp:spPr>
        <a:xfrm>
          <a:off x="5331935" y="751822"/>
          <a:ext cx="213147" cy="249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0" kern="1200"/>
        </a:p>
      </dsp:txBody>
      <dsp:txXfrm>
        <a:off x="5331935" y="801690"/>
        <a:ext cx="149203" cy="149606"/>
      </dsp:txXfrm>
    </dsp:sp>
    <dsp:sp modelId="{5F7EC9C6-E8AF-401E-BD52-914A42F889B5}">
      <dsp:nvSpPr>
        <dsp:cNvPr id="0" name=""/>
        <dsp:cNvSpPr/>
      </dsp:nvSpPr>
      <dsp:spPr>
        <a:xfrm>
          <a:off x="5633560" y="574869"/>
          <a:ext cx="1005413" cy="603248"/>
        </a:xfrm>
        <a:prstGeom prst="roundRect">
          <a:avLst>
            <a:gd name="adj" fmla="val 10000"/>
          </a:avLst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/>
            <a:t>600 videos</a:t>
          </a:r>
          <a:endParaRPr lang="zh-CN" altLang="en-US" sz="1200" kern="1200" dirty="0"/>
        </a:p>
      </dsp:txBody>
      <dsp:txXfrm>
        <a:off x="5651229" y="592538"/>
        <a:ext cx="970075" cy="567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C8FF1-B439-428C-96C5-447854C7637C}">
      <dsp:nvSpPr>
        <dsp:cNvPr id="0" name=""/>
        <dsp:cNvSpPr/>
      </dsp:nvSpPr>
      <dsp:spPr>
        <a:xfrm>
          <a:off x="4627" y="0"/>
          <a:ext cx="2693851" cy="46070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Raw Score </a:t>
          </a:r>
          <a:endParaRPr lang="zh-CN" altLang="en-US" sz="1600" kern="1200" dirty="0"/>
        </a:p>
      </dsp:txBody>
      <dsp:txXfrm>
        <a:off x="234982" y="0"/>
        <a:ext cx="2233142" cy="460709"/>
      </dsp:txXfrm>
    </dsp:sp>
    <dsp:sp modelId="{9254404F-D462-4FE3-A7DD-AD13FD6F4C99}">
      <dsp:nvSpPr>
        <dsp:cNvPr id="0" name=""/>
        <dsp:cNvSpPr/>
      </dsp:nvSpPr>
      <dsp:spPr>
        <a:xfrm>
          <a:off x="2429093" y="0"/>
          <a:ext cx="2693851" cy="460709"/>
        </a:xfrm>
        <a:prstGeom prst="chevron">
          <a:avLst/>
        </a:prstGeom>
        <a:solidFill>
          <a:schemeClr val="accent3">
            <a:hueOff val="399335"/>
            <a:satOff val="-2418"/>
            <a:lumOff val="28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Z-Score</a:t>
          </a:r>
          <a:endParaRPr lang="zh-CN" altLang="en-US" sz="1600" kern="1200" dirty="0"/>
        </a:p>
      </dsp:txBody>
      <dsp:txXfrm>
        <a:off x="2659448" y="0"/>
        <a:ext cx="2233142" cy="460709"/>
      </dsp:txXfrm>
    </dsp:sp>
    <dsp:sp modelId="{AA856D9A-02F0-42DD-B41C-C64AF69A4D1E}">
      <dsp:nvSpPr>
        <dsp:cNvPr id="0" name=""/>
        <dsp:cNvSpPr/>
      </dsp:nvSpPr>
      <dsp:spPr>
        <a:xfrm>
          <a:off x="4853559" y="0"/>
          <a:ext cx="2693851" cy="460709"/>
        </a:xfrm>
        <a:prstGeom prst="chevron">
          <a:avLst/>
        </a:prstGeom>
        <a:solidFill>
          <a:schemeClr val="accent3">
            <a:hueOff val="798670"/>
            <a:satOff val="-4837"/>
            <a:lumOff val="57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Rescale to [1, 100]</a:t>
          </a:r>
          <a:endParaRPr lang="zh-CN" altLang="en-US" sz="1600" kern="1200" dirty="0"/>
        </a:p>
      </dsp:txBody>
      <dsp:txXfrm>
        <a:off x="5083914" y="0"/>
        <a:ext cx="2233142" cy="460709"/>
      </dsp:txXfrm>
    </dsp:sp>
    <dsp:sp modelId="{7596D310-08F1-4CD4-9144-19A63243539D}">
      <dsp:nvSpPr>
        <dsp:cNvPr id="0" name=""/>
        <dsp:cNvSpPr/>
      </dsp:nvSpPr>
      <dsp:spPr>
        <a:xfrm>
          <a:off x="7278026" y="0"/>
          <a:ext cx="2693851" cy="460709"/>
        </a:xfrm>
        <a:prstGeom prst="chevron">
          <a:avLst/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MOS: Mean Opinion Score</a:t>
          </a:r>
          <a:endParaRPr lang="zh-CN" altLang="en-US" sz="1600" kern="1200" dirty="0"/>
        </a:p>
      </dsp:txBody>
      <dsp:txXfrm>
        <a:off x="7508381" y="0"/>
        <a:ext cx="2233142" cy="460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2F07B-D606-4D24-939E-55AC88E1EE54}">
      <dsp:nvSpPr>
        <dsp:cNvPr id="0" name=""/>
        <dsp:cNvSpPr/>
      </dsp:nvSpPr>
      <dsp:spPr>
        <a:xfrm>
          <a:off x="1270" y="0"/>
          <a:ext cx="2477350" cy="55254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Color Conversion</a:t>
          </a:r>
          <a:endParaRPr lang="zh-CN" altLang="en-US" sz="1900" kern="1200" dirty="0"/>
        </a:p>
      </dsp:txBody>
      <dsp:txXfrm>
        <a:off x="1270" y="0"/>
        <a:ext cx="2339215" cy="552542"/>
      </dsp:txXfrm>
    </dsp:sp>
    <dsp:sp modelId="{DB4AD5B3-8BF3-4DBD-99CE-A12033F12157}">
      <dsp:nvSpPr>
        <dsp:cNvPr id="0" name=""/>
        <dsp:cNvSpPr/>
      </dsp:nvSpPr>
      <dsp:spPr>
        <a:xfrm>
          <a:off x="1983150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Pre-Processing</a:t>
          </a:r>
          <a:endParaRPr lang="zh-CN" altLang="en-US" sz="1900" kern="1200" dirty="0"/>
        </a:p>
      </dsp:txBody>
      <dsp:txXfrm>
        <a:off x="2259421" y="0"/>
        <a:ext cx="1924808" cy="552542"/>
      </dsp:txXfrm>
    </dsp:sp>
    <dsp:sp modelId="{06A48ABD-4B83-4634-A937-C52816B756B6}">
      <dsp:nvSpPr>
        <dsp:cNvPr id="0" name=""/>
        <dsp:cNvSpPr/>
      </dsp:nvSpPr>
      <dsp:spPr>
        <a:xfrm>
          <a:off x="3965030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Normalization</a:t>
          </a:r>
          <a:endParaRPr lang="zh-CN" altLang="en-US" sz="1900" kern="1200" dirty="0"/>
        </a:p>
      </dsp:txBody>
      <dsp:txXfrm>
        <a:off x="4241301" y="0"/>
        <a:ext cx="1924808" cy="552542"/>
      </dsp:txXfrm>
    </dsp:sp>
    <dsp:sp modelId="{C583E58B-9511-4101-A36D-0773933E800E}">
      <dsp:nvSpPr>
        <dsp:cNvPr id="0" name=""/>
        <dsp:cNvSpPr/>
      </dsp:nvSpPr>
      <dsp:spPr>
        <a:xfrm>
          <a:off x="5946911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Post-Processing</a:t>
          </a:r>
          <a:endParaRPr lang="zh-CN" altLang="en-US" sz="1900" kern="1200" dirty="0"/>
        </a:p>
      </dsp:txBody>
      <dsp:txXfrm>
        <a:off x="6223182" y="0"/>
        <a:ext cx="1924808" cy="552542"/>
      </dsp:txXfrm>
    </dsp:sp>
    <dsp:sp modelId="{EFAF4515-5201-4310-9D98-46D4CE313552}">
      <dsp:nvSpPr>
        <dsp:cNvPr id="0" name=""/>
        <dsp:cNvSpPr/>
      </dsp:nvSpPr>
      <dsp:spPr>
        <a:xfrm>
          <a:off x="7928791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Feature Extraction</a:t>
          </a:r>
          <a:endParaRPr lang="zh-CN" altLang="en-US" sz="1900" kern="1200" dirty="0"/>
        </a:p>
      </dsp:txBody>
      <dsp:txXfrm>
        <a:off x="8205062" y="0"/>
        <a:ext cx="1924808" cy="5525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2F07B-D606-4D24-939E-55AC88E1EE54}">
      <dsp:nvSpPr>
        <dsp:cNvPr id="0" name=""/>
        <dsp:cNvSpPr/>
      </dsp:nvSpPr>
      <dsp:spPr>
        <a:xfrm>
          <a:off x="1270" y="0"/>
          <a:ext cx="2477350" cy="552542"/>
        </a:xfrm>
        <a:prstGeom prst="homePlate">
          <a:avLst/>
        </a:prstGeom>
        <a:solidFill>
          <a:srgbClr val="FFC000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>
              <a:solidFill>
                <a:srgbClr val="FF0000"/>
              </a:solidFill>
            </a:rPr>
            <a:t>Color Conversion</a:t>
          </a:r>
          <a:endParaRPr lang="zh-CN" altLang="en-US" sz="1900" kern="1200" dirty="0">
            <a:solidFill>
              <a:srgbClr val="FF0000"/>
            </a:solidFill>
          </a:endParaRPr>
        </a:p>
      </dsp:txBody>
      <dsp:txXfrm>
        <a:off x="1270" y="0"/>
        <a:ext cx="2339215" cy="552542"/>
      </dsp:txXfrm>
    </dsp:sp>
    <dsp:sp modelId="{DB4AD5B3-8BF3-4DBD-99CE-A12033F12157}">
      <dsp:nvSpPr>
        <dsp:cNvPr id="0" name=""/>
        <dsp:cNvSpPr/>
      </dsp:nvSpPr>
      <dsp:spPr>
        <a:xfrm>
          <a:off x="1983150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Pre-Processing</a:t>
          </a:r>
          <a:endParaRPr lang="zh-CN" altLang="en-US" sz="1900" kern="1200" dirty="0"/>
        </a:p>
      </dsp:txBody>
      <dsp:txXfrm>
        <a:off x="2259421" y="0"/>
        <a:ext cx="1924808" cy="552542"/>
      </dsp:txXfrm>
    </dsp:sp>
    <dsp:sp modelId="{06A48ABD-4B83-4634-A937-C52816B756B6}">
      <dsp:nvSpPr>
        <dsp:cNvPr id="0" name=""/>
        <dsp:cNvSpPr/>
      </dsp:nvSpPr>
      <dsp:spPr>
        <a:xfrm>
          <a:off x="3965030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Normalization</a:t>
          </a:r>
          <a:endParaRPr lang="zh-CN" altLang="en-US" sz="1900" kern="1200" dirty="0"/>
        </a:p>
      </dsp:txBody>
      <dsp:txXfrm>
        <a:off x="4241301" y="0"/>
        <a:ext cx="1924808" cy="552542"/>
      </dsp:txXfrm>
    </dsp:sp>
    <dsp:sp modelId="{C583E58B-9511-4101-A36D-0773933E800E}">
      <dsp:nvSpPr>
        <dsp:cNvPr id="0" name=""/>
        <dsp:cNvSpPr/>
      </dsp:nvSpPr>
      <dsp:spPr>
        <a:xfrm>
          <a:off x="5946911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Post-Processing</a:t>
          </a:r>
          <a:endParaRPr lang="zh-CN" altLang="en-US" sz="1900" kern="1200" dirty="0"/>
        </a:p>
      </dsp:txBody>
      <dsp:txXfrm>
        <a:off x="6223182" y="0"/>
        <a:ext cx="1924808" cy="552542"/>
      </dsp:txXfrm>
    </dsp:sp>
    <dsp:sp modelId="{EFAF4515-5201-4310-9D98-46D4CE313552}">
      <dsp:nvSpPr>
        <dsp:cNvPr id="0" name=""/>
        <dsp:cNvSpPr/>
      </dsp:nvSpPr>
      <dsp:spPr>
        <a:xfrm>
          <a:off x="7928791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Feature Extraction</a:t>
          </a:r>
          <a:endParaRPr lang="zh-CN" altLang="en-US" sz="1900" kern="1200" dirty="0"/>
        </a:p>
      </dsp:txBody>
      <dsp:txXfrm>
        <a:off x="8205062" y="0"/>
        <a:ext cx="1924808" cy="5525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2F07B-D606-4D24-939E-55AC88E1EE54}">
      <dsp:nvSpPr>
        <dsp:cNvPr id="0" name=""/>
        <dsp:cNvSpPr/>
      </dsp:nvSpPr>
      <dsp:spPr>
        <a:xfrm>
          <a:off x="1270" y="0"/>
          <a:ext cx="2477350" cy="552542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>
              <a:solidFill>
                <a:schemeClr val="tx1"/>
              </a:solidFill>
            </a:rPr>
            <a:t>Color Conversion</a:t>
          </a:r>
          <a:endParaRPr lang="zh-CN" altLang="en-US" sz="1900" kern="1200" dirty="0">
            <a:solidFill>
              <a:schemeClr val="tx1"/>
            </a:solidFill>
          </a:endParaRPr>
        </a:p>
      </dsp:txBody>
      <dsp:txXfrm>
        <a:off x="1270" y="0"/>
        <a:ext cx="2339215" cy="552542"/>
      </dsp:txXfrm>
    </dsp:sp>
    <dsp:sp modelId="{DB4AD5B3-8BF3-4DBD-99CE-A12033F12157}">
      <dsp:nvSpPr>
        <dsp:cNvPr id="0" name=""/>
        <dsp:cNvSpPr/>
      </dsp:nvSpPr>
      <dsp:spPr>
        <a:xfrm>
          <a:off x="1983150" y="0"/>
          <a:ext cx="2477350" cy="552542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>
              <a:solidFill>
                <a:srgbClr val="FF0000"/>
              </a:solidFill>
            </a:rPr>
            <a:t>Pre-Processing</a:t>
          </a:r>
          <a:endParaRPr lang="zh-CN" altLang="en-US" sz="1900" kern="1200" dirty="0">
            <a:solidFill>
              <a:srgbClr val="FF0000"/>
            </a:solidFill>
          </a:endParaRPr>
        </a:p>
      </dsp:txBody>
      <dsp:txXfrm>
        <a:off x="2259421" y="0"/>
        <a:ext cx="1924808" cy="552542"/>
      </dsp:txXfrm>
    </dsp:sp>
    <dsp:sp modelId="{06A48ABD-4B83-4634-A937-C52816B756B6}">
      <dsp:nvSpPr>
        <dsp:cNvPr id="0" name=""/>
        <dsp:cNvSpPr/>
      </dsp:nvSpPr>
      <dsp:spPr>
        <a:xfrm>
          <a:off x="3965030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Normalization</a:t>
          </a:r>
          <a:endParaRPr lang="zh-CN" altLang="en-US" sz="1900" kern="1200" dirty="0"/>
        </a:p>
      </dsp:txBody>
      <dsp:txXfrm>
        <a:off x="4241301" y="0"/>
        <a:ext cx="1924808" cy="552542"/>
      </dsp:txXfrm>
    </dsp:sp>
    <dsp:sp modelId="{C583E58B-9511-4101-A36D-0773933E800E}">
      <dsp:nvSpPr>
        <dsp:cNvPr id="0" name=""/>
        <dsp:cNvSpPr/>
      </dsp:nvSpPr>
      <dsp:spPr>
        <a:xfrm>
          <a:off x="5946911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Post-Processing</a:t>
          </a:r>
          <a:endParaRPr lang="zh-CN" altLang="en-US" sz="1900" kern="1200" dirty="0"/>
        </a:p>
      </dsp:txBody>
      <dsp:txXfrm>
        <a:off x="6223182" y="0"/>
        <a:ext cx="1924808" cy="552542"/>
      </dsp:txXfrm>
    </dsp:sp>
    <dsp:sp modelId="{EFAF4515-5201-4310-9D98-46D4CE313552}">
      <dsp:nvSpPr>
        <dsp:cNvPr id="0" name=""/>
        <dsp:cNvSpPr/>
      </dsp:nvSpPr>
      <dsp:spPr>
        <a:xfrm>
          <a:off x="7928791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Feature Extraction</a:t>
          </a:r>
          <a:endParaRPr lang="zh-CN" altLang="en-US" sz="1900" kern="1200" dirty="0"/>
        </a:p>
      </dsp:txBody>
      <dsp:txXfrm>
        <a:off x="8205062" y="0"/>
        <a:ext cx="1924808" cy="5525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2F07B-D606-4D24-939E-55AC88E1EE54}">
      <dsp:nvSpPr>
        <dsp:cNvPr id="0" name=""/>
        <dsp:cNvSpPr/>
      </dsp:nvSpPr>
      <dsp:spPr>
        <a:xfrm>
          <a:off x="1270" y="0"/>
          <a:ext cx="2477350" cy="552542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>
              <a:solidFill>
                <a:schemeClr val="tx1"/>
              </a:solidFill>
            </a:rPr>
            <a:t>Color Conversion</a:t>
          </a:r>
          <a:endParaRPr lang="zh-CN" altLang="en-US" sz="1900" kern="1200" dirty="0">
            <a:solidFill>
              <a:schemeClr val="tx1"/>
            </a:solidFill>
          </a:endParaRPr>
        </a:p>
      </dsp:txBody>
      <dsp:txXfrm>
        <a:off x="1270" y="0"/>
        <a:ext cx="2339215" cy="552542"/>
      </dsp:txXfrm>
    </dsp:sp>
    <dsp:sp modelId="{DB4AD5B3-8BF3-4DBD-99CE-A12033F12157}">
      <dsp:nvSpPr>
        <dsp:cNvPr id="0" name=""/>
        <dsp:cNvSpPr/>
      </dsp:nvSpPr>
      <dsp:spPr>
        <a:xfrm>
          <a:off x="1983150" y="0"/>
          <a:ext cx="2477350" cy="552542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>
              <a:solidFill>
                <a:srgbClr val="FF0000"/>
              </a:solidFill>
            </a:rPr>
            <a:t>Pre-Processing</a:t>
          </a:r>
          <a:endParaRPr lang="zh-CN" altLang="en-US" sz="1900" kern="1200" dirty="0">
            <a:solidFill>
              <a:srgbClr val="FF0000"/>
            </a:solidFill>
          </a:endParaRPr>
        </a:p>
      </dsp:txBody>
      <dsp:txXfrm>
        <a:off x="2259421" y="0"/>
        <a:ext cx="1924808" cy="552542"/>
      </dsp:txXfrm>
    </dsp:sp>
    <dsp:sp modelId="{06A48ABD-4B83-4634-A937-C52816B756B6}">
      <dsp:nvSpPr>
        <dsp:cNvPr id="0" name=""/>
        <dsp:cNvSpPr/>
      </dsp:nvSpPr>
      <dsp:spPr>
        <a:xfrm>
          <a:off x="3965030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Normalization</a:t>
          </a:r>
          <a:endParaRPr lang="zh-CN" altLang="en-US" sz="1900" kern="1200" dirty="0"/>
        </a:p>
      </dsp:txBody>
      <dsp:txXfrm>
        <a:off x="4241301" y="0"/>
        <a:ext cx="1924808" cy="552542"/>
      </dsp:txXfrm>
    </dsp:sp>
    <dsp:sp modelId="{C583E58B-9511-4101-A36D-0773933E800E}">
      <dsp:nvSpPr>
        <dsp:cNvPr id="0" name=""/>
        <dsp:cNvSpPr/>
      </dsp:nvSpPr>
      <dsp:spPr>
        <a:xfrm>
          <a:off x="5946911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Post-Processing</a:t>
          </a:r>
          <a:endParaRPr lang="zh-CN" altLang="en-US" sz="1900" kern="1200" dirty="0"/>
        </a:p>
      </dsp:txBody>
      <dsp:txXfrm>
        <a:off x="6223182" y="0"/>
        <a:ext cx="1924808" cy="552542"/>
      </dsp:txXfrm>
    </dsp:sp>
    <dsp:sp modelId="{EFAF4515-5201-4310-9D98-46D4CE313552}">
      <dsp:nvSpPr>
        <dsp:cNvPr id="0" name=""/>
        <dsp:cNvSpPr/>
      </dsp:nvSpPr>
      <dsp:spPr>
        <a:xfrm>
          <a:off x="7928791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Feature Extraction</a:t>
          </a:r>
          <a:endParaRPr lang="zh-CN" altLang="en-US" sz="1900" kern="1200" dirty="0"/>
        </a:p>
      </dsp:txBody>
      <dsp:txXfrm>
        <a:off x="8205062" y="0"/>
        <a:ext cx="1924808" cy="5525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2F07B-D606-4D24-939E-55AC88E1EE54}">
      <dsp:nvSpPr>
        <dsp:cNvPr id="0" name=""/>
        <dsp:cNvSpPr/>
      </dsp:nvSpPr>
      <dsp:spPr>
        <a:xfrm>
          <a:off x="1270" y="0"/>
          <a:ext cx="2477350" cy="552542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>
              <a:solidFill>
                <a:schemeClr val="tx1"/>
              </a:solidFill>
            </a:rPr>
            <a:t>Color Conversion</a:t>
          </a:r>
          <a:endParaRPr lang="zh-CN" altLang="en-US" sz="1900" kern="1200" dirty="0">
            <a:solidFill>
              <a:schemeClr val="tx1"/>
            </a:solidFill>
          </a:endParaRPr>
        </a:p>
      </dsp:txBody>
      <dsp:txXfrm>
        <a:off x="1270" y="0"/>
        <a:ext cx="2339215" cy="552542"/>
      </dsp:txXfrm>
    </dsp:sp>
    <dsp:sp modelId="{DB4AD5B3-8BF3-4DBD-99CE-A12033F12157}">
      <dsp:nvSpPr>
        <dsp:cNvPr id="0" name=""/>
        <dsp:cNvSpPr/>
      </dsp:nvSpPr>
      <dsp:spPr>
        <a:xfrm>
          <a:off x="1983150" y="0"/>
          <a:ext cx="2477350" cy="55254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>
              <a:solidFill>
                <a:schemeClr val="tx1"/>
              </a:solidFill>
            </a:rPr>
            <a:t>Pre-Processing</a:t>
          </a:r>
          <a:endParaRPr lang="zh-CN" altLang="en-US" sz="1900" kern="1200" dirty="0">
            <a:solidFill>
              <a:schemeClr val="tx1"/>
            </a:solidFill>
          </a:endParaRPr>
        </a:p>
      </dsp:txBody>
      <dsp:txXfrm>
        <a:off x="2259421" y="0"/>
        <a:ext cx="1924808" cy="552542"/>
      </dsp:txXfrm>
    </dsp:sp>
    <dsp:sp modelId="{06A48ABD-4B83-4634-A937-C52816B756B6}">
      <dsp:nvSpPr>
        <dsp:cNvPr id="0" name=""/>
        <dsp:cNvSpPr/>
      </dsp:nvSpPr>
      <dsp:spPr>
        <a:xfrm>
          <a:off x="3965030" y="0"/>
          <a:ext cx="2477350" cy="552542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>
              <a:solidFill>
                <a:srgbClr val="FF0000"/>
              </a:solidFill>
            </a:rPr>
            <a:t>Normalization</a:t>
          </a:r>
          <a:endParaRPr lang="zh-CN" altLang="en-US" sz="1900" kern="1200" dirty="0">
            <a:solidFill>
              <a:srgbClr val="FF0000"/>
            </a:solidFill>
          </a:endParaRPr>
        </a:p>
      </dsp:txBody>
      <dsp:txXfrm>
        <a:off x="4241301" y="0"/>
        <a:ext cx="1924808" cy="552542"/>
      </dsp:txXfrm>
    </dsp:sp>
    <dsp:sp modelId="{C583E58B-9511-4101-A36D-0773933E800E}">
      <dsp:nvSpPr>
        <dsp:cNvPr id="0" name=""/>
        <dsp:cNvSpPr/>
      </dsp:nvSpPr>
      <dsp:spPr>
        <a:xfrm>
          <a:off x="5946911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Post-Processing</a:t>
          </a:r>
          <a:endParaRPr lang="zh-CN" altLang="en-US" sz="1900" kern="1200" dirty="0"/>
        </a:p>
      </dsp:txBody>
      <dsp:txXfrm>
        <a:off x="6223182" y="0"/>
        <a:ext cx="1924808" cy="552542"/>
      </dsp:txXfrm>
    </dsp:sp>
    <dsp:sp modelId="{EFAF4515-5201-4310-9D98-46D4CE313552}">
      <dsp:nvSpPr>
        <dsp:cNvPr id="0" name=""/>
        <dsp:cNvSpPr/>
      </dsp:nvSpPr>
      <dsp:spPr>
        <a:xfrm>
          <a:off x="7928791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Feature Extraction</a:t>
          </a:r>
          <a:endParaRPr lang="zh-CN" altLang="en-US" sz="1900" kern="1200" dirty="0"/>
        </a:p>
      </dsp:txBody>
      <dsp:txXfrm>
        <a:off x="8205062" y="0"/>
        <a:ext cx="1924808" cy="5525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2F07B-D606-4D24-939E-55AC88E1EE54}">
      <dsp:nvSpPr>
        <dsp:cNvPr id="0" name=""/>
        <dsp:cNvSpPr/>
      </dsp:nvSpPr>
      <dsp:spPr>
        <a:xfrm>
          <a:off x="1270" y="0"/>
          <a:ext cx="2477350" cy="552542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>
              <a:solidFill>
                <a:schemeClr val="tx1"/>
              </a:solidFill>
            </a:rPr>
            <a:t>Color Conversion</a:t>
          </a:r>
          <a:endParaRPr lang="zh-CN" altLang="en-US" sz="1900" kern="1200" dirty="0">
            <a:solidFill>
              <a:schemeClr val="tx1"/>
            </a:solidFill>
          </a:endParaRPr>
        </a:p>
      </dsp:txBody>
      <dsp:txXfrm>
        <a:off x="1270" y="0"/>
        <a:ext cx="2339215" cy="552542"/>
      </dsp:txXfrm>
    </dsp:sp>
    <dsp:sp modelId="{DB4AD5B3-8BF3-4DBD-99CE-A12033F12157}">
      <dsp:nvSpPr>
        <dsp:cNvPr id="0" name=""/>
        <dsp:cNvSpPr/>
      </dsp:nvSpPr>
      <dsp:spPr>
        <a:xfrm>
          <a:off x="1983150" y="0"/>
          <a:ext cx="2477350" cy="55254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>
              <a:solidFill>
                <a:schemeClr val="tx1"/>
              </a:solidFill>
            </a:rPr>
            <a:t>Pre-Processing</a:t>
          </a:r>
          <a:endParaRPr lang="zh-CN" altLang="en-US" sz="1900" kern="1200" dirty="0">
            <a:solidFill>
              <a:schemeClr val="tx1"/>
            </a:solidFill>
          </a:endParaRPr>
        </a:p>
      </dsp:txBody>
      <dsp:txXfrm>
        <a:off x="2259421" y="0"/>
        <a:ext cx="1924808" cy="552542"/>
      </dsp:txXfrm>
    </dsp:sp>
    <dsp:sp modelId="{06A48ABD-4B83-4634-A937-C52816B756B6}">
      <dsp:nvSpPr>
        <dsp:cNvPr id="0" name=""/>
        <dsp:cNvSpPr/>
      </dsp:nvSpPr>
      <dsp:spPr>
        <a:xfrm>
          <a:off x="3965030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Normalization</a:t>
          </a:r>
          <a:endParaRPr lang="zh-CN" altLang="en-US" sz="1900" kern="1200" dirty="0"/>
        </a:p>
      </dsp:txBody>
      <dsp:txXfrm>
        <a:off x="4241301" y="0"/>
        <a:ext cx="1924808" cy="552542"/>
      </dsp:txXfrm>
    </dsp:sp>
    <dsp:sp modelId="{C583E58B-9511-4101-A36D-0773933E800E}">
      <dsp:nvSpPr>
        <dsp:cNvPr id="0" name=""/>
        <dsp:cNvSpPr/>
      </dsp:nvSpPr>
      <dsp:spPr>
        <a:xfrm>
          <a:off x="5946911" y="0"/>
          <a:ext cx="2477350" cy="552542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>
              <a:solidFill>
                <a:srgbClr val="FF0000"/>
              </a:solidFill>
            </a:rPr>
            <a:t>Post-Processing</a:t>
          </a:r>
          <a:endParaRPr lang="zh-CN" altLang="en-US" sz="1900" kern="1200" dirty="0">
            <a:solidFill>
              <a:srgbClr val="FF0000"/>
            </a:solidFill>
          </a:endParaRPr>
        </a:p>
      </dsp:txBody>
      <dsp:txXfrm>
        <a:off x="6223182" y="0"/>
        <a:ext cx="1924808" cy="552542"/>
      </dsp:txXfrm>
    </dsp:sp>
    <dsp:sp modelId="{EFAF4515-5201-4310-9D98-46D4CE313552}">
      <dsp:nvSpPr>
        <dsp:cNvPr id="0" name=""/>
        <dsp:cNvSpPr/>
      </dsp:nvSpPr>
      <dsp:spPr>
        <a:xfrm>
          <a:off x="7928791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Feature Extraction</a:t>
          </a:r>
          <a:endParaRPr lang="zh-CN" altLang="en-US" sz="1900" kern="1200" dirty="0"/>
        </a:p>
      </dsp:txBody>
      <dsp:txXfrm>
        <a:off x="8205062" y="0"/>
        <a:ext cx="1924808" cy="5525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2F07B-D606-4D24-939E-55AC88E1EE54}">
      <dsp:nvSpPr>
        <dsp:cNvPr id="0" name=""/>
        <dsp:cNvSpPr/>
      </dsp:nvSpPr>
      <dsp:spPr>
        <a:xfrm>
          <a:off x="1270" y="0"/>
          <a:ext cx="2477350" cy="552542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>
              <a:solidFill>
                <a:schemeClr val="tx1"/>
              </a:solidFill>
            </a:rPr>
            <a:t>Color Conversion</a:t>
          </a:r>
          <a:endParaRPr lang="zh-CN" altLang="en-US" sz="1900" kern="1200" dirty="0">
            <a:solidFill>
              <a:schemeClr val="tx1"/>
            </a:solidFill>
          </a:endParaRPr>
        </a:p>
      </dsp:txBody>
      <dsp:txXfrm>
        <a:off x="1270" y="0"/>
        <a:ext cx="2339215" cy="552542"/>
      </dsp:txXfrm>
    </dsp:sp>
    <dsp:sp modelId="{DB4AD5B3-8BF3-4DBD-99CE-A12033F12157}">
      <dsp:nvSpPr>
        <dsp:cNvPr id="0" name=""/>
        <dsp:cNvSpPr/>
      </dsp:nvSpPr>
      <dsp:spPr>
        <a:xfrm>
          <a:off x="1983150" y="0"/>
          <a:ext cx="2477350" cy="552542"/>
        </a:xfrm>
        <a:prstGeom prst="chevron">
          <a:avLst/>
        </a:prstGeom>
        <a:solidFill>
          <a:schemeClr val="bg1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>
              <a:solidFill>
                <a:schemeClr val="tx1"/>
              </a:solidFill>
            </a:rPr>
            <a:t>Pre-Processing</a:t>
          </a:r>
          <a:endParaRPr lang="zh-CN" altLang="en-US" sz="1900" kern="1200" dirty="0">
            <a:solidFill>
              <a:schemeClr val="tx1"/>
            </a:solidFill>
          </a:endParaRPr>
        </a:p>
      </dsp:txBody>
      <dsp:txXfrm>
        <a:off x="2259421" y="0"/>
        <a:ext cx="1924808" cy="552542"/>
      </dsp:txXfrm>
    </dsp:sp>
    <dsp:sp modelId="{06A48ABD-4B83-4634-A937-C52816B756B6}">
      <dsp:nvSpPr>
        <dsp:cNvPr id="0" name=""/>
        <dsp:cNvSpPr/>
      </dsp:nvSpPr>
      <dsp:spPr>
        <a:xfrm>
          <a:off x="3965030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Normalization</a:t>
          </a:r>
          <a:endParaRPr lang="zh-CN" altLang="en-US" sz="1900" kern="1200" dirty="0"/>
        </a:p>
      </dsp:txBody>
      <dsp:txXfrm>
        <a:off x="4241301" y="0"/>
        <a:ext cx="1924808" cy="552542"/>
      </dsp:txXfrm>
    </dsp:sp>
    <dsp:sp modelId="{C583E58B-9511-4101-A36D-0773933E800E}">
      <dsp:nvSpPr>
        <dsp:cNvPr id="0" name=""/>
        <dsp:cNvSpPr/>
      </dsp:nvSpPr>
      <dsp:spPr>
        <a:xfrm>
          <a:off x="5946911" y="0"/>
          <a:ext cx="2477350" cy="55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/>
            <a:t>Post-Processing</a:t>
          </a:r>
          <a:endParaRPr lang="zh-CN" altLang="en-US" sz="1900" kern="1200" dirty="0"/>
        </a:p>
      </dsp:txBody>
      <dsp:txXfrm>
        <a:off x="6223182" y="0"/>
        <a:ext cx="1924808" cy="552542"/>
      </dsp:txXfrm>
    </dsp:sp>
    <dsp:sp modelId="{EFAF4515-5201-4310-9D98-46D4CE313552}">
      <dsp:nvSpPr>
        <dsp:cNvPr id="0" name=""/>
        <dsp:cNvSpPr/>
      </dsp:nvSpPr>
      <dsp:spPr>
        <a:xfrm>
          <a:off x="7928791" y="0"/>
          <a:ext cx="2477350" cy="552542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>
              <a:solidFill>
                <a:srgbClr val="FF0000"/>
              </a:solidFill>
            </a:rPr>
            <a:t>Feature Extraction</a:t>
          </a:r>
          <a:endParaRPr lang="zh-CN" altLang="en-US" sz="1900" kern="1200" dirty="0">
            <a:solidFill>
              <a:srgbClr val="FF0000"/>
            </a:solidFill>
          </a:endParaRPr>
        </a:p>
      </dsp:txBody>
      <dsp:txXfrm>
        <a:off x="8205062" y="0"/>
        <a:ext cx="1924808" cy="552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0A3CC-08BB-48DB-A02F-5E2D3E0DCF77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00CC0-0008-4F38-8803-E578BBEE4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22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2BDC-35AE-4509-8601-7D49FF0499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2BDC-35AE-4509-8601-7D49FF0499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72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我会先介绍</a:t>
            </a:r>
            <a:r>
              <a:rPr lang="en-US" altLang="zh-CN" dirty="0"/>
              <a:t>GAME-VQP</a:t>
            </a:r>
            <a:r>
              <a:rPr lang="zh-CN" altLang="en-US" dirty="0"/>
              <a:t>算法，然后介绍为了学习和开发算法以及评估的新数据库，最后是在新数据上的性能测试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2BDC-35AE-4509-8601-7D49FF0499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60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我会先介绍</a:t>
            </a:r>
            <a:r>
              <a:rPr lang="en-US" altLang="zh-CN" dirty="0"/>
              <a:t>GAME-VQP</a:t>
            </a:r>
            <a:r>
              <a:rPr lang="zh-CN" altLang="en-US" dirty="0"/>
              <a:t>算法，然后介绍为了学习和开发算法以及评估的新数据库，最后是在新数据上的性能测试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2BDC-35AE-4509-8601-7D49FF04990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03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2BDC-35AE-4509-8601-7D49FF04990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我会先介绍</a:t>
            </a:r>
            <a:r>
              <a:rPr lang="en-US" altLang="zh-CN" dirty="0"/>
              <a:t>GAME-VQP</a:t>
            </a:r>
            <a:r>
              <a:rPr lang="zh-CN" altLang="en-US" dirty="0"/>
              <a:t>算法，然后介绍为了学习和开发算法以及评估的新数据库，最后是在新数据上的性能测试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2BDC-35AE-4509-8601-7D49FF04990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26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我会先介绍</a:t>
            </a:r>
            <a:r>
              <a:rPr lang="en-US" altLang="zh-CN" dirty="0"/>
              <a:t>GAME-VQP</a:t>
            </a:r>
            <a:r>
              <a:rPr lang="zh-CN" altLang="en-US" dirty="0"/>
              <a:t>算法，然后介绍为了学习和开发算法以及评估的新数据库，最后是在新数据上的性能测试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2BDC-35AE-4509-8601-7D49FF04990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99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我会先介绍</a:t>
            </a:r>
            <a:r>
              <a:rPr lang="en-US" altLang="zh-CN" dirty="0"/>
              <a:t>GAME-VQP</a:t>
            </a:r>
            <a:r>
              <a:rPr lang="zh-CN" altLang="en-US" dirty="0"/>
              <a:t>算法，然后介绍为了学习和开发算法以及评估的新数据库，最后是在新数据上的性能测试 </a:t>
            </a:r>
            <a:r>
              <a:rPr lang="en-US" altLang="zh-CN" dirty="0"/>
              <a:t>metaverse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D2BDC-35AE-4509-8601-7D49FF04990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51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6BFE-9F8B-45B9-931F-717F724E4915}" type="datetime1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79D3-8630-4320-880D-8CA8D4C7CA9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1989-BD56-421D-B003-D2A1761C81D3}" type="datetime1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79D3-8630-4320-880D-8CA8D4C7C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66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34A2-15B0-4C27-91A8-1155E8EC18EE}" type="datetime1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79D3-8630-4320-880D-8CA8D4C7C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9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35CF-A37D-48E0-B56E-9F7B7649A45B}" type="datetime1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79D3-8630-4320-880D-8CA8D4C7C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12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1926-9D8B-4EAE-BB42-D2FA5A58CEBF}" type="datetime1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79D3-8630-4320-880D-8CA8D4C7CA9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81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FFDB-D5BF-47C1-9576-F979B80AC043}" type="datetime1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79D3-8630-4320-880D-8CA8D4C7C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13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4D67-6088-43CE-ABD5-D00B7FA2EA1F}" type="datetime1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79D3-8630-4320-880D-8CA8D4C7C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83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96CE-D04C-453F-B75F-E8C5583389AC}" type="datetime1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79D3-8630-4320-880D-8CA8D4C7C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63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7B09-6DEC-4A48-A475-6E79367AA20A}" type="datetime1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79D3-8630-4320-880D-8CA8D4C7C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6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C06A6E-47A3-4A51-874F-84DE52BD7D99}" type="datetime1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9E79D3-8630-4320-880D-8CA8D4C7C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9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733B-534B-4D55-99EE-807B1A43986F}" type="datetime1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79D3-8630-4320-880D-8CA8D4C7CA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76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BD6190-1E04-47AB-84F8-BFE2139FCDD5}" type="datetime1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9E79D3-8630-4320-880D-8CA8D4C7CA9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34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3.jp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2.jp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8.png"/><Relationship Id="rId10" Type="http://schemas.openxmlformats.org/officeDocument/2006/relationships/image" Target="../media/image21.jpg"/><Relationship Id="rId4" Type="http://schemas.openxmlformats.org/officeDocument/2006/relationships/diagramLayout" Target="../diagrams/layout4.xml"/><Relationship Id="rId9" Type="http://schemas.openxmlformats.org/officeDocument/2006/relationships/image" Target="../media/image90.pn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25.png"/><Relationship Id="rId7" Type="http://schemas.openxmlformats.org/officeDocument/2006/relationships/image" Target="../media/image32.jpg"/><Relationship Id="rId12" Type="http://schemas.microsoft.com/office/2007/relationships/diagramDrawing" Target="../diagrams/drawing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diagramColors" Target="../diagrams/colors5.xml"/><Relationship Id="rId5" Type="http://schemas.openxmlformats.org/officeDocument/2006/relationships/image" Target="../media/image30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29.png"/><Relationship Id="rId9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4.jp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36.png"/><Relationship Id="rId4" Type="http://schemas.openxmlformats.org/officeDocument/2006/relationships/image" Target="../media/image35.jpg"/><Relationship Id="rId9" Type="http://schemas.microsoft.com/office/2007/relationships/diagramDrawing" Target="../diagrams/drawing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37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39.png"/><Relationship Id="rId10" Type="http://schemas.microsoft.com/office/2007/relationships/diagramDrawing" Target="../diagrams/drawing7.xml"/><Relationship Id="rId4" Type="http://schemas.openxmlformats.org/officeDocument/2006/relationships/image" Target="../media/image38.png"/><Relationship Id="rId9" Type="http://schemas.openxmlformats.org/officeDocument/2006/relationships/diagramColors" Target="../diagrams/colors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0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1.png"/><Relationship Id="rId9" Type="http://schemas.microsoft.com/office/2007/relationships/diagramDrawing" Target="../diagrams/drawing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3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44.png"/><Relationship Id="rId9" Type="http://schemas.microsoft.com/office/2007/relationships/diagramDrawing" Target="../diagrams/drawing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973F22-91AB-4552-B704-8AD252E5B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754028" cy="3566160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/>
              <a:t>Quality Assessment of </a:t>
            </a:r>
            <a:br>
              <a:rPr lang="en-US" altLang="zh-CN" sz="4400" b="1" dirty="0"/>
            </a:br>
            <a:r>
              <a:rPr lang="en-US" altLang="zh-CN" sz="4400" b="1" dirty="0"/>
              <a:t>User-Generated-Content Gaming Videos</a:t>
            </a:r>
            <a:endParaRPr lang="zh-CN" altLang="en-US" sz="44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AA40B7-47A4-47C7-B39C-B54CD1750C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en-US" altLang="zh-CN" sz="8000" dirty="0"/>
              <a:t>Jerry (Xiangxu) Yu</a:t>
            </a:r>
          </a:p>
          <a:p>
            <a:pPr algn="ctr"/>
            <a:r>
              <a:rPr lang="en-US" altLang="zh-CN" sz="8000" dirty="0"/>
              <a:t>ADVISOR: Dr. ALAN BOVIK</a:t>
            </a:r>
          </a:p>
          <a:p>
            <a:pPr algn="ctr"/>
            <a:endParaRPr lang="en-US" altLang="zh-CN" sz="8000" dirty="0"/>
          </a:p>
          <a:p>
            <a:pPr algn="ctr"/>
            <a:r>
              <a:rPr lang="en-US" altLang="zh-CN" sz="8000" dirty="0"/>
              <a:t>May 9</a:t>
            </a:r>
            <a:r>
              <a:rPr lang="en-US" altLang="zh-CN" sz="8000" baseline="30000" dirty="0"/>
              <a:t>th</a:t>
            </a:r>
            <a:r>
              <a:rPr lang="en-US" altLang="zh-CN" sz="8000" dirty="0"/>
              <a:t>, 2022</a:t>
            </a:r>
            <a:endParaRPr lang="zh-CN" altLang="en-US" sz="8000" dirty="0"/>
          </a:p>
          <a:p>
            <a:pPr algn="ctr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611F42-A5A8-4466-9FAD-1BD5EA1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C179FE-9CBC-4918-A290-A57D394C2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7744"/>
            <a:ext cx="2603499" cy="148603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20720D2-AEF4-F39C-61B7-4C26D5BF7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5729128"/>
            <a:ext cx="2288372" cy="114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63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185DA28C-EFE0-4BA8-A47D-50EED4AC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743FB512-5C4F-4632-9F34-8E6DC5B78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400" cap="none" dirty="0"/>
              <a:t>Video Stalls</a:t>
            </a:r>
            <a:endParaRPr lang="zh-CN" altLang="en-US" sz="2400" cap="none" dirty="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3A6044A1-9217-49E8-94FB-4DED7E585B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Delays or stalls due to poor Internet conditions.</a:t>
            </a:r>
          </a:p>
          <a:p>
            <a:r>
              <a:rPr lang="en-US" altLang="zh-CN" dirty="0"/>
              <a:t>Solution:</a:t>
            </a:r>
          </a:p>
          <a:p>
            <a:pPr lvl="1"/>
            <a:r>
              <a:rPr lang="en-US" altLang="zh-CN" dirty="0"/>
              <a:t>8-9 sec duration</a:t>
            </a:r>
          </a:p>
          <a:p>
            <a:pPr lvl="1"/>
            <a:r>
              <a:rPr lang="en-US" altLang="zh-CN" dirty="0"/>
              <a:t>less than 20 Megabytes (MB)</a:t>
            </a:r>
          </a:p>
          <a:p>
            <a:pPr lvl="1"/>
            <a:r>
              <a:rPr lang="en-US" altLang="zh-CN" dirty="0"/>
              <a:t>preload next videos</a:t>
            </a:r>
          </a:p>
          <a:p>
            <a:pPr lvl="1"/>
            <a:r>
              <a:rPr lang="en-US" altLang="zh-CN" dirty="0"/>
              <a:t>record subject video playback information</a:t>
            </a:r>
            <a:endParaRPr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952516E4-13CA-4B8F-98DD-049C96869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altLang="zh-CN" sz="2400" b="0" i="0" u="none" strike="noStrike" cap="none" baseline="0" dirty="0">
                <a:latin typeface="NimbusRomNo9L-ReguItal"/>
              </a:rPr>
              <a:t>Rescaling Effects</a:t>
            </a:r>
            <a:endParaRPr lang="zh-CN" altLang="en-US" sz="2800" cap="none" dirty="0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61213589-0C2C-46EC-8F2C-CD7762E4482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CN" dirty="0"/>
              <a:t>Automatic rescaling by the client device.</a:t>
            </a:r>
          </a:p>
          <a:p>
            <a:r>
              <a:rPr lang="en-US" altLang="zh-CN" dirty="0"/>
              <a:t>Solution:</a:t>
            </a:r>
          </a:p>
          <a:p>
            <a:pPr lvl="1"/>
            <a:r>
              <a:rPr lang="en-US" altLang="zh-CN" dirty="0"/>
              <a:t>set system resolution to 1080x1920 full screen mode</a:t>
            </a:r>
          </a:p>
          <a:p>
            <a:pPr lvl="1"/>
            <a:r>
              <a:rPr lang="en-US" altLang="zh-CN" dirty="0"/>
              <a:t>record subject resolution information</a:t>
            </a:r>
          </a:p>
          <a:p>
            <a:pPr lvl="1"/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EC7238-EE49-4677-822F-4801DEFD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94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1F1628-D89B-44DE-B119-359D1BF0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Processing</a:t>
            </a:r>
            <a:endParaRPr lang="zh-CN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44BE2C8E-7315-4FBF-9CFB-5D609FBD0C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9175" y="2097932"/>
          <a:ext cx="9976505" cy="460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BD4834-B7BD-48C9-9CAE-A5EC6DF2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DC18537-3D2A-4394-84F5-D0A91BAD4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720" y="2673841"/>
            <a:ext cx="2145765" cy="8224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9610FD-623E-40D7-AB8D-621B35238F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844" y="2691956"/>
            <a:ext cx="2772734" cy="8043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B0B0B57-BB6F-4073-9378-1017DD8051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37" y="3496260"/>
            <a:ext cx="3521360" cy="277639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B210CE3-9B3B-4F03-B9DD-38D5D7F6B1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92" y="3534757"/>
            <a:ext cx="5341286" cy="27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7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4E686-C3B1-4EE0-A350-62F4EFCE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BDF59C-C851-4FB0-ADF8-AC9BC340D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9900"/>
          </a:xfrm>
        </p:spPr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</a:p>
          <a:p>
            <a:pPr marL="201168" lvl="1" indent="0">
              <a:buNone/>
            </a:pPr>
            <a:endParaRPr lang="en-US" altLang="zh-CN" dirty="0"/>
          </a:p>
          <a:p>
            <a:r>
              <a:rPr lang="en-US" altLang="zh-CN" dirty="0"/>
              <a:t>Subjective and Objective Study of UGC Gaming Video Quality Assessment</a:t>
            </a:r>
          </a:p>
          <a:p>
            <a:pPr lvl="1"/>
            <a:r>
              <a:rPr lang="en-US" altLang="zh-CN" dirty="0"/>
              <a:t>LIVE-YT-Gaming and online study</a:t>
            </a:r>
          </a:p>
          <a:p>
            <a:pPr lvl="1"/>
            <a:r>
              <a:rPr lang="en-US" altLang="zh-CN" dirty="0"/>
              <a:t>GAME-VQP</a:t>
            </a:r>
          </a:p>
          <a:p>
            <a:pPr lvl="1"/>
            <a:r>
              <a:rPr lang="en-US" altLang="zh-CN" dirty="0"/>
              <a:t>Performance Evaluation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Conclusion</a:t>
            </a:r>
          </a:p>
          <a:p>
            <a:endParaRPr lang="en-US" altLang="zh-CN" dirty="0"/>
          </a:p>
          <a:p>
            <a:r>
              <a:rPr lang="en-US" altLang="zh-CN" dirty="0"/>
              <a:t>Future Work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418E19-7AE4-4FDC-A3EF-E93C533B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2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9BE99E-13C1-46D3-9E24-E9C465A7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Game Video Quality Predictor (GAME-VQP)</a:t>
            </a:r>
            <a:endParaRPr lang="zh-CN" altLang="en-US" sz="4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D09014-2F48-473A-B0CE-ED3C5C71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276474"/>
            <a:ext cx="5001006" cy="3890963"/>
          </a:xfrm>
        </p:spPr>
        <p:txBody>
          <a:bodyPr/>
          <a:lstStyle/>
          <a:p>
            <a:pPr algn="just"/>
            <a:r>
              <a:rPr lang="en-US" altLang="zh-CN" dirty="0"/>
              <a:t>GAME-VQP is </a:t>
            </a:r>
          </a:p>
          <a:p>
            <a:pPr lvl="1" algn="just"/>
            <a:r>
              <a:rPr lang="en-US" altLang="zh-CN" dirty="0"/>
              <a:t>designed to analyze and predict the quality of UGC gaming videos.</a:t>
            </a:r>
          </a:p>
          <a:p>
            <a:pPr lvl="1" algn="just"/>
            <a:endParaRPr lang="en-US" altLang="zh-CN" dirty="0"/>
          </a:p>
          <a:p>
            <a:pPr lvl="1" algn="just"/>
            <a:r>
              <a:rPr lang="en-US" altLang="zh-CN" dirty="0"/>
              <a:t>a novel fusion method that combines features drawn from two sources:</a:t>
            </a:r>
          </a:p>
          <a:p>
            <a:pPr lvl="2" algn="just"/>
            <a:r>
              <a:rPr lang="en-US" altLang="zh-CN" dirty="0"/>
              <a:t>natural scene statistics (NSS) models </a:t>
            </a:r>
          </a:p>
          <a:p>
            <a:pPr lvl="2" algn="just"/>
            <a:r>
              <a:rPr lang="en-US" altLang="zh-CN" dirty="0"/>
              <a:t>deep learning features</a:t>
            </a:r>
          </a:p>
          <a:p>
            <a:pPr algn="just"/>
            <a:endParaRPr lang="en-US" altLang="zh-CN" dirty="0"/>
          </a:p>
          <a:p>
            <a:pPr algn="just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493BBE-6A28-4254-A7FD-9659CE44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158A6F1-1439-4519-A1A8-280467324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96" y="2533650"/>
            <a:ext cx="6355797" cy="3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9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>
            <a:extLst>
              <a:ext uri="{FF2B5EF4-FFF2-40B4-BE49-F238E27FC236}">
                <a16:creationId xmlns:a16="http://schemas.microsoft.com/office/drawing/2014/main" id="{5D8D0C67-B7F4-4EB7-900B-B8433482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NSS Module</a:t>
            </a:r>
            <a:endParaRPr lang="zh-CN" altLang="en-US" dirty="0"/>
          </a:p>
        </p:txBody>
      </p:sp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54077B50-2EBE-4781-AF53-18C866AB7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432" y="3700623"/>
            <a:ext cx="6466234" cy="2685243"/>
          </a:xfrm>
        </p:spPr>
        <p:txBody>
          <a:bodyPr/>
          <a:lstStyle/>
          <a:p>
            <a:r>
              <a:rPr lang="en-US" altLang="zh-CN" dirty="0"/>
              <a:t>General NSS: </a:t>
            </a:r>
          </a:p>
          <a:p>
            <a:pPr lvl="1"/>
            <a:r>
              <a:rPr lang="en-US" altLang="zh-CN" dirty="0"/>
              <a:t>the distributions of normalized coefficients of </a:t>
            </a:r>
            <a:r>
              <a:rPr lang="en-US" altLang="zh-CN" dirty="0">
                <a:solidFill>
                  <a:srgbClr val="FF0000"/>
                </a:solidFill>
              </a:rPr>
              <a:t>natural </a:t>
            </a:r>
            <a:r>
              <a:rPr lang="en-US" altLang="zh-CN" dirty="0"/>
              <a:t>images tends towards a </a:t>
            </a:r>
            <a:r>
              <a:rPr lang="en-US" altLang="zh-CN" dirty="0">
                <a:solidFill>
                  <a:srgbClr val="FF0000"/>
                </a:solidFill>
              </a:rPr>
              <a:t>gaussian characteristic</a:t>
            </a:r>
            <a:r>
              <a:rPr lang="en-US" altLang="zh-CN" dirty="0"/>
              <a:t>. </a:t>
            </a:r>
          </a:p>
          <a:p>
            <a:pPr lvl="1"/>
            <a:r>
              <a:rPr lang="en-US" altLang="zh-CN" dirty="0"/>
              <a:t>being predictably changed when distortions occur</a:t>
            </a:r>
          </a:p>
          <a:p>
            <a:r>
              <a:rPr lang="en-US" altLang="zh-CN" dirty="0"/>
              <a:t>Gaming Video Statistics (GVS): </a:t>
            </a:r>
          </a:p>
          <a:p>
            <a:pPr lvl="1"/>
            <a:r>
              <a:rPr lang="en-US" altLang="zh-CN" dirty="0"/>
              <a:t>high quality gaming videos </a:t>
            </a:r>
            <a:r>
              <a:rPr lang="en-US" altLang="zh-CN" dirty="0">
                <a:solidFill>
                  <a:srgbClr val="FF0000"/>
                </a:solidFill>
              </a:rPr>
              <a:t>do not </a:t>
            </a:r>
            <a:r>
              <a:rPr lang="en-US" altLang="zh-CN" dirty="0"/>
              <a:t>fit a Gaussian distribution.</a:t>
            </a:r>
          </a:p>
          <a:p>
            <a:pPr lvl="1"/>
            <a:r>
              <a:rPr lang="en-US" altLang="zh-CN" dirty="0"/>
              <a:t>but deviation caused by distortions is still predictable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3B5806-3649-4015-8574-5FC73376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09B6B05-8189-46E5-960F-6572EBAC2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9" y="1755190"/>
            <a:ext cx="10377182" cy="18715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B3755B0-FF34-42A0-90B6-BF967B5B3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0" y="3678082"/>
            <a:ext cx="3144836" cy="24786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CD28A8C-B474-43EF-9527-018AE06519E7}"/>
              </a:ext>
            </a:extLst>
          </p:cNvPr>
          <p:cNvSpPr txBox="1"/>
          <p:nvPr/>
        </p:nvSpPr>
        <p:spPr>
          <a:xfrm>
            <a:off x="936771" y="3488204"/>
            <a:ext cx="5159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(a)(b): high quality UGC gaming videos     (c)(d): high quality general UGC videos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B73DFE-AA9A-4A65-A4F9-5C6C2395DC8C}"/>
              </a:ext>
            </a:extLst>
          </p:cNvPr>
          <p:cNvSpPr txBox="1"/>
          <p:nvPr/>
        </p:nvSpPr>
        <p:spPr>
          <a:xfrm>
            <a:off x="390590" y="6055209"/>
            <a:ext cx="4969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normalized coefficient distribution of gaming videos and non-gaming videos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0954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33DA66-1D94-4746-AAAB-51B7B9B3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Five-Phase NSS Feature Extraction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70643F7-105A-4ED8-8CB8-417D75B9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63" y="2233613"/>
            <a:ext cx="9753600" cy="3248025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A8E7F7-0051-4A85-8605-30A9C185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15</a:t>
            </a:fld>
            <a:endParaRPr lang="zh-CN" altLang="en-US"/>
          </a:p>
        </p:txBody>
      </p:sp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id="{5FDFC823-79D0-4196-87C3-E509265CE49B}"/>
              </a:ext>
            </a:extLst>
          </p:cNvPr>
          <p:cNvGraphicFramePr/>
          <p:nvPr/>
        </p:nvGraphicFramePr>
        <p:xfrm>
          <a:off x="892294" y="5701620"/>
          <a:ext cx="10407412" cy="55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218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111163-9551-470A-9FD0-5A5AC067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Color Space/Map Phase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413BF9-4C99-45CD-9376-C0A3398951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3654028"/>
              </a:xfrm>
            </p:spPr>
            <p:txBody>
              <a:bodyPr/>
              <a:lstStyle/>
              <a:p>
                <a:r>
                  <a:rPr lang="en-US" altLang="zh-CN" dirty="0"/>
                  <a:t>Two channels of </a:t>
                </a:r>
                <a:r>
                  <a:rPr lang="en-US" altLang="zh-CN" dirty="0" err="1"/>
                  <a:t>CIELCh</a:t>
                </a:r>
                <a:r>
                  <a:rPr lang="en-US" altLang="zh-CN" dirty="0"/>
                  <a:t> color space: </a:t>
                </a:r>
              </a:p>
              <a:p>
                <a:pPr lvl="1"/>
                <a:r>
                  <a:rPr lang="en-US" altLang="zh-CN" dirty="0"/>
                  <a:t>Luminance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: representing perceived brightness</a:t>
                </a:r>
                <a:endParaRPr lang="en-US" altLang="zh-CN" b="0" dirty="0"/>
              </a:p>
              <a:p>
                <a:pPr lvl="1"/>
                <a:r>
                  <a:rPr lang="en-US" altLang="zh-CN" dirty="0"/>
                  <a:t>Chroma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: perceived intensity of a specific color</a:t>
                </a:r>
              </a:p>
              <a:p>
                <a:pPr lvl="1" algn="ctr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4413BF9-4C99-45CD-9376-C0A3398951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3654028"/>
              </a:xfrm>
              <a:blipFill>
                <a:blip r:embed="rId2"/>
                <a:stretch>
                  <a:fillRect l="-606" t="-1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6C36FF-66F3-46D8-91C6-201B5AE8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16</a:t>
            </a:fld>
            <a:endParaRPr lang="zh-CN" altLang="en-US"/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7B8CA14B-186E-43E9-ACA6-F3D9B8BAD512}"/>
              </a:ext>
            </a:extLst>
          </p:cNvPr>
          <p:cNvGraphicFramePr/>
          <p:nvPr/>
        </p:nvGraphicFramePr>
        <p:xfrm>
          <a:off x="0" y="6305458"/>
          <a:ext cx="10407412" cy="55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图片 6" descr="手机屏幕截图&#10;&#10;低可信度描述已自动生成">
            <a:extLst>
              <a:ext uri="{FF2B5EF4-FFF2-40B4-BE49-F238E27FC236}">
                <a16:creationId xmlns:a16="http://schemas.microsoft.com/office/drawing/2014/main" id="{650F59AF-41EA-4A0A-8B84-84FDB47C19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36" y="2864917"/>
            <a:ext cx="1890528" cy="385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E006296-5F3A-44B7-AEDA-3C263021B86D}"/>
                  </a:ext>
                </a:extLst>
              </p:cNvPr>
              <p:cNvSpPr txBox="1"/>
              <p:nvPr/>
            </p:nvSpPr>
            <p:spPr>
              <a:xfrm>
                <a:off x="7246250" y="2942320"/>
                <a:ext cx="36973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400" dirty="0"/>
                  <a:t>: chromatic channels of CIELAB color space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E006296-5F3A-44B7-AEDA-3C263021B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250" y="2942320"/>
                <a:ext cx="3697356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870B8161-38FF-43DB-A2D7-43DB1F84B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97" y="3295070"/>
            <a:ext cx="3740740" cy="21201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7D3987F-7377-4D62-8F4A-BF7500347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0" y="3287334"/>
            <a:ext cx="3740740" cy="21186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77C0419-B29A-4385-B290-DC5BEBE255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21" y="3295071"/>
            <a:ext cx="3724567" cy="2110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FFD7CD3-2DC1-4838-AEE5-3AAA06A46DB9}"/>
                  </a:ext>
                </a:extLst>
              </p:cNvPr>
              <p:cNvSpPr txBox="1"/>
              <p:nvPr/>
            </p:nvSpPr>
            <p:spPr>
              <a:xfrm>
                <a:off x="1205974" y="5513084"/>
                <a:ext cx="2093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 An example frame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FFD7CD3-2DC1-4838-AEE5-3AAA06A46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974" y="5513084"/>
                <a:ext cx="2093586" cy="369332"/>
              </a:xfrm>
              <a:prstGeom prst="rect">
                <a:avLst/>
              </a:prstGeom>
              <a:blipFill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97B47C6-E27E-413A-867A-09062E17AD4B}"/>
                  </a:ext>
                </a:extLst>
              </p:cNvPr>
              <p:cNvSpPr txBox="1"/>
              <p:nvPr/>
            </p:nvSpPr>
            <p:spPr>
              <a:xfrm>
                <a:off x="5042062" y="5499762"/>
                <a:ext cx="1933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Luminance map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97B47C6-E27E-413A-867A-09062E17A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062" y="5499762"/>
                <a:ext cx="1933030" cy="369332"/>
              </a:xfrm>
              <a:prstGeom prst="rect">
                <a:avLst/>
              </a:prstGeom>
              <a:blipFill>
                <a:blip r:embed="rId14"/>
                <a:stretch>
                  <a:fillRect l="-2524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F2C28E0-4825-458E-B762-CE198BF0936E}"/>
                  </a:ext>
                </a:extLst>
              </p:cNvPr>
              <p:cNvSpPr txBox="1"/>
              <p:nvPr/>
            </p:nvSpPr>
            <p:spPr>
              <a:xfrm>
                <a:off x="9255195" y="5499762"/>
                <a:ext cx="1688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Chroma map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F2C28E0-4825-458E-B762-CE198BF09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195" y="5499762"/>
                <a:ext cx="1688411" cy="369332"/>
              </a:xfrm>
              <a:prstGeom prst="rect">
                <a:avLst/>
              </a:prstGeom>
              <a:blipFill>
                <a:blip r:embed="rId15"/>
                <a:stretch>
                  <a:fillRect l="-288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90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14466-B819-4CD5-B0AB-4DD15047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Pre-Processing Phase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510968-B592-45C5-969C-4773B5FB6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Identity: Do-nothing; Passed through without modification</a:t>
            </a:r>
            <a:endParaRPr lang="en-US" altLang="zh-CN" sz="800" dirty="0"/>
          </a:p>
          <a:p>
            <a:pPr>
              <a:lnSpc>
                <a:spcPct val="150000"/>
              </a:lnSpc>
            </a:pPr>
            <a:r>
              <a:rPr lang="en-US" altLang="zh-CN" dirty="0"/>
              <a:t>Difference of Gaussian (</a:t>
            </a:r>
            <a:r>
              <a:rPr lang="en-US" altLang="zh-CN" dirty="0" err="1"/>
              <a:t>DoG</a:t>
            </a:r>
            <a:r>
              <a:rPr lang="en-US" altLang="zh-CN" dirty="0"/>
              <a:t>) filtering: </a:t>
            </a:r>
          </a:p>
          <a:p>
            <a:pPr marL="0" indent="0">
              <a:lnSpc>
                <a:spcPct val="150000"/>
              </a:lnSpc>
              <a:buNone/>
            </a:pPr>
            <a:endParaRPr lang="fr-FR" altLang="zh-CN" dirty="0"/>
          </a:p>
          <a:p>
            <a:pPr>
              <a:lnSpc>
                <a:spcPct val="150000"/>
              </a:lnSpc>
            </a:pPr>
            <a:r>
              <a:rPr lang="fr-FR" altLang="zh-CN" dirty="0"/>
              <a:t>Gradient Magnitude (GM) estimation:</a:t>
            </a:r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C257DF-F95F-43B4-BBE9-B651DE99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5C49DC-969C-426C-8A16-F87F7C8A1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67" y="2988573"/>
            <a:ext cx="4302032" cy="692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6DE58D-3B8C-4301-835A-778E6BF9A489}"/>
                  </a:ext>
                </a:extLst>
              </p:cNvPr>
              <p:cNvSpPr txBox="1"/>
              <p:nvPr/>
            </p:nvSpPr>
            <p:spPr>
              <a:xfrm>
                <a:off x="3309931" y="4899331"/>
                <a:ext cx="15982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CN" altLang="en-US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=1.16, </m:t>
                      </m:r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=1.5</m:t>
                      </m:r>
                      <m:sSub>
                        <m:sSubPr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6DE58D-3B8C-4301-835A-778E6BF9A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931" y="4899331"/>
                <a:ext cx="159828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CB3914D6-3A4A-44C8-9F67-102CEF036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67" y="4390588"/>
            <a:ext cx="3154830" cy="4975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939953-7218-4F9D-B28F-C2D3F4CDA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07" y="5309308"/>
            <a:ext cx="2737607" cy="5763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BC5AD9B-F558-4580-88CB-98CC0EBB7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76" y="414967"/>
            <a:ext cx="4148312" cy="235450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10C988F-4AB5-4DCE-8869-3799B87169B8}"/>
              </a:ext>
            </a:extLst>
          </p:cNvPr>
          <p:cNvSpPr txBox="1"/>
          <p:nvPr/>
        </p:nvSpPr>
        <p:spPr>
          <a:xfrm>
            <a:off x="9060674" y="285376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DoG</a:t>
            </a:r>
            <a:r>
              <a:rPr lang="en-US" altLang="zh-CN" dirty="0"/>
              <a:t> map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C4A7A7C-A1E2-402E-A326-FACC25B1E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75" y="3535414"/>
            <a:ext cx="4148313" cy="235023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217B2CA-48F2-4B90-A5FF-8D70178D7931}"/>
              </a:ext>
            </a:extLst>
          </p:cNvPr>
          <p:cNvSpPr txBox="1"/>
          <p:nvPr/>
        </p:nvSpPr>
        <p:spPr>
          <a:xfrm>
            <a:off x="9094335" y="596994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GM map</a:t>
            </a:r>
            <a:endParaRPr lang="zh-CN" altLang="en-US" dirty="0"/>
          </a:p>
        </p:txBody>
      </p:sp>
      <p:graphicFrame>
        <p:nvGraphicFramePr>
          <p:cNvPr id="17" name="图示 16">
            <a:extLst>
              <a:ext uri="{FF2B5EF4-FFF2-40B4-BE49-F238E27FC236}">
                <a16:creationId xmlns:a16="http://schemas.microsoft.com/office/drawing/2014/main" id="{16807EF2-A560-4AB1-B96E-F906B77224AD}"/>
              </a:ext>
            </a:extLst>
          </p:cNvPr>
          <p:cNvGraphicFramePr/>
          <p:nvPr/>
        </p:nvGraphicFramePr>
        <p:xfrm>
          <a:off x="0" y="6305458"/>
          <a:ext cx="10407412" cy="55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6172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F50D5CCC-2CCC-4689-A441-CAC929CE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Pre-Processing Phase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9793CC-D871-40EA-AE3F-09EC4F754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Displaced Frame Differencing (DFD): </a:t>
            </a: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Sigma Field (SF): defined in normalization phase</a:t>
            </a:r>
          </a:p>
          <a:p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0E7BA8E-840D-484B-8FCE-BA801A18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1C3D164-7526-4D10-8E94-72C52276F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00" y="2481698"/>
            <a:ext cx="3941717" cy="497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BF9E436-D9D7-43B8-B3EE-59B654B5B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664" y="599048"/>
            <a:ext cx="4148312" cy="23533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15251CD-1DB9-443F-9987-CFE2CECC7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664" y="3458760"/>
            <a:ext cx="4148312" cy="24103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A08B404-BF74-4D65-9233-3D36D50F7ABF}"/>
              </a:ext>
            </a:extLst>
          </p:cNvPr>
          <p:cNvSpPr txBox="1"/>
          <p:nvPr/>
        </p:nvSpPr>
        <p:spPr>
          <a:xfrm>
            <a:off x="9063079" y="3071957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DFD map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2B08AD6-CB71-492D-A554-4534C86B28B2}"/>
              </a:ext>
            </a:extLst>
          </p:cNvPr>
          <p:cNvSpPr txBox="1"/>
          <p:nvPr/>
        </p:nvSpPr>
        <p:spPr>
          <a:xfrm>
            <a:off x="9152847" y="596014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SF map</a:t>
            </a:r>
            <a:endParaRPr lang="zh-CN" altLang="en-US" dirty="0"/>
          </a:p>
        </p:txBody>
      </p:sp>
      <p:graphicFrame>
        <p:nvGraphicFramePr>
          <p:cNvPr id="13" name="图示 12">
            <a:extLst>
              <a:ext uri="{FF2B5EF4-FFF2-40B4-BE49-F238E27FC236}">
                <a16:creationId xmlns:a16="http://schemas.microsoft.com/office/drawing/2014/main" id="{7ED020AB-D426-4239-817C-222B530F813E}"/>
              </a:ext>
            </a:extLst>
          </p:cNvPr>
          <p:cNvGraphicFramePr/>
          <p:nvPr/>
        </p:nvGraphicFramePr>
        <p:xfrm>
          <a:off x="0" y="6305458"/>
          <a:ext cx="10407412" cy="55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A03D1AE1-3D29-49CA-A5E1-A77F0ACE73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6" y="2963428"/>
            <a:ext cx="4236973" cy="21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D2A21-AABD-40C8-97CC-9B5941ED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Normalization Phase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EB3B1EC-B4A2-4B05-AB22-049A8F63C4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83382"/>
                <a:ext cx="10058400" cy="4798347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compute the mean-subtracted contrast-normalized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(MSCN) coefficients: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∈1,2…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∈1,2…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are spatial indices, and 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are the weighted local mean and standard deviation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 is a stabilizing constant,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is a 2D circularly-symmetric Gaussian weighting function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EB3B1EC-B4A2-4B05-AB22-049A8F63C4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83382"/>
                <a:ext cx="10058400" cy="4798347"/>
              </a:xfrm>
              <a:blipFill>
                <a:blip r:embed="rId2"/>
                <a:stretch>
                  <a:fillRect l="-606" t="-13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6A4B26-41E2-4C59-90E3-88A73782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9022B0-5215-4FD9-BBCB-C75D236B7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65" y="2159443"/>
            <a:ext cx="3106070" cy="8857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29E17CE-2530-4D60-B175-08A278383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18" y="3593603"/>
            <a:ext cx="3677163" cy="7001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E27711D-1543-4A26-A197-43065CBCB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04" y="4579378"/>
            <a:ext cx="3998151" cy="712616"/>
          </a:xfrm>
          <a:prstGeom prst="rect">
            <a:avLst/>
          </a:prstGeom>
        </p:spPr>
      </p:pic>
      <p:sp>
        <p:nvSpPr>
          <p:cNvPr id="5" name="对话气泡: 矩形 4">
            <a:extLst>
              <a:ext uri="{FF2B5EF4-FFF2-40B4-BE49-F238E27FC236}">
                <a16:creationId xmlns:a16="http://schemas.microsoft.com/office/drawing/2014/main" id="{2D6D040C-E540-49FF-8823-3C0176F6D2F2}"/>
              </a:ext>
            </a:extLst>
          </p:cNvPr>
          <p:cNvSpPr/>
          <p:nvPr/>
        </p:nvSpPr>
        <p:spPr>
          <a:xfrm>
            <a:off x="2466362" y="4681057"/>
            <a:ext cx="1224793" cy="251670"/>
          </a:xfrm>
          <a:prstGeom prst="wedgeRectCallout">
            <a:avLst>
              <a:gd name="adj1" fmla="val 82359"/>
              <a:gd name="adj2" fmla="val 4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sigma field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2785A009-4478-464F-A69F-C08F816112CF}"/>
              </a:ext>
            </a:extLst>
          </p:cNvPr>
          <p:cNvGraphicFramePr/>
          <p:nvPr/>
        </p:nvGraphicFramePr>
        <p:xfrm>
          <a:off x="0" y="6305458"/>
          <a:ext cx="10407412" cy="55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728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4E686-C3B1-4EE0-A350-62F4EFCE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BDF59C-C851-4FB0-ADF8-AC9BC340D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9900"/>
          </a:xfrm>
        </p:spPr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Subjective and Objective Study of UGC Gaming Video Quality Assessment</a:t>
            </a:r>
          </a:p>
          <a:p>
            <a:pPr lvl="1"/>
            <a:r>
              <a:rPr lang="en-US" altLang="zh-CN" dirty="0"/>
              <a:t>LIVE-YT-Gaming and online study</a:t>
            </a:r>
          </a:p>
          <a:p>
            <a:pPr lvl="1"/>
            <a:r>
              <a:rPr lang="en-US" altLang="zh-CN" dirty="0"/>
              <a:t>GAME-VQP</a:t>
            </a:r>
          </a:p>
          <a:p>
            <a:pPr lvl="1"/>
            <a:r>
              <a:rPr lang="en-US" altLang="zh-CN" dirty="0"/>
              <a:t>Performance Evaluation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Conclusion</a:t>
            </a:r>
          </a:p>
          <a:p>
            <a:endParaRPr lang="en-US" altLang="zh-CN" dirty="0"/>
          </a:p>
          <a:p>
            <a:r>
              <a:rPr lang="en-US" altLang="zh-CN" dirty="0"/>
              <a:t>Future Work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418E19-7AE4-4FDC-A3EF-E93C533B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9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CCAA22-E070-4B86-86D5-3C5054B2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Post-Processing Phase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2C099B8-AB77-47FB-91C0-A7FB2CFF01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26984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Identity: do-nothing, passed through without modification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Spatial Differencing (SD): Given an MSCN map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four directional spatial differences are computed: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SDs are computed on the MSCN coefficients of the  ‘identity’ and GM maps obtained in pre-processing phase. 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201168" lvl="1" indent="0">
                  <a:buNone/>
                </a:pPr>
                <a:endParaRPr lang="en-US" altLang="zh-CN" dirty="0"/>
              </a:p>
              <a:p>
                <a:pPr marL="201168" lvl="1" indent="0">
                  <a:buNone/>
                </a:pPr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2C099B8-AB77-47FB-91C0-A7FB2CFF01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269840"/>
              </a:xfrm>
              <a:blipFill>
                <a:blip r:embed="rId2"/>
                <a:stretch>
                  <a:fillRect l="-606" t="-1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45244E-72DA-446F-A194-59514694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04030C-E505-42FF-B4D1-1194ACC6B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661" y="3253500"/>
            <a:ext cx="3055339" cy="12418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EB8B6F2-D47D-4082-9503-A16F69FE6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84" y="3429000"/>
            <a:ext cx="3871799" cy="1623112"/>
          </a:xfrm>
          <a:prstGeom prst="rect">
            <a:avLst/>
          </a:prstGeom>
        </p:spPr>
      </p:pic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DAA18427-C736-4B04-91D9-6DFB3EFD75C1}"/>
              </a:ext>
            </a:extLst>
          </p:cNvPr>
          <p:cNvGraphicFramePr/>
          <p:nvPr/>
        </p:nvGraphicFramePr>
        <p:xfrm>
          <a:off x="0" y="6305458"/>
          <a:ext cx="10407412" cy="55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25664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7A3FD-57FA-4E15-8567-E39E9429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 Extraction Phase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A1828D-E25A-4676-BE16-F806ADCE5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Fitting model: Generalized Gaussian Distribution (GGD)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Output: two parameters, the shape parameter </a:t>
            </a:r>
            <a:r>
              <a:rPr lang="el-GR" altLang="zh-CN" sz="1800" b="0" i="0" u="none" strike="noStrike" baseline="0" dirty="0">
                <a:latin typeface="CMMI10"/>
              </a:rPr>
              <a:t>α</a:t>
            </a:r>
            <a:r>
              <a:rPr lang="en-US" altLang="zh-CN" sz="1800" b="0" i="0" u="none" strike="noStrike" baseline="0" dirty="0">
                <a:latin typeface="CMMI10"/>
              </a:rPr>
              <a:t> </a:t>
            </a:r>
            <a:r>
              <a:rPr lang="en-US" altLang="zh-CN" dirty="0"/>
              <a:t>and the spread parameter σ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3A6536-0242-430E-B1E6-C71B17F7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5" name="内容占位符 5">
            <a:extLst>
              <a:ext uri="{FF2B5EF4-FFF2-40B4-BE49-F238E27FC236}">
                <a16:creationId xmlns:a16="http://schemas.microsoft.com/office/drawing/2014/main" id="{97DA06BB-68C6-4DCC-A409-BB5A37E4D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23" y="2226603"/>
            <a:ext cx="4746313" cy="8677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49BF24-EB41-4B8D-9143-290BBD889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00" y="3230862"/>
            <a:ext cx="2164268" cy="11278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1C27C15-B449-4A00-939E-DB8054A20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86" y="3475268"/>
            <a:ext cx="3200677" cy="731583"/>
          </a:xfrm>
          <a:prstGeom prst="rect">
            <a:avLst/>
          </a:prstGeom>
        </p:spPr>
      </p:pic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E6F17E6-BE60-404E-8A6D-136F08E9DE01}"/>
              </a:ext>
            </a:extLst>
          </p:cNvPr>
          <p:cNvGraphicFramePr/>
          <p:nvPr/>
        </p:nvGraphicFramePr>
        <p:xfrm>
          <a:off x="0" y="6305458"/>
          <a:ext cx="10407412" cy="55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89168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5">
            <a:extLst>
              <a:ext uri="{FF2B5EF4-FFF2-40B4-BE49-F238E27FC236}">
                <a16:creationId xmlns:a16="http://schemas.microsoft.com/office/drawing/2014/main" id="{F3F24114-1ED9-4EC5-961A-9459941DD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18" y="1921305"/>
            <a:ext cx="10058400" cy="2032193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BC81BAF-175A-4747-B1B8-E7D020A90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74" y="4137443"/>
            <a:ext cx="6637687" cy="221040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8990E9B-B34C-4B0B-ADB2-E0400FB2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NSS Feature Summary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CEA283-FDEA-4A9C-AE58-6F68A041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49D556-9099-4FB5-94D0-ACCDAE92AB0B}"/>
              </a:ext>
            </a:extLst>
          </p:cNvPr>
          <p:cNvSpPr/>
          <p:nvPr/>
        </p:nvSpPr>
        <p:spPr>
          <a:xfrm>
            <a:off x="5821960" y="5125673"/>
            <a:ext cx="1174458" cy="511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341506C-52FA-4BA9-B191-4DC8EE70F891}"/>
              </a:ext>
            </a:extLst>
          </p:cNvPr>
          <p:cNvSpPr/>
          <p:nvPr/>
        </p:nvSpPr>
        <p:spPr>
          <a:xfrm>
            <a:off x="3263976" y="4950777"/>
            <a:ext cx="1174458" cy="918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6C8A26F-1AA5-466E-A009-AC93867BD9C6}"/>
              </a:ext>
            </a:extLst>
          </p:cNvPr>
          <p:cNvSpPr/>
          <p:nvPr/>
        </p:nvSpPr>
        <p:spPr>
          <a:xfrm>
            <a:off x="4484903" y="4439048"/>
            <a:ext cx="1174458" cy="511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D0F90E3-6A47-434C-B7DC-A43CB5EA6552}"/>
              </a:ext>
            </a:extLst>
          </p:cNvPr>
          <p:cNvSpPr/>
          <p:nvPr/>
        </p:nvSpPr>
        <p:spPr>
          <a:xfrm>
            <a:off x="7058632" y="4950777"/>
            <a:ext cx="1174458" cy="918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BF9CAC-5750-48E6-A18A-7A4FA55E959C}"/>
              </a:ext>
            </a:extLst>
          </p:cNvPr>
          <p:cNvSpPr/>
          <p:nvPr/>
        </p:nvSpPr>
        <p:spPr>
          <a:xfrm>
            <a:off x="8346648" y="5154070"/>
            <a:ext cx="1174458" cy="511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161B4E8-D4AD-4AEE-B2A0-5FBCEFBDD0DB}"/>
              </a:ext>
            </a:extLst>
          </p:cNvPr>
          <p:cNvSpPr/>
          <p:nvPr/>
        </p:nvSpPr>
        <p:spPr>
          <a:xfrm>
            <a:off x="1292706" y="2216412"/>
            <a:ext cx="10058399" cy="254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CB419BC-494F-41DA-B2DF-9AC7DF48C6FA}"/>
              </a:ext>
            </a:extLst>
          </p:cNvPr>
          <p:cNvSpPr/>
          <p:nvPr/>
        </p:nvSpPr>
        <p:spPr>
          <a:xfrm>
            <a:off x="1292706" y="3180880"/>
            <a:ext cx="10058399" cy="254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7FB7552-87C4-4828-A20B-DA13E3C4F428}"/>
              </a:ext>
            </a:extLst>
          </p:cNvPr>
          <p:cNvSpPr/>
          <p:nvPr/>
        </p:nvSpPr>
        <p:spPr>
          <a:xfrm>
            <a:off x="1292706" y="2455787"/>
            <a:ext cx="10058399" cy="254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1FE8B37-24AA-4DC6-80DB-F919E15D9830}"/>
              </a:ext>
            </a:extLst>
          </p:cNvPr>
          <p:cNvSpPr/>
          <p:nvPr/>
        </p:nvSpPr>
        <p:spPr>
          <a:xfrm>
            <a:off x="7056133" y="4867214"/>
            <a:ext cx="1174458" cy="1083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8798753-AF1B-42A6-B145-B894C39B9452}"/>
              </a:ext>
            </a:extLst>
          </p:cNvPr>
          <p:cNvSpPr/>
          <p:nvPr/>
        </p:nvSpPr>
        <p:spPr>
          <a:xfrm>
            <a:off x="4484903" y="4780742"/>
            <a:ext cx="1174458" cy="511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76399BC-0B1E-49A0-8B7C-F36C3AF3B64E}"/>
              </a:ext>
            </a:extLst>
          </p:cNvPr>
          <p:cNvSpPr/>
          <p:nvPr/>
        </p:nvSpPr>
        <p:spPr>
          <a:xfrm>
            <a:off x="7058632" y="4927176"/>
            <a:ext cx="1174458" cy="511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A3D4D55-0673-40D8-B7F0-50AEADEFFB3E}"/>
              </a:ext>
            </a:extLst>
          </p:cNvPr>
          <p:cNvSpPr/>
          <p:nvPr/>
        </p:nvSpPr>
        <p:spPr>
          <a:xfrm>
            <a:off x="1275931" y="2699156"/>
            <a:ext cx="10058399" cy="254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155636E-AC0B-4F6D-A7C0-3DE6E5BAE21E}"/>
              </a:ext>
            </a:extLst>
          </p:cNvPr>
          <p:cNvSpPr/>
          <p:nvPr/>
        </p:nvSpPr>
        <p:spPr>
          <a:xfrm>
            <a:off x="4482404" y="5154069"/>
            <a:ext cx="1174458" cy="511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79DE0D3-E4F4-4393-A6AB-97AB1190E3E8}"/>
              </a:ext>
            </a:extLst>
          </p:cNvPr>
          <p:cNvSpPr/>
          <p:nvPr/>
        </p:nvSpPr>
        <p:spPr>
          <a:xfrm>
            <a:off x="1275930" y="2942525"/>
            <a:ext cx="10058399" cy="254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0E7ED60-982F-4A96-8E80-6CE91368B9AE}"/>
              </a:ext>
            </a:extLst>
          </p:cNvPr>
          <p:cNvSpPr/>
          <p:nvPr/>
        </p:nvSpPr>
        <p:spPr>
          <a:xfrm>
            <a:off x="4479905" y="5438905"/>
            <a:ext cx="1174458" cy="511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CDBE003-1D0D-4E0D-AA03-53887AA62422}"/>
              </a:ext>
            </a:extLst>
          </p:cNvPr>
          <p:cNvSpPr/>
          <p:nvPr/>
        </p:nvSpPr>
        <p:spPr>
          <a:xfrm>
            <a:off x="1292706" y="3435842"/>
            <a:ext cx="10058399" cy="4871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2BE5E45-DF30-41A1-9C09-50A57FBEEE69}"/>
              </a:ext>
            </a:extLst>
          </p:cNvPr>
          <p:cNvSpPr/>
          <p:nvPr/>
        </p:nvSpPr>
        <p:spPr>
          <a:xfrm>
            <a:off x="4477406" y="5869089"/>
            <a:ext cx="1174458" cy="3683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7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9" grpId="1" animBg="1"/>
      <p:bldP spid="11" grpId="0" animBg="1"/>
      <p:bldP spid="11" grpId="1" animBg="1"/>
      <p:bldP spid="13" grpId="0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2D6EF9-05DC-40C4-84B3-42CB9EA2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CNN Module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E70793F-7BA8-4FC2-B1BE-A9B9B8A98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04" y="3872303"/>
            <a:ext cx="2274790" cy="540799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585B34-785F-4DA1-BB07-393B55A6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35173A-8876-4512-8D28-6C09B9D61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78" y="2022586"/>
            <a:ext cx="6766243" cy="1564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519FC0E-78AD-410C-B0C4-18BFD4DA5A04}"/>
                  </a:ext>
                </a:extLst>
              </p:cNvPr>
              <p:cNvSpPr txBox="1"/>
              <p:nvPr/>
            </p:nvSpPr>
            <p:spPr>
              <a:xfrm>
                <a:off x="1593908" y="4588778"/>
                <a:ext cx="53941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𝐶𝑁𝑁</m:t>
                    </m:r>
                  </m:oMath>
                </a14:m>
                <a:r>
                  <a:rPr lang="en-US" altLang="zh-CN" dirty="0"/>
                  <a:t>: any CNN model pre-trained on ImageNet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’: </m:t>
                    </m:r>
                  </m:oMath>
                </a14:m>
                <a:r>
                  <a:rPr lang="en-US" altLang="zh-CN" dirty="0"/>
                  <a:t>video frame input, RGB format, resized to 224x224x3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/>
                  <a:t>: feature vector output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519FC0E-78AD-410C-B0C4-18BFD4DA5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908" y="4588778"/>
                <a:ext cx="5394169" cy="923330"/>
              </a:xfrm>
              <a:prstGeom prst="rect">
                <a:avLst/>
              </a:prstGeom>
              <a:blipFill>
                <a:blip r:embed="rId4"/>
                <a:stretch>
                  <a:fillRect l="-339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560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EF4286-1DE1-41B3-B9D7-565A0531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Fusion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C42A61-5E03-4297-8F8D-BD38A3E2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A60E9C2-8831-4A65-96CA-C166B9600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8" y="2837507"/>
            <a:ext cx="3003259" cy="6779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A9CA50B-29FD-4D97-9F37-263335CEA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39" y="1844792"/>
            <a:ext cx="5585841" cy="26513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9F62BF5-F3A5-4141-950C-711A8BF1FAF2}"/>
                  </a:ext>
                </a:extLst>
              </p:cNvPr>
              <p:cNvSpPr txBox="1"/>
              <p:nvPr/>
            </p:nvSpPr>
            <p:spPr>
              <a:xfrm>
                <a:off x="1097280" y="4615629"/>
                <a:ext cx="58329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SVR-1: trained using the length-168 NSS feature vector </a:t>
                </a:r>
              </a:p>
              <a:p>
                <a:r>
                  <a:rPr lang="en-US" altLang="zh-CN" sz="1200" dirty="0"/>
                  <a:t>SVR-2: trained using the length-1920 CNN feature vector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2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200" dirty="0"/>
                  <a:t> </a:t>
                </a:r>
                <a:r>
                  <a:rPr lang="en-US" altLang="zh-CN" sz="1200" dirty="0"/>
                  <a:t>output of SVR-1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2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200" dirty="0"/>
                  <a:t> </a:t>
                </a:r>
                <a:r>
                  <a:rPr lang="en-US" altLang="zh-CN" sz="1200" dirty="0"/>
                  <a:t>output of SVR-2</a:t>
                </a:r>
              </a:p>
              <a:p>
                <a:endParaRPr lang="en-US" altLang="zh-CN" sz="1200" dirty="0"/>
              </a:p>
              <a:p>
                <a:r>
                  <a:rPr lang="en-US" altLang="zh-CN" sz="1200" dirty="0"/>
                  <a:t>All features are computed on a per frame basis, then averaged across all frames of a video.</a:t>
                </a:r>
                <a:endParaRPr lang="zh-CN" altLang="en-US" sz="12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9F62BF5-F3A5-4141-950C-711A8BF1F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615629"/>
                <a:ext cx="5832943" cy="1200329"/>
              </a:xfrm>
              <a:prstGeom prst="rect">
                <a:avLst/>
              </a:prstGeom>
              <a:blipFill>
                <a:blip r:embed="rId4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37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4E686-C3B1-4EE0-A350-62F4EFCE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BDF59C-C851-4FB0-ADF8-AC9BC340D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9900"/>
          </a:xfrm>
        </p:spPr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Subjective and Objective Study of UGC Gaming Video Quality Assessment</a:t>
            </a:r>
          </a:p>
          <a:p>
            <a:pPr lvl="1"/>
            <a:r>
              <a:rPr lang="en-US" altLang="zh-CN" dirty="0"/>
              <a:t>LIVE-YT-Gaming and online study</a:t>
            </a:r>
          </a:p>
          <a:p>
            <a:pPr lvl="1"/>
            <a:r>
              <a:rPr lang="en-US" altLang="zh-CN" dirty="0"/>
              <a:t>GAME-VQP</a:t>
            </a:r>
          </a:p>
          <a:p>
            <a:pPr lvl="1"/>
            <a:r>
              <a:rPr lang="en-US" altLang="zh-CN" dirty="0"/>
              <a:t>Performance Evaluation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Conclusion</a:t>
            </a:r>
          </a:p>
          <a:p>
            <a:endParaRPr lang="en-US" altLang="zh-CN" dirty="0"/>
          </a:p>
          <a:p>
            <a:r>
              <a:rPr lang="en-US" altLang="zh-CN" dirty="0"/>
              <a:t>Future Work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418E19-7AE4-4FDC-A3EF-E93C533B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15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7ADE2-8B01-4E61-A0ED-96CEE14A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Evaluation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CCAC50-3B98-4A06-8616-321987714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Evaluation Metric</a:t>
            </a:r>
          </a:p>
          <a:p>
            <a:pPr lvl="1"/>
            <a:r>
              <a:rPr lang="en-US" altLang="zh-CN" dirty="0"/>
              <a:t>Spearman’s rank order correlation coefficient (SROCC)</a:t>
            </a:r>
          </a:p>
          <a:p>
            <a:pPr lvl="1"/>
            <a:r>
              <a:rPr lang="en-US" altLang="zh-CN" dirty="0"/>
              <a:t>Pearson’s (linear) correlation coefficient (LCC) </a:t>
            </a:r>
          </a:p>
          <a:p>
            <a:pPr lvl="1"/>
            <a:r>
              <a:rPr lang="en-US" altLang="zh-CN" dirty="0"/>
              <a:t>Root Mean Squared Error (RMSE)</a:t>
            </a:r>
          </a:p>
          <a:p>
            <a:pPr lvl="1"/>
            <a:r>
              <a:rPr lang="en-US" altLang="zh-CN" dirty="0"/>
              <a:t>Statistic Significant Test: Wilcoxon Rank Sum Test</a:t>
            </a:r>
          </a:p>
          <a:p>
            <a:endParaRPr lang="en-US" altLang="zh-CN" dirty="0"/>
          </a:p>
          <a:p>
            <a:r>
              <a:rPr lang="en-US" altLang="zh-CN" dirty="0"/>
              <a:t>Experiment Setting</a:t>
            </a:r>
          </a:p>
          <a:p>
            <a:pPr lvl="1"/>
            <a:r>
              <a:rPr lang="en-US" altLang="zh-CN" dirty="0"/>
              <a:t>Support Vector Regressor (SVR)</a:t>
            </a:r>
          </a:p>
          <a:p>
            <a:pPr lvl="1"/>
            <a:r>
              <a:rPr lang="en-US" altLang="zh-CN" dirty="0"/>
              <a:t>random non-overlapping 80%/20% training/test splits</a:t>
            </a:r>
          </a:p>
          <a:p>
            <a:pPr lvl="1"/>
            <a:r>
              <a:rPr lang="en-US" altLang="zh-CN" dirty="0"/>
              <a:t>100 iterations</a:t>
            </a:r>
          </a:p>
          <a:p>
            <a:pPr lvl="1"/>
            <a:r>
              <a:rPr lang="en-US" altLang="zh-CN" dirty="0"/>
              <a:t>report median value of SROCC, LCC and RMSE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01A585-F843-4C7D-A202-7B68E8CD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921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DC262F-FAE2-4FBF-A498-C92D9EAD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on LIVE-YT-Gaming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4A901B-5358-4DDE-ADFA-67F00D40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C24D660-6B7F-49AC-826A-E3BB1C332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7" y="1953888"/>
            <a:ext cx="11669086" cy="13554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F4CF44-71BB-4F90-9630-21EEAA501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7" y="3494245"/>
            <a:ext cx="7322377" cy="16587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6CFF6C-334F-4C7D-903D-B7C9858D6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71" y="3309343"/>
            <a:ext cx="3309400" cy="261328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0FF5F3C-3BDE-4BDC-8B33-D992C162CA62}"/>
              </a:ext>
            </a:extLst>
          </p:cNvPr>
          <p:cNvSpPr txBox="1"/>
          <p:nvPr/>
        </p:nvSpPr>
        <p:spPr>
          <a:xfrm>
            <a:off x="60960" y="5690652"/>
            <a:ext cx="2688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NIQE: non-training IQA model</a:t>
            </a:r>
          </a:p>
          <a:p>
            <a:r>
              <a:rPr lang="en-US" altLang="zh-CN" sz="1200" dirty="0"/>
              <a:t>VSFA:</a:t>
            </a:r>
            <a:r>
              <a:rPr lang="zh-CN" altLang="en-US" sz="1200" dirty="0"/>
              <a:t> </a:t>
            </a:r>
            <a:r>
              <a:rPr lang="en-US" altLang="zh-CN" sz="1200" dirty="0"/>
              <a:t>a</a:t>
            </a:r>
            <a:r>
              <a:rPr lang="zh-CN" altLang="en-US" sz="1200" dirty="0"/>
              <a:t> </a:t>
            </a:r>
            <a:r>
              <a:rPr lang="en-US" altLang="zh-CN" sz="1200" dirty="0"/>
              <a:t>deep</a:t>
            </a:r>
            <a:r>
              <a:rPr lang="zh-CN" altLang="en-US" sz="1200" dirty="0"/>
              <a:t> </a:t>
            </a:r>
            <a:r>
              <a:rPr lang="en-US" altLang="zh-CN" sz="1200" dirty="0"/>
              <a:t>learning</a:t>
            </a:r>
            <a:r>
              <a:rPr lang="zh-CN" altLang="en-US" sz="1200" dirty="0"/>
              <a:t> </a:t>
            </a:r>
            <a:r>
              <a:rPr lang="en-US" altLang="zh-CN" sz="1200" dirty="0"/>
              <a:t>based</a:t>
            </a:r>
            <a:r>
              <a:rPr lang="zh-CN" altLang="en-US" sz="1200" dirty="0"/>
              <a:t> </a:t>
            </a:r>
            <a:r>
              <a:rPr lang="en-US" altLang="zh-CN" sz="1200" dirty="0"/>
              <a:t>VQA</a:t>
            </a:r>
            <a:r>
              <a:rPr lang="zh-CN" altLang="en-US" sz="1200" dirty="0"/>
              <a:t> </a:t>
            </a:r>
            <a:r>
              <a:rPr lang="en-US" altLang="zh-CN" sz="1200" dirty="0"/>
              <a:t>model</a:t>
            </a:r>
          </a:p>
          <a:p>
            <a:r>
              <a:rPr lang="en-US" altLang="zh-CN" sz="1200" dirty="0" err="1"/>
              <a:t>NDNetGaming</a:t>
            </a:r>
            <a:r>
              <a:rPr lang="en-US" altLang="zh-CN" sz="1200" dirty="0"/>
              <a:t>: a gaming VQA model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E7AF36F-6F6B-4525-A49E-17ED181BAC99}"/>
              </a:ext>
            </a:extLst>
          </p:cNvPr>
          <p:cNvSpPr txBox="1"/>
          <p:nvPr/>
        </p:nvSpPr>
        <p:spPr>
          <a:xfrm>
            <a:off x="2841195" y="5152975"/>
            <a:ext cx="2370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Statistical test results (SROCC)</a:t>
            </a:r>
            <a:endParaRPr lang="zh-CN" altLang="en-US" sz="1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C2B360D-14B7-40C9-8BE9-4FC88484FA1D}"/>
              </a:ext>
            </a:extLst>
          </p:cNvPr>
          <p:cNvSpPr txBox="1"/>
          <p:nvPr/>
        </p:nvSpPr>
        <p:spPr>
          <a:xfrm>
            <a:off x="8603180" y="5883429"/>
            <a:ext cx="2594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Boxplot of performance (SROCC) </a:t>
            </a:r>
            <a:endParaRPr lang="zh-CN" altLang="en-US" sz="14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02F1BAF-DEE0-49C2-B2B0-6E57B6260FE0}"/>
              </a:ext>
            </a:extLst>
          </p:cNvPr>
          <p:cNvSpPr/>
          <p:nvPr/>
        </p:nvSpPr>
        <p:spPr>
          <a:xfrm>
            <a:off x="10175846" y="2088858"/>
            <a:ext cx="1669409" cy="1149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DDEAC16-48BB-4E9D-8799-8F05D5BFE301}"/>
              </a:ext>
            </a:extLst>
          </p:cNvPr>
          <p:cNvSpPr/>
          <p:nvPr/>
        </p:nvSpPr>
        <p:spPr>
          <a:xfrm>
            <a:off x="262575" y="4833654"/>
            <a:ext cx="7402224" cy="268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81694A4-0301-4190-BBB6-E6DC4EE29869}"/>
              </a:ext>
            </a:extLst>
          </p:cNvPr>
          <p:cNvSpPr/>
          <p:nvPr/>
        </p:nvSpPr>
        <p:spPr>
          <a:xfrm>
            <a:off x="10972800" y="3429000"/>
            <a:ext cx="394283" cy="2031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6A66144-0A6E-465C-8351-C75FCEF9C4BB}"/>
              </a:ext>
            </a:extLst>
          </p:cNvPr>
          <p:cNvSpPr/>
          <p:nvPr/>
        </p:nvSpPr>
        <p:spPr>
          <a:xfrm>
            <a:off x="4848837" y="2084378"/>
            <a:ext cx="2676088" cy="117729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对话气泡: 矩形 20">
            <a:extLst>
              <a:ext uri="{FF2B5EF4-FFF2-40B4-BE49-F238E27FC236}">
                <a16:creationId xmlns:a16="http://schemas.microsoft.com/office/drawing/2014/main" id="{9D7D659A-7090-4CEA-9291-48F5A9E5043E}"/>
              </a:ext>
            </a:extLst>
          </p:cNvPr>
          <p:cNvSpPr/>
          <p:nvPr/>
        </p:nvSpPr>
        <p:spPr>
          <a:xfrm>
            <a:off x="7357145" y="1737360"/>
            <a:ext cx="998290" cy="216528"/>
          </a:xfrm>
          <a:prstGeom prst="wedgeRectCallout">
            <a:avLst>
              <a:gd name="adj1" fmla="val -41841"/>
              <a:gd name="adj2" fmla="val 10899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solidFill>
                  <a:schemeClr val="tx1"/>
                </a:solidFill>
              </a:rPr>
              <a:t>Second best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sp>
        <p:nvSpPr>
          <p:cNvPr id="22" name="对话气泡: 矩形 21">
            <a:extLst>
              <a:ext uri="{FF2B5EF4-FFF2-40B4-BE49-F238E27FC236}">
                <a16:creationId xmlns:a16="http://schemas.microsoft.com/office/drawing/2014/main" id="{784E3E3C-9620-49A1-873A-84D93EEE953A}"/>
              </a:ext>
            </a:extLst>
          </p:cNvPr>
          <p:cNvSpPr/>
          <p:nvPr/>
        </p:nvSpPr>
        <p:spPr>
          <a:xfrm>
            <a:off x="11367083" y="1685309"/>
            <a:ext cx="626378" cy="282988"/>
          </a:xfrm>
          <a:prstGeom prst="wedgeRectCallout">
            <a:avLst>
              <a:gd name="adj1" fmla="val -32891"/>
              <a:gd name="adj2" fmla="val 8711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best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2BFB71-C525-4979-8B29-3CC37146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Pre-Trained CNN Model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150FE7-220F-48BB-9447-F1F70F6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187816"/>
            <a:ext cx="10058400" cy="2681277"/>
          </a:xfrm>
        </p:spPr>
        <p:txBody>
          <a:bodyPr/>
          <a:lstStyle/>
          <a:p>
            <a:r>
              <a:rPr lang="en-US" altLang="zh-CN" dirty="0"/>
              <a:t>Experiment Setting:</a:t>
            </a:r>
          </a:p>
          <a:p>
            <a:pPr lvl="1"/>
            <a:r>
              <a:rPr lang="en-US" altLang="zh-CN" dirty="0"/>
              <a:t>Extract feature vector of the last average pooling/fully connected layer</a:t>
            </a:r>
          </a:p>
          <a:p>
            <a:pPr lvl="1"/>
            <a:r>
              <a:rPr lang="en-US" altLang="zh-CN" dirty="0"/>
              <a:t>Train SVR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GAME-VQP model uses Densenet-201 as CNN module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A62A3E-34EF-4D7E-B463-12A6B1D7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EB8079A-02AB-4289-8D0C-B8B4002B7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91" y="1845734"/>
            <a:ext cx="5210218" cy="100139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9607701-FA56-4094-AC40-EDCE86E24633}"/>
              </a:ext>
            </a:extLst>
          </p:cNvPr>
          <p:cNvSpPr/>
          <p:nvPr/>
        </p:nvSpPr>
        <p:spPr>
          <a:xfrm>
            <a:off x="7197755" y="1771784"/>
            <a:ext cx="1593908" cy="1149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对话气泡: 矩形 9">
            <a:extLst>
              <a:ext uri="{FF2B5EF4-FFF2-40B4-BE49-F238E27FC236}">
                <a16:creationId xmlns:a16="http://schemas.microsoft.com/office/drawing/2014/main" id="{6FA0928D-BD2D-43D3-A8D7-F11F42E504CC}"/>
              </a:ext>
            </a:extLst>
          </p:cNvPr>
          <p:cNvSpPr/>
          <p:nvPr/>
        </p:nvSpPr>
        <p:spPr>
          <a:xfrm>
            <a:off x="8867162" y="1149292"/>
            <a:ext cx="2583810" cy="478173"/>
          </a:xfrm>
          <a:prstGeom prst="wedgeRectCallout">
            <a:avLst>
              <a:gd name="adj1" fmla="val -52682"/>
              <a:gd name="adj2" fmla="val 13104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Performed similar to VIDEVAL and RAPIQUE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7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59F70E-CA1D-4408-875C-51BDD273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Fusion 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A3C7D8-FAAD-491B-A3D6-BF78AD75C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3429000"/>
            <a:ext cx="10115203" cy="2440094"/>
          </a:xfrm>
        </p:spPr>
        <p:txBody>
          <a:bodyPr/>
          <a:lstStyle/>
          <a:p>
            <a:pPr lvl="1"/>
            <a:r>
              <a:rPr lang="en-US" altLang="zh-CN" dirty="0"/>
              <a:t>NSS: an NSS-only SVR model.</a:t>
            </a:r>
          </a:p>
          <a:p>
            <a:pPr lvl="1"/>
            <a:r>
              <a:rPr lang="en-US" altLang="zh-CN" dirty="0"/>
              <a:t>Single SVR: Stitch the extracted NSS and CNN features into a feature vector and train a single SVR model. </a:t>
            </a:r>
          </a:p>
          <a:p>
            <a:pPr lvl="1"/>
            <a:r>
              <a:rPr lang="en-US" altLang="zh-CN" dirty="0"/>
              <a:t>Mean Fusion: the mean of the predictions produced by SVR-1 and SVR-2 (GAME-VQP).</a:t>
            </a:r>
          </a:p>
          <a:p>
            <a:pPr lvl="1"/>
            <a:r>
              <a:rPr lang="en-US" altLang="zh-CN" dirty="0"/>
              <a:t>Product Fusion: the product of the predictions produced by SVR-1 and SVR-2. 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1938CB-A564-4C25-8090-D33BE850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A7ED43-067A-4953-9ED3-7A0CA6F73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47" y="1845734"/>
            <a:ext cx="6889905" cy="128741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218FD44-2FEC-468F-9725-5936B199701C}"/>
              </a:ext>
            </a:extLst>
          </p:cNvPr>
          <p:cNvSpPr/>
          <p:nvPr/>
        </p:nvSpPr>
        <p:spPr>
          <a:xfrm>
            <a:off x="6126480" y="1914797"/>
            <a:ext cx="3414472" cy="1149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1E951BF-453D-4914-9A71-CB09C94E2A2A}"/>
              </a:ext>
            </a:extLst>
          </p:cNvPr>
          <p:cNvSpPr/>
          <p:nvPr/>
        </p:nvSpPr>
        <p:spPr>
          <a:xfrm>
            <a:off x="3733100" y="1914797"/>
            <a:ext cx="1006679" cy="114929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对话气泡: 矩形 8">
            <a:extLst>
              <a:ext uri="{FF2B5EF4-FFF2-40B4-BE49-F238E27FC236}">
                <a16:creationId xmlns:a16="http://schemas.microsoft.com/office/drawing/2014/main" id="{9ECBFFE6-56CB-4721-BC87-DF4528754D3C}"/>
              </a:ext>
            </a:extLst>
          </p:cNvPr>
          <p:cNvSpPr/>
          <p:nvPr/>
        </p:nvSpPr>
        <p:spPr>
          <a:xfrm>
            <a:off x="1036320" y="1737360"/>
            <a:ext cx="2537389" cy="364912"/>
          </a:xfrm>
          <a:prstGeom prst="wedgeRectCallout">
            <a:avLst>
              <a:gd name="adj1" fmla="val 60413"/>
              <a:gd name="adj2" fmla="val 5034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Performed similar to VIDEVAL and RAPIQUE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0" name="对话气泡: 矩形 9">
            <a:extLst>
              <a:ext uri="{FF2B5EF4-FFF2-40B4-BE49-F238E27FC236}">
                <a16:creationId xmlns:a16="http://schemas.microsoft.com/office/drawing/2014/main" id="{D771D71F-AD29-4071-80CA-96E868579A0B}"/>
              </a:ext>
            </a:extLst>
          </p:cNvPr>
          <p:cNvSpPr/>
          <p:nvPr/>
        </p:nvSpPr>
        <p:spPr>
          <a:xfrm>
            <a:off x="9227763" y="1518134"/>
            <a:ext cx="626378" cy="282988"/>
          </a:xfrm>
          <a:prstGeom prst="wedgeRectCallout">
            <a:avLst>
              <a:gd name="adj1" fmla="val -32891"/>
              <a:gd name="adj2" fmla="val 8711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best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4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CF863-D910-4913-8403-C8EC61CB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User-Generated-Content (UGC) Gaming Video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3B22B7-5542-411A-A3E2-D9DE789C4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439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Video Game: </a:t>
            </a:r>
          </a:p>
          <a:p>
            <a:pPr lvl="1"/>
            <a:r>
              <a:rPr lang="en-US" altLang="zh-CN" dirty="0"/>
              <a:t>interactive games that run on electronic media platforms (computers, play consoles, mobile devices...)</a:t>
            </a:r>
          </a:p>
          <a:p>
            <a:r>
              <a:rPr lang="en-US" altLang="zh-CN" dirty="0"/>
              <a:t>Gaming Video: </a:t>
            </a:r>
          </a:p>
          <a:p>
            <a:pPr lvl="1"/>
            <a:r>
              <a:rPr lang="en-US" altLang="zh-CN" dirty="0"/>
              <a:t>actual gameplay that is recorded, synthetic and artificial</a:t>
            </a:r>
            <a:r>
              <a:rPr lang="en-US" altLang="zh-CN"/>
              <a:t>, </a:t>
            </a:r>
            <a:endParaRPr lang="en-US" altLang="zh-CN" dirty="0"/>
          </a:p>
          <a:p>
            <a:pPr lvl="1"/>
            <a:r>
              <a:rPr lang="en-US" altLang="zh-CN" dirty="0"/>
              <a:t>Professional-Generated-Content (PGC) gaming videos:</a:t>
            </a:r>
          </a:p>
          <a:p>
            <a:pPr lvl="2"/>
            <a:r>
              <a:rPr lang="en-US" altLang="zh-CN" dirty="0"/>
              <a:t>professional-grade screen recording software</a:t>
            </a:r>
          </a:p>
          <a:p>
            <a:pPr lvl="2"/>
            <a:r>
              <a:rPr lang="en-US" altLang="zh-CN" dirty="0"/>
              <a:t>in-game graphic settings adjusted to a high level</a:t>
            </a:r>
          </a:p>
          <a:p>
            <a:pPr lvl="2"/>
            <a:r>
              <a:rPr lang="en-US" altLang="zh-CN" dirty="0"/>
              <a:t>Powerful and professional hardware equipment</a:t>
            </a:r>
          </a:p>
          <a:p>
            <a:pPr lvl="2"/>
            <a:r>
              <a:rPr lang="en-US" altLang="zh-CN" dirty="0"/>
              <a:t>extremely high quality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UGC gaming videos:</a:t>
            </a:r>
          </a:p>
          <a:p>
            <a:pPr lvl="2"/>
            <a:r>
              <a:rPr lang="en-US" altLang="zh-CN" dirty="0"/>
              <a:t>generally recorded by casual users </a:t>
            </a:r>
          </a:p>
          <a:p>
            <a:pPr lvl="2"/>
            <a:r>
              <a:rPr lang="en-US" altLang="zh-CN" dirty="0"/>
              <a:t>various types of recording software</a:t>
            </a:r>
          </a:p>
          <a:p>
            <a:pPr lvl="2"/>
            <a:r>
              <a:rPr lang="en-US" altLang="zh-CN" dirty="0"/>
              <a:t>diverse game graphics settings</a:t>
            </a:r>
          </a:p>
          <a:p>
            <a:pPr lvl="2"/>
            <a:r>
              <a:rPr lang="en-US" altLang="zh-CN" dirty="0"/>
              <a:t>ordinary computers or consoles</a:t>
            </a:r>
          </a:p>
          <a:p>
            <a:pPr lvl="2"/>
            <a:r>
              <a:rPr lang="en-US" altLang="zh-CN" dirty="0"/>
              <a:t>mixtures of distortions (limited hardware resources, different game settings, recording software, internet condition...)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809B96-1994-415D-9A63-34D012FF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6" name="图片 5" descr="图片包含 图形用户界面&#10;&#10;描述已自动生成">
            <a:extLst>
              <a:ext uri="{FF2B5EF4-FFF2-40B4-BE49-F238E27FC236}">
                <a16:creationId xmlns:a16="http://schemas.microsoft.com/office/drawing/2014/main" id="{17AC337B-3519-454C-9392-3F9750108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25" y="3274784"/>
            <a:ext cx="4080897" cy="229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CA49F7-40EA-4393-BEBC-1890D471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Non-Gaming UGC Videos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53E7D6-23F9-4F42-959A-24EAA0385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5418561"/>
            <a:ext cx="10058400" cy="877644"/>
          </a:xfrm>
        </p:spPr>
        <p:txBody>
          <a:bodyPr>
            <a:normAutofit/>
          </a:bodyPr>
          <a:lstStyle/>
          <a:p>
            <a:r>
              <a:rPr lang="en-US" altLang="zh-CN" sz="1400" dirty="0"/>
              <a:t>The LIVE Video Quality Challenge Database (LIVE-VQC)</a:t>
            </a:r>
          </a:p>
          <a:p>
            <a:r>
              <a:rPr lang="en-US" altLang="zh-CN" sz="1400" dirty="0" err="1"/>
              <a:t>Sinno</a:t>
            </a:r>
            <a:r>
              <a:rPr lang="en-US" altLang="zh-CN" sz="1400" dirty="0"/>
              <a:t>, Zeina, and Alan Conrad </a:t>
            </a:r>
            <a:r>
              <a:rPr lang="en-US" altLang="zh-CN" sz="1400" dirty="0" err="1"/>
              <a:t>Bovik</a:t>
            </a:r>
            <a:r>
              <a:rPr lang="en-US" altLang="zh-CN" sz="1400" dirty="0"/>
              <a:t>. "Large-scale study of perceptual video quality." </a:t>
            </a:r>
            <a:r>
              <a:rPr lang="en-US" altLang="zh-CN" sz="1400" i="1" dirty="0"/>
              <a:t>IEEE Transactions on Image Processing</a:t>
            </a:r>
            <a:r>
              <a:rPr lang="en-US" altLang="zh-CN" sz="1400" dirty="0"/>
              <a:t> 28.2 (2018): 612-627.</a:t>
            </a:r>
            <a:endParaRPr lang="zh-CN" altLang="en-US" sz="1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37006C-A7E0-4152-AD33-20DF0A69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27789F-194C-42C4-BD4C-6546EAAD9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71" y="2950831"/>
            <a:ext cx="9900458" cy="94754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673FB0E-217E-4681-9AFF-8ED2F2BA5109}"/>
              </a:ext>
            </a:extLst>
          </p:cNvPr>
          <p:cNvSpPr/>
          <p:nvPr/>
        </p:nvSpPr>
        <p:spPr>
          <a:xfrm>
            <a:off x="2986481" y="2974753"/>
            <a:ext cx="956346" cy="9433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D83AB57-50A9-43D2-BE41-0FB936CF29E2}"/>
              </a:ext>
            </a:extLst>
          </p:cNvPr>
          <p:cNvSpPr/>
          <p:nvPr/>
        </p:nvSpPr>
        <p:spPr>
          <a:xfrm>
            <a:off x="9900458" y="2974753"/>
            <a:ext cx="956346" cy="9433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D3BF53-BD92-47C6-BDE1-FAF074B2D892}"/>
              </a:ext>
            </a:extLst>
          </p:cNvPr>
          <p:cNvSpPr/>
          <p:nvPr/>
        </p:nvSpPr>
        <p:spPr>
          <a:xfrm>
            <a:off x="4985907" y="2964866"/>
            <a:ext cx="956346" cy="9433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0C1DE7F-21F3-4E38-A252-1361314336A3}"/>
              </a:ext>
            </a:extLst>
          </p:cNvPr>
          <p:cNvSpPr/>
          <p:nvPr/>
        </p:nvSpPr>
        <p:spPr>
          <a:xfrm>
            <a:off x="5901732" y="2974753"/>
            <a:ext cx="858372" cy="9433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FA829DB-0FDA-43BE-9FA9-44A18258CAEF}"/>
              </a:ext>
            </a:extLst>
          </p:cNvPr>
          <p:cNvSpPr/>
          <p:nvPr/>
        </p:nvSpPr>
        <p:spPr>
          <a:xfrm>
            <a:off x="6719583" y="2974753"/>
            <a:ext cx="2991450" cy="9433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对话气泡: 矩形 12">
            <a:extLst>
              <a:ext uri="{FF2B5EF4-FFF2-40B4-BE49-F238E27FC236}">
                <a16:creationId xmlns:a16="http://schemas.microsoft.com/office/drawing/2014/main" id="{33DEB80D-9985-41B8-8522-E60CD84F6554}"/>
              </a:ext>
            </a:extLst>
          </p:cNvPr>
          <p:cNvSpPr/>
          <p:nvPr/>
        </p:nvSpPr>
        <p:spPr>
          <a:xfrm>
            <a:off x="3464654" y="2593939"/>
            <a:ext cx="626378" cy="282988"/>
          </a:xfrm>
          <a:prstGeom prst="wedgeRectCallout">
            <a:avLst>
              <a:gd name="adj1" fmla="val -32891"/>
              <a:gd name="adj2" fmla="val 8711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best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对话气泡: 矩形 13">
            <a:extLst>
              <a:ext uri="{FF2B5EF4-FFF2-40B4-BE49-F238E27FC236}">
                <a16:creationId xmlns:a16="http://schemas.microsoft.com/office/drawing/2014/main" id="{B30B2B47-CFBD-4FBF-8DAC-947736859AB1}"/>
              </a:ext>
            </a:extLst>
          </p:cNvPr>
          <p:cNvSpPr/>
          <p:nvPr/>
        </p:nvSpPr>
        <p:spPr>
          <a:xfrm>
            <a:off x="10419851" y="2570213"/>
            <a:ext cx="1072902" cy="282988"/>
          </a:xfrm>
          <a:prstGeom prst="wedgeRectCallout">
            <a:avLst>
              <a:gd name="adj1" fmla="val -32891"/>
              <a:gd name="adj2" fmla="val 8711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second best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对话气泡: 矩形 15">
            <a:extLst>
              <a:ext uri="{FF2B5EF4-FFF2-40B4-BE49-F238E27FC236}">
                <a16:creationId xmlns:a16="http://schemas.microsoft.com/office/drawing/2014/main" id="{FE0B45A2-7C0E-43E8-89CE-EFD276143A05}"/>
              </a:ext>
            </a:extLst>
          </p:cNvPr>
          <p:cNvSpPr/>
          <p:nvPr/>
        </p:nvSpPr>
        <p:spPr>
          <a:xfrm>
            <a:off x="5559549" y="2584583"/>
            <a:ext cx="1072902" cy="282988"/>
          </a:xfrm>
          <a:prstGeom prst="wedgeRectCallout">
            <a:avLst>
              <a:gd name="adj1" fmla="val -32891"/>
              <a:gd name="adj2" fmla="val 8711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second best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4E686-C3B1-4EE0-A350-62F4EFCE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BDF59C-C851-4FB0-ADF8-AC9BC340D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9900"/>
          </a:xfrm>
        </p:spPr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Subjective and Objective Study of UGC Gaming Video Quality Assessment</a:t>
            </a:r>
          </a:p>
          <a:p>
            <a:pPr lvl="1"/>
            <a:r>
              <a:rPr lang="en-US" altLang="zh-CN" dirty="0"/>
              <a:t>LIVE-YT-Gaming and online study</a:t>
            </a:r>
          </a:p>
          <a:p>
            <a:pPr lvl="1"/>
            <a:r>
              <a:rPr lang="en-US" altLang="zh-CN" dirty="0"/>
              <a:t>GAME-VQP</a:t>
            </a:r>
          </a:p>
          <a:p>
            <a:pPr lvl="1"/>
            <a:r>
              <a:rPr lang="en-US" altLang="zh-CN" dirty="0"/>
              <a:t>Performance Evaluation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Conclusion</a:t>
            </a:r>
          </a:p>
          <a:p>
            <a:endParaRPr lang="en-US" altLang="zh-CN" dirty="0"/>
          </a:p>
          <a:p>
            <a:r>
              <a:rPr lang="en-US" altLang="zh-CN" dirty="0"/>
              <a:t>Future Work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418E19-7AE4-4FDC-A3EF-E93C533B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5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5BBE57-695D-4B55-997C-BCF382A4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F97481-6AB4-482C-9205-938AE2BDE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LIVE-YT-Gaming</a:t>
            </a:r>
            <a:r>
              <a:rPr lang="en-US" altLang="zh-CN" sz="2000" baseline="30000" dirty="0"/>
              <a:t>2</a:t>
            </a:r>
            <a:r>
              <a:rPr lang="en-US" altLang="zh-CN" dirty="0"/>
              <a:t>: </a:t>
            </a:r>
          </a:p>
          <a:p>
            <a:pPr lvl="1"/>
            <a:r>
              <a:rPr lang="en-US" altLang="zh-CN" dirty="0"/>
              <a:t>a new UGC gaming video quality database</a:t>
            </a:r>
          </a:p>
          <a:p>
            <a:pPr lvl="2"/>
            <a:r>
              <a:rPr lang="en-US" altLang="zh-CN" dirty="0"/>
              <a:t>600 unique content from 59 games</a:t>
            </a:r>
          </a:p>
          <a:p>
            <a:pPr lvl="2"/>
            <a:r>
              <a:rPr lang="en-US" altLang="zh-CN" dirty="0"/>
              <a:t>360p, 480p, 720p, and 1080p</a:t>
            </a:r>
          </a:p>
          <a:p>
            <a:pPr lvl="2"/>
            <a:r>
              <a:rPr lang="en-US" altLang="zh-CN" dirty="0"/>
              <a:t>30/60 fps</a:t>
            </a:r>
          </a:p>
          <a:p>
            <a:pPr lvl="2"/>
            <a:r>
              <a:rPr lang="en-US" altLang="zh-CN" dirty="0"/>
              <a:t>8~9 sec</a:t>
            </a:r>
          </a:p>
          <a:p>
            <a:pPr lvl="1"/>
            <a:r>
              <a:rPr lang="en-US" altLang="zh-CN" dirty="0"/>
              <a:t>a new online study</a:t>
            </a:r>
            <a:r>
              <a:rPr lang="en-US" altLang="zh-CN" sz="1900" baseline="30000" dirty="0"/>
              <a:t>1</a:t>
            </a:r>
          </a:p>
          <a:p>
            <a:pPr lvl="2"/>
            <a:r>
              <a:rPr lang="en-US" altLang="zh-CN" dirty="0"/>
              <a:t>61 subjects</a:t>
            </a:r>
          </a:p>
          <a:p>
            <a:pPr lvl="2"/>
            <a:r>
              <a:rPr lang="en-US" altLang="zh-CN" dirty="0"/>
              <a:t>18,600 subjective ratings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GAME-VQP</a:t>
            </a:r>
            <a:r>
              <a:rPr lang="en-US" altLang="zh-CN" sz="2000" baseline="30000" dirty="0"/>
              <a:t>2</a:t>
            </a:r>
            <a:r>
              <a:rPr lang="en-US" altLang="zh-CN" dirty="0"/>
              <a:t>: </a:t>
            </a:r>
          </a:p>
          <a:p>
            <a:pPr lvl="1"/>
            <a:r>
              <a:rPr lang="en-US" altLang="zh-CN" dirty="0"/>
              <a:t>a new VQA model specifically designed for UGC gaming videos</a:t>
            </a:r>
          </a:p>
          <a:p>
            <a:pPr lvl="1"/>
            <a:r>
              <a:rPr lang="en-US" altLang="zh-CN" dirty="0"/>
              <a:t>a fusion of predictions from: </a:t>
            </a:r>
          </a:p>
          <a:p>
            <a:pPr lvl="2"/>
            <a:r>
              <a:rPr lang="en-US" altLang="zh-CN" dirty="0"/>
              <a:t>SVR-1 trained using NSS features </a:t>
            </a:r>
          </a:p>
          <a:p>
            <a:pPr lvl="2"/>
            <a:r>
              <a:rPr lang="en-US" altLang="zh-CN" dirty="0"/>
              <a:t>SVR-2 trained using CNN features</a:t>
            </a:r>
          </a:p>
          <a:p>
            <a:pPr lvl="1"/>
            <a:r>
              <a:rPr lang="en-US" altLang="zh-CN" dirty="0"/>
              <a:t>excellent performance on LIVE-YT-Gaming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9D8970-380D-48EB-BC3A-65E0E55D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62A904D-99AC-4F54-97A4-ED27A7E45F34}"/>
              </a:ext>
            </a:extLst>
          </p:cNvPr>
          <p:cNvSpPr txBox="1"/>
          <p:nvPr/>
        </p:nvSpPr>
        <p:spPr>
          <a:xfrm>
            <a:off x="5731778" y="5608136"/>
            <a:ext cx="60946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aseline="30000" dirty="0"/>
              <a:t>1</a:t>
            </a:r>
            <a:r>
              <a:rPr lang="en-US" altLang="zh-CN" sz="1050" dirty="0"/>
              <a:t>The human study was approved by the Institutional Review Board of UT-Austin. </a:t>
            </a:r>
          </a:p>
          <a:p>
            <a:endParaRPr lang="en-US" altLang="zh-CN" sz="1050" dirty="0"/>
          </a:p>
          <a:p>
            <a:r>
              <a:rPr lang="en-US" altLang="zh-CN" sz="1050" baseline="30000" dirty="0"/>
              <a:t>2</a:t>
            </a:r>
            <a:r>
              <a:rPr lang="en-US" altLang="zh-CN" sz="1050" dirty="0"/>
              <a:t>This research was supported by a gift from YouTube, and by grant number 2019844 for the National Science Foundation AI Institute for Foundations of Machine Learning (IFML). </a:t>
            </a:r>
          </a:p>
        </p:txBody>
      </p:sp>
    </p:spTree>
    <p:extLst>
      <p:ext uri="{BB962C8B-B14F-4D97-AF65-F5344CB8AC3E}">
        <p14:creationId xmlns:p14="http://schemas.microsoft.com/office/powerpoint/2010/main" val="2463328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4E686-C3B1-4EE0-A350-62F4EFCE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BDF59C-C851-4FB0-ADF8-AC9BC340D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9900"/>
          </a:xfrm>
        </p:spPr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Subjective and Objective Study of UGC Gaming Video Quality Assessment</a:t>
            </a:r>
          </a:p>
          <a:p>
            <a:pPr lvl="1"/>
            <a:r>
              <a:rPr lang="en-US" altLang="zh-CN" dirty="0"/>
              <a:t>LIVE-YT-Gaming and online study</a:t>
            </a:r>
          </a:p>
          <a:p>
            <a:pPr lvl="1"/>
            <a:r>
              <a:rPr lang="en-US" altLang="zh-CN" dirty="0"/>
              <a:t>GAME-VQP</a:t>
            </a:r>
          </a:p>
          <a:p>
            <a:pPr lvl="1"/>
            <a:r>
              <a:rPr lang="en-US" altLang="zh-CN" dirty="0"/>
              <a:t>Performance Evaluation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Conclusion</a:t>
            </a:r>
          </a:p>
          <a:p>
            <a:endParaRPr lang="en-US" altLang="zh-CN" dirty="0"/>
          </a:p>
          <a:p>
            <a:r>
              <a:rPr lang="en-US" altLang="zh-CN" dirty="0"/>
              <a:t>Future Work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418E19-7AE4-4FDC-A3EF-E93C533B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85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271F16-7477-4D09-AEB9-51B4D142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BB124F-B97F-4858-A38D-968C4EDEE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YouTube project: </a:t>
            </a:r>
          </a:p>
          <a:p>
            <a:pPr lvl="1"/>
            <a:r>
              <a:rPr lang="en-US" altLang="zh-CN" dirty="0"/>
              <a:t>completed</a:t>
            </a:r>
          </a:p>
          <a:p>
            <a:endParaRPr lang="en-US" altLang="zh-CN" dirty="0"/>
          </a:p>
          <a:p>
            <a:r>
              <a:rPr lang="en-US" altLang="zh-CN" dirty="0"/>
              <a:t>Facebook Gaming project: </a:t>
            </a:r>
          </a:p>
          <a:p>
            <a:pPr lvl="1"/>
            <a:r>
              <a:rPr lang="en-US" altLang="zh-CN" dirty="0"/>
              <a:t>on going</a:t>
            </a:r>
          </a:p>
          <a:p>
            <a:pPr lvl="1"/>
            <a:r>
              <a:rPr lang="en-US" altLang="zh-CN" dirty="0"/>
              <a:t>PGC gaming videos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D8D9D0-B211-486B-A3DF-85BC65A7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764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54FAA1-856B-7D74-0337-33BC7FC6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 and Q &amp; A?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B1CAAF-8CB8-5D30-7052-38671DFBD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Yu, X., Tu, Z., Ying, Z., </a:t>
            </a:r>
            <a:r>
              <a:rPr lang="en-US" altLang="zh-CN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Bovik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 C., Birkbeck, N., Wang, Y., &amp; </a:t>
            </a:r>
            <a:r>
              <a:rPr lang="en-US" altLang="zh-CN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Adsumilli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B. (2022). Subjective Quality Assessment of User-Generated Content Gaming Videos. In </a:t>
            </a:r>
            <a:r>
              <a:rPr lang="en-US" altLang="zh-CN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IEEE/CVF Winter Conference on Applications of Computer Vision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74-83).</a:t>
            </a:r>
            <a:endParaRPr lang="en-US" altLang="zh-CN" sz="1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altLang="zh-CN" sz="1800" dirty="0"/>
          </a:p>
          <a:p>
            <a:r>
              <a:rPr lang="en-US" altLang="zh-CN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Yu, X., Ying, Z., Birkbeck, N., Wang, Y., </a:t>
            </a:r>
            <a:r>
              <a:rPr lang="en-US" altLang="zh-CN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Adsumilli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B., &amp; </a:t>
            </a:r>
            <a:r>
              <a:rPr lang="en-US" altLang="zh-CN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Bovik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 C. (2022). Subjective and Objective Analysis of Streamed Gaming Videos. </a:t>
            </a:r>
            <a:r>
              <a:rPr lang="en-US" altLang="zh-CN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altLang="zh-CN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arXiv:2203.12824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altLang="zh-CN" sz="1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zh-CN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Yu, X., Tu, Z., Birkbeck, N., Wang, Y., </a:t>
            </a:r>
            <a:r>
              <a:rPr lang="en-US" altLang="zh-CN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Adsumilli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B., &amp; </a:t>
            </a:r>
            <a:r>
              <a:rPr lang="en-US" altLang="zh-CN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Bovik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 C. (2022). Perceptual Quality Assessment of UGC Gaming Videos. </a:t>
            </a:r>
            <a:r>
              <a:rPr lang="en-US" altLang="zh-CN" sz="18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altLang="zh-CN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arXiv:2204.00128</a:t>
            </a:r>
            <a:r>
              <a:rPr lang="en-US" altLang="zh-CN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altLang="zh-CN" sz="1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zh-CN" sz="1800" dirty="0">
                <a:solidFill>
                  <a:srgbClr val="222222"/>
                </a:solidFill>
                <a:latin typeface="Arial" panose="020B0604020202020204" pitchFamily="34" charset="0"/>
              </a:rPr>
              <a:t>Jerry (Xiangxu) Yu, yuxiangxu@utexas.edu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26CBD4-593B-2478-B2EF-2C178681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79D3-8630-4320-880D-8CA8D4C7CA9B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40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4E686-C3B1-4EE0-A350-62F4EFCE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BDF59C-C851-4FB0-ADF8-AC9BC340D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9900"/>
          </a:xfrm>
        </p:spPr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Subjective and Objective Study of UGC Gaming Video Quality Assessment</a:t>
            </a:r>
          </a:p>
          <a:p>
            <a:pPr lvl="1"/>
            <a:r>
              <a:rPr lang="en-US" altLang="zh-CN" dirty="0"/>
              <a:t>LIVE-YT-Gaming and online study</a:t>
            </a:r>
          </a:p>
          <a:p>
            <a:pPr lvl="1"/>
            <a:r>
              <a:rPr lang="en-US" altLang="zh-CN" dirty="0"/>
              <a:t>GAME-VQP</a:t>
            </a:r>
          </a:p>
          <a:p>
            <a:pPr lvl="1"/>
            <a:r>
              <a:rPr lang="en-US" altLang="zh-CN" dirty="0"/>
              <a:t>Performance Evaluation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Conclusion</a:t>
            </a:r>
          </a:p>
          <a:p>
            <a:endParaRPr lang="en-US" altLang="zh-CN" dirty="0"/>
          </a:p>
          <a:p>
            <a:r>
              <a:rPr lang="en-US" altLang="zh-CN" dirty="0"/>
              <a:t>Future Work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418E19-7AE4-4FDC-A3EF-E93C533B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1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30628-B7CE-46B9-9FEF-F9C7BBE4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LIVE-YouTube Gaming Video Quality Database (LIVE-YT-Gaming)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6D0253-2FA6-49EA-B4A8-4DCF6E664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largest UGC gaming video quality database</a:t>
            </a:r>
          </a:p>
          <a:p>
            <a:r>
              <a:rPr lang="en-US" altLang="zh-CN" dirty="0"/>
              <a:t>600 gaming videos recorded from 59 different games</a:t>
            </a:r>
          </a:p>
          <a:p>
            <a:r>
              <a:rPr lang="en-US" altLang="zh-CN" dirty="0"/>
              <a:t>Four resolutions: 360p (360x640), 480p (480x854), 720p (720x1280), and 1080p (1080x1920)</a:t>
            </a:r>
          </a:p>
          <a:p>
            <a:r>
              <a:rPr lang="en-US" altLang="zh-CN" dirty="0"/>
              <a:t>Two frame rates: 30 fps and 60 fps</a:t>
            </a:r>
          </a:p>
          <a:p>
            <a:r>
              <a:rPr lang="en-US" altLang="zh-CN" dirty="0"/>
              <a:t>Duration: 8 ~ 9 sec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4A9C15-262B-4C28-B1D3-4D116163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415C98-E7B1-4B68-9ED2-F739274FB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31" y="3694406"/>
            <a:ext cx="7720668" cy="260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3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24E93F-CA5D-4EED-99C1-691C406D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Video Collection &amp; Selection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EABD7D-8890-4D26-B98A-9A477A8AA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316227" cy="4023360"/>
          </a:xfrm>
        </p:spPr>
        <p:txBody>
          <a:bodyPr/>
          <a:lstStyle/>
          <a:p>
            <a:r>
              <a:rPr lang="en-US" altLang="zh-CN" dirty="0"/>
              <a:t>Source: Internet Archive (IA), a free digital library,</a:t>
            </a:r>
            <a:r>
              <a:rPr lang="zh-CN" altLang="en-US" dirty="0"/>
              <a:t> </a:t>
            </a:r>
            <a:r>
              <a:rPr lang="en-US" altLang="zh-CN" dirty="0"/>
              <a:t>upload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</a:p>
          <a:p>
            <a:r>
              <a:rPr lang="en-US" altLang="zh-CN" dirty="0"/>
              <a:t>Selection Criteria: popularity of games on YouTube, the wide variety of types of games, to ensure the diversity of sources and to reduce bias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6A87BB-040A-43BA-B2BF-8E74968B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EE19AA8E-2155-4F72-8FAC-7A261746B0B4}"/>
              </a:ext>
            </a:extLst>
          </p:cNvPr>
          <p:cNvGraphicFramePr/>
          <p:nvPr/>
        </p:nvGraphicFramePr>
        <p:xfrm>
          <a:off x="891097" y="3429000"/>
          <a:ext cx="6642217" cy="17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对话气泡: 矩形 7">
            <a:extLst>
              <a:ext uri="{FF2B5EF4-FFF2-40B4-BE49-F238E27FC236}">
                <a16:creationId xmlns:a16="http://schemas.microsoft.com/office/drawing/2014/main" id="{9BE0E6A8-EAB2-498C-BF12-8928C6840F57}"/>
              </a:ext>
            </a:extLst>
          </p:cNvPr>
          <p:cNvSpPr/>
          <p:nvPr/>
        </p:nvSpPr>
        <p:spPr>
          <a:xfrm>
            <a:off x="432246" y="3378377"/>
            <a:ext cx="1111544" cy="457775"/>
          </a:xfrm>
          <a:prstGeom prst="wedgeRectCallout">
            <a:avLst>
              <a:gd name="adj1" fmla="val 36831"/>
              <a:gd name="adj2" fmla="val 7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IA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对话气泡: 矩形 10">
            <a:extLst>
              <a:ext uri="{FF2B5EF4-FFF2-40B4-BE49-F238E27FC236}">
                <a16:creationId xmlns:a16="http://schemas.microsoft.com/office/drawing/2014/main" id="{E6AB4998-35BC-4C93-9EAF-402D160FEDA6}"/>
              </a:ext>
            </a:extLst>
          </p:cNvPr>
          <p:cNvSpPr/>
          <p:nvPr/>
        </p:nvSpPr>
        <p:spPr>
          <a:xfrm>
            <a:off x="1946869" y="3378377"/>
            <a:ext cx="1111544" cy="457775"/>
          </a:xfrm>
          <a:prstGeom prst="wedgeRectCallout">
            <a:avLst>
              <a:gd name="adj1" fmla="val 36831"/>
              <a:gd name="adj2" fmla="val 7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Criteria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对话气泡: 矩形 12">
            <a:extLst>
              <a:ext uri="{FF2B5EF4-FFF2-40B4-BE49-F238E27FC236}">
                <a16:creationId xmlns:a16="http://schemas.microsoft.com/office/drawing/2014/main" id="{7E47DF83-1269-4494-9D42-CD25E946C320}"/>
              </a:ext>
            </a:extLst>
          </p:cNvPr>
          <p:cNvSpPr/>
          <p:nvPr/>
        </p:nvSpPr>
        <p:spPr>
          <a:xfrm flipH="1">
            <a:off x="4740091" y="3378377"/>
            <a:ext cx="1111544" cy="457775"/>
          </a:xfrm>
          <a:prstGeom prst="wedgeRectCallout">
            <a:avLst>
              <a:gd name="adj1" fmla="val 36831"/>
              <a:gd name="adj2" fmla="val 7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3000 clips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14" name="内容占位符 4">
            <a:extLst>
              <a:ext uri="{FF2B5EF4-FFF2-40B4-BE49-F238E27FC236}">
                <a16:creationId xmlns:a16="http://schemas.microsoft.com/office/drawing/2014/main" id="{4358C666-43A8-48EF-B873-B27C39ED9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15" y="2965509"/>
            <a:ext cx="3961686" cy="29723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B5A665D-1F2C-41F7-A444-34C3D558E1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8128" y="1845734"/>
            <a:ext cx="1168709" cy="11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BB97CF-DAFC-4F38-B2A5-253A34DE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Subjective Quality Assessment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77E6E0-CCB9-4F88-A0F8-6A50A9449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 online study having 61 participated subjects</a:t>
            </a:r>
          </a:p>
          <a:p>
            <a:pPr lvl="1"/>
            <a:r>
              <a:rPr lang="en-US" altLang="zh-CN" dirty="0"/>
              <a:t>Subjects completed study sessions remotely on webpages using their computers</a:t>
            </a:r>
          </a:p>
          <a:p>
            <a:r>
              <a:rPr lang="en-US" altLang="zh-CN" dirty="0"/>
              <a:t>Arrange subjects and videos in groups using Round-Robin method</a:t>
            </a:r>
          </a:p>
          <a:p>
            <a:pPr lvl="1"/>
            <a:r>
              <a:rPr lang="en-US" altLang="zh-CN" dirty="0"/>
              <a:t>Avoid bias</a:t>
            </a:r>
          </a:p>
          <a:p>
            <a:pPr lvl="1"/>
            <a:r>
              <a:rPr lang="en-US" altLang="zh-CN" dirty="0"/>
              <a:t>30 ratings/video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914079-656E-46AF-A71A-B4D55AD3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3B9756B-82EC-499A-90DE-14BF7A5B0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72" y="3280576"/>
            <a:ext cx="5690616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0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50657-ABD1-4FE1-92B3-E6198A95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Online Study Flow Chart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48BBF79-C4C3-4DE9-8F92-9BFBC147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Training Session: </a:t>
            </a:r>
          </a:p>
          <a:p>
            <a:pPr lvl="1"/>
            <a:r>
              <a:rPr lang="en-US" altLang="zh-CN" dirty="0"/>
              <a:t>provide introduction </a:t>
            </a:r>
          </a:p>
          <a:p>
            <a:pPr lvl="1"/>
            <a:r>
              <a:rPr lang="en-US" altLang="zh-CN" dirty="0"/>
              <a:t>familiarize subjects with study procedures </a:t>
            </a:r>
          </a:p>
          <a:p>
            <a:pPr lvl="1"/>
            <a:r>
              <a:rPr lang="en-US" altLang="zh-CN" dirty="0"/>
              <a:t>ensure that the remote study environment meets specifications</a:t>
            </a:r>
          </a:p>
          <a:p>
            <a:r>
              <a:rPr lang="en-US" altLang="zh-CN" dirty="0"/>
              <a:t>Test Sessions: </a:t>
            </a:r>
          </a:p>
          <a:p>
            <a:pPr lvl="1"/>
            <a:r>
              <a:rPr lang="en-US" altLang="zh-CN" dirty="0"/>
              <a:t>3 sessions</a:t>
            </a:r>
          </a:p>
          <a:p>
            <a:pPr lvl="1"/>
            <a:r>
              <a:rPr lang="en-US" altLang="zh-CN" dirty="0"/>
              <a:t>30 min/session</a:t>
            </a:r>
          </a:p>
          <a:p>
            <a:pPr lvl="1"/>
            <a:r>
              <a:rPr lang="en-US" altLang="zh-CN" dirty="0"/>
              <a:t>100 videos/session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AE75A2-523B-43EB-BF5C-A3EDDE35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9" name="内容占位符 5">
            <a:extLst>
              <a:ext uri="{FF2B5EF4-FFF2-40B4-BE49-F238E27FC236}">
                <a16:creationId xmlns:a16="http://schemas.microsoft.com/office/drawing/2014/main" id="{67C9BEEE-8FD3-450B-8368-0115A0AF8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4976376"/>
            <a:ext cx="10515600" cy="11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6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E6D19A-C9B6-4145-98AB-555E6EAA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Post Questionnaire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3B65815-0BB1-4D34-922E-509E87152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2400" cap="none" dirty="0"/>
              <a:t>Video Duration</a:t>
            </a:r>
            <a:endParaRPr lang="zh-CN" altLang="en-US" sz="2400" cap="none" dirty="0"/>
          </a:p>
        </p:txBody>
      </p:sp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F780F0B8-5644-4D1D-8643-62CCA131BC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3014498"/>
            <a:ext cx="4938712" cy="931423"/>
          </a:xfr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B33DE39-7712-497D-BA4B-4739BB2FC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altLang="zh-CN" sz="2400" b="0" i="0" u="none" strike="noStrike" cap="none" baseline="0" dirty="0">
                <a:latin typeface="NimbusRomNo9L-Regu"/>
              </a:rPr>
              <a:t>Dizziness</a:t>
            </a:r>
            <a:endParaRPr lang="zh-CN" altLang="en-US" sz="2800" cap="none" dirty="0"/>
          </a:p>
        </p:txBody>
      </p:sp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C5573B1A-59CD-4179-9C45-24DC5A6FDB6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3014498"/>
            <a:ext cx="5349032" cy="93142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BEDBB4-F9A2-47E4-AE91-30F95056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189F6-F673-4A0F-ABEC-714C74524E37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32E9C5F-0AEC-4E8C-B05F-B85B30A255A1}"/>
              </a:ext>
            </a:extLst>
          </p:cNvPr>
          <p:cNvSpPr txBox="1"/>
          <p:nvPr/>
        </p:nvSpPr>
        <p:spPr>
          <a:xfrm>
            <a:off x="1096328" y="4137349"/>
            <a:ext cx="4775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The video durations were generally deemed to be satisfactory.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C25197E-F4B9-472F-960D-0F6CBC2173C7}"/>
              </a:ext>
            </a:extLst>
          </p:cNvPr>
          <p:cNvSpPr txBox="1"/>
          <p:nvPr/>
        </p:nvSpPr>
        <p:spPr>
          <a:xfrm>
            <a:off x="6096000" y="4137349"/>
            <a:ext cx="5349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Dizziness should be considered in other subjective studies of gaming.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91090000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自定义 1">
      <a:majorFont>
        <a:latin typeface="Times New Roman"/>
        <a:ea typeface="华文仿宋"/>
        <a:cs typeface=""/>
      </a:majorFont>
      <a:minorFont>
        <a:latin typeface="Times New Roman"/>
        <a:ea typeface="华文仿宋"/>
        <a:cs typeface="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</TotalTime>
  <Words>1807</Words>
  <Application>Microsoft Office PowerPoint</Application>
  <PresentationFormat>宽屏</PresentationFormat>
  <Paragraphs>386</Paragraphs>
  <Slides>35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CMMI10</vt:lpstr>
      <vt:lpstr>NimbusRomNo9L-Regu</vt:lpstr>
      <vt:lpstr>NimbusRomNo9L-ReguItal</vt:lpstr>
      <vt:lpstr>等线</vt:lpstr>
      <vt:lpstr>Arial</vt:lpstr>
      <vt:lpstr>Calibri</vt:lpstr>
      <vt:lpstr>Cambria Math</vt:lpstr>
      <vt:lpstr>Times New Roman</vt:lpstr>
      <vt:lpstr>回顾</vt:lpstr>
      <vt:lpstr>Quality Assessment of  User-Generated-Content Gaming Videos</vt:lpstr>
      <vt:lpstr>Outline</vt:lpstr>
      <vt:lpstr>User-Generated-Content (UGC) Gaming Video</vt:lpstr>
      <vt:lpstr>Outline</vt:lpstr>
      <vt:lpstr>LIVE-YouTube Gaming Video Quality Database (LIVE-YT-Gaming)</vt:lpstr>
      <vt:lpstr>Video Collection &amp; Selection</vt:lpstr>
      <vt:lpstr>Subjective Quality Assessment</vt:lpstr>
      <vt:lpstr>Online Study Flow Chart</vt:lpstr>
      <vt:lpstr>Post Questionnaire</vt:lpstr>
      <vt:lpstr>Challenges</vt:lpstr>
      <vt:lpstr>Data Processing</vt:lpstr>
      <vt:lpstr>Outline</vt:lpstr>
      <vt:lpstr>Game Video Quality Predictor (GAME-VQP)</vt:lpstr>
      <vt:lpstr>NSS Module</vt:lpstr>
      <vt:lpstr>Five-Phase NSS Feature Extraction</vt:lpstr>
      <vt:lpstr>Color Space/Map Phase</vt:lpstr>
      <vt:lpstr>Pre-Processing Phase</vt:lpstr>
      <vt:lpstr>Pre-Processing Phase</vt:lpstr>
      <vt:lpstr>Normalization Phase</vt:lpstr>
      <vt:lpstr>Post-Processing Phase</vt:lpstr>
      <vt:lpstr>Feature Extraction Phase</vt:lpstr>
      <vt:lpstr>NSS Feature Summary</vt:lpstr>
      <vt:lpstr>CNN Module</vt:lpstr>
      <vt:lpstr>Fusion</vt:lpstr>
      <vt:lpstr>Outline</vt:lpstr>
      <vt:lpstr>Performance Evaluation</vt:lpstr>
      <vt:lpstr>Performance on LIVE-YT-Gaming</vt:lpstr>
      <vt:lpstr>Pre-Trained CNN Model</vt:lpstr>
      <vt:lpstr>Fusion Method</vt:lpstr>
      <vt:lpstr>Non-Gaming UGC Videos</vt:lpstr>
      <vt:lpstr>Outline</vt:lpstr>
      <vt:lpstr>Conclusion</vt:lpstr>
      <vt:lpstr>Outline</vt:lpstr>
      <vt:lpstr>Future Work</vt:lpstr>
      <vt:lpstr>Thank you and Q &amp; 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Assessment of  User-Generated-Content Gaming Videos</dc:title>
  <dc:creator>Yu, Xiangxu</dc:creator>
  <cp:lastModifiedBy>Yu, Xiangxu</cp:lastModifiedBy>
  <cp:revision>5</cp:revision>
  <dcterms:created xsi:type="dcterms:W3CDTF">2022-05-08T21:31:52Z</dcterms:created>
  <dcterms:modified xsi:type="dcterms:W3CDTF">2022-05-17T01:33:41Z</dcterms:modified>
</cp:coreProperties>
</file>