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8"/>
  </p:notesMasterIdLst>
  <p:sldIdLst>
    <p:sldId id="256" r:id="rId5"/>
    <p:sldId id="257" r:id="rId6"/>
    <p:sldId id="258" r:id="rId7"/>
  </p:sldIdLst>
  <p:sldSz cx="12188825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23658D"/>
    <a:srgbClr val="2C6284"/>
    <a:srgbClr val="3366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86397" autoAdjust="0"/>
  </p:normalViewPr>
  <p:slideViewPr>
    <p:cSldViewPr>
      <p:cViewPr varScale="1">
        <p:scale>
          <a:sx n="117" d="100"/>
          <a:sy n="117" d="100"/>
        </p:scale>
        <p:origin x="120" y="494"/>
      </p:cViewPr>
      <p:guideLst>
        <p:guide orient="horz" pos="2112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CD7F40FF-AD63-4545-8538-697010388C3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696913"/>
            <a:ext cx="618490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B0D3924-FF6F-45F0-A0B8-9CE50764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0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ctr" anchorCtr="0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1" y="5356860"/>
            <a:ext cx="12188949" cy="14901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6019800"/>
            <a:ext cx="36576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65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640080"/>
            <a:ext cx="10512862" cy="960120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3363" marR="0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Pct val="90000"/>
              <a:buFont typeface="Calibri" panose="020F0502020204030204" pitchFamily="34" charset="0"/>
              <a:buChar char="●"/>
              <a:tabLst/>
              <a:defRPr sz="2400"/>
            </a:lvl1pPr>
            <a:lvl2pPr marL="396875" marR="0" indent="-163513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Wingdings" panose="05000000000000000000" pitchFamily="2" charset="2"/>
              <a:buChar char="§"/>
              <a:tabLst/>
              <a:defRPr sz="2200"/>
            </a:lvl2pPr>
            <a:lvl3pPr marL="517525" marR="0" indent="-1206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630238" marR="0" indent="-111125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‐"/>
              <a:tabLst/>
              <a:defRPr sz="2000"/>
            </a:lvl4pPr>
            <a:lvl5pPr marL="801688" marR="0" indent="-119063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marL="233363" marR="0" lvl="0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233363" marR="0" lvl="1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233363" marR="0" lvl="2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233363" marR="0" lvl="3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33363" marR="0" lvl="4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431966-2B76-4BF4-83D3-EFDEEF1B9A05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1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640079"/>
            <a:ext cx="10512862" cy="9326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676400"/>
            <a:ext cx="5180251" cy="45005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676400"/>
            <a:ext cx="5180251" cy="45005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240724-BB0D-49B3-A741-DF5A4120A8DE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7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640079"/>
            <a:ext cx="10512862" cy="9326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1" y="1600200"/>
            <a:ext cx="51564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1" y="2505075"/>
            <a:ext cx="5156443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00200"/>
            <a:ext cx="51818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5CD026-D0C9-4030-87A5-AF79E784804A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4" y="1709740"/>
            <a:ext cx="10512862" cy="2852737"/>
          </a:xfrm>
        </p:spPr>
        <p:txBody>
          <a:bodyPr anchor="ctr" anchorCtr="0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4" y="4589465"/>
            <a:ext cx="10512862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1" y="5356860"/>
            <a:ext cx="12188949" cy="14901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6019800"/>
            <a:ext cx="36576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914400"/>
            <a:ext cx="10512862" cy="7762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1BDC-AB89-4F6B-87F9-D47FC298D7B2}" type="datetime1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0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00F8-927B-402B-BF7A-B634E3898EF6}" type="datetime1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1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990600"/>
            <a:ext cx="3931213" cy="1066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7"/>
            <a:ext cx="617059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393121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D710-4440-4625-B733-14CD4F8CC484}" type="datetime1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5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990600"/>
            <a:ext cx="3931213" cy="1066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7"/>
            <a:ext cx="6170593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393121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E2E-A9AE-422B-8CF1-4AF2D07D1E16}" type="datetime1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0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6477000"/>
            <a:ext cx="12188825" cy="381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639748"/>
            <a:ext cx="10512862" cy="960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676400"/>
            <a:ext cx="10512862" cy="4500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492876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4658-680D-4D56-AB40-7687F6B36207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492876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492876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9"/>
          <p:cNvSpPr/>
          <p:nvPr/>
        </p:nvSpPr>
        <p:spPr>
          <a:xfrm>
            <a:off x="0" y="-19049"/>
            <a:ext cx="12211050" cy="890765"/>
          </a:xfrm>
          <a:custGeom>
            <a:avLst/>
            <a:gdLst>
              <a:gd name="connsiteX0" fmla="*/ 0 w 9144000"/>
              <a:gd name="connsiteY0" fmla="*/ 0 h 533400"/>
              <a:gd name="connsiteX1" fmla="*/ 9144000 w 9144000"/>
              <a:gd name="connsiteY1" fmla="*/ 0 h 533400"/>
              <a:gd name="connsiteX2" fmla="*/ 9144000 w 9144000"/>
              <a:gd name="connsiteY2" fmla="*/ 533400 h 533400"/>
              <a:gd name="connsiteX3" fmla="*/ 0 w 9144000"/>
              <a:gd name="connsiteY3" fmla="*/ 533400 h 533400"/>
              <a:gd name="connsiteX4" fmla="*/ 0 w 9144000"/>
              <a:gd name="connsiteY4" fmla="*/ 0 h 533400"/>
              <a:gd name="connsiteX0" fmla="*/ 0 w 9144000"/>
              <a:gd name="connsiteY0" fmla="*/ 0 h 533400"/>
              <a:gd name="connsiteX1" fmla="*/ 9144000 w 9144000"/>
              <a:gd name="connsiteY1" fmla="*/ 0 h 533400"/>
              <a:gd name="connsiteX2" fmla="*/ 9144000 w 9144000"/>
              <a:gd name="connsiteY2" fmla="*/ 533400 h 533400"/>
              <a:gd name="connsiteX3" fmla="*/ 2035277 w 9144000"/>
              <a:gd name="connsiteY3" fmla="*/ 530942 h 533400"/>
              <a:gd name="connsiteX4" fmla="*/ 0 w 9144000"/>
              <a:gd name="connsiteY4" fmla="*/ 533400 h 533400"/>
              <a:gd name="connsiteX5" fmla="*/ 0 w 9144000"/>
              <a:gd name="connsiteY5" fmla="*/ 0 h 533400"/>
              <a:gd name="connsiteX0" fmla="*/ 0 w 9144000"/>
              <a:gd name="connsiteY0" fmla="*/ 0 h 869664"/>
              <a:gd name="connsiteX1" fmla="*/ 9144000 w 9144000"/>
              <a:gd name="connsiteY1" fmla="*/ 0 h 869664"/>
              <a:gd name="connsiteX2" fmla="*/ 9144000 w 9144000"/>
              <a:gd name="connsiteY2" fmla="*/ 533400 h 869664"/>
              <a:gd name="connsiteX3" fmla="*/ 2035277 w 9144000"/>
              <a:gd name="connsiteY3" fmla="*/ 530942 h 869664"/>
              <a:gd name="connsiteX4" fmla="*/ 0 w 9144000"/>
              <a:gd name="connsiteY4" fmla="*/ 869664 h 869664"/>
              <a:gd name="connsiteX5" fmla="*/ 0 w 9144000"/>
              <a:gd name="connsiteY5" fmla="*/ 0 h 869664"/>
              <a:gd name="connsiteX0" fmla="*/ 0 w 9144000"/>
              <a:gd name="connsiteY0" fmla="*/ 0 h 883232"/>
              <a:gd name="connsiteX1" fmla="*/ 9144000 w 9144000"/>
              <a:gd name="connsiteY1" fmla="*/ 0 h 883232"/>
              <a:gd name="connsiteX2" fmla="*/ 9144000 w 9144000"/>
              <a:gd name="connsiteY2" fmla="*/ 533400 h 883232"/>
              <a:gd name="connsiteX3" fmla="*/ 2035277 w 9144000"/>
              <a:gd name="connsiteY3" fmla="*/ 530942 h 883232"/>
              <a:gd name="connsiteX4" fmla="*/ 0 w 9144000"/>
              <a:gd name="connsiteY4" fmla="*/ 869664 h 883232"/>
              <a:gd name="connsiteX5" fmla="*/ 0 w 9144000"/>
              <a:gd name="connsiteY5" fmla="*/ 0 h 883232"/>
              <a:gd name="connsiteX0" fmla="*/ 0 w 9144000"/>
              <a:gd name="connsiteY0" fmla="*/ 0 h 888857"/>
              <a:gd name="connsiteX1" fmla="*/ 9144000 w 9144000"/>
              <a:gd name="connsiteY1" fmla="*/ 0 h 888857"/>
              <a:gd name="connsiteX2" fmla="*/ 9144000 w 9144000"/>
              <a:gd name="connsiteY2" fmla="*/ 533400 h 888857"/>
              <a:gd name="connsiteX3" fmla="*/ 2035277 w 9144000"/>
              <a:gd name="connsiteY3" fmla="*/ 530942 h 888857"/>
              <a:gd name="connsiteX4" fmla="*/ 0 w 9144000"/>
              <a:gd name="connsiteY4" fmla="*/ 869664 h 888857"/>
              <a:gd name="connsiteX5" fmla="*/ 0 w 9144000"/>
              <a:gd name="connsiteY5" fmla="*/ 0 h 888857"/>
              <a:gd name="connsiteX0" fmla="*/ 0 w 9144000"/>
              <a:gd name="connsiteY0" fmla="*/ 0 h 898850"/>
              <a:gd name="connsiteX1" fmla="*/ 9144000 w 9144000"/>
              <a:gd name="connsiteY1" fmla="*/ 0 h 898850"/>
              <a:gd name="connsiteX2" fmla="*/ 9144000 w 9144000"/>
              <a:gd name="connsiteY2" fmla="*/ 533400 h 898850"/>
              <a:gd name="connsiteX3" fmla="*/ 1681316 w 9144000"/>
              <a:gd name="connsiteY3" fmla="*/ 643030 h 898850"/>
              <a:gd name="connsiteX4" fmla="*/ 0 w 9144000"/>
              <a:gd name="connsiteY4" fmla="*/ 869664 h 898850"/>
              <a:gd name="connsiteX5" fmla="*/ 0 w 9144000"/>
              <a:gd name="connsiteY5" fmla="*/ 0 h 898850"/>
              <a:gd name="connsiteX0" fmla="*/ 0 w 9144000"/>
              <a:gd name="connsiteY0" fmla="*/ 0 h 898850"/>
              <a:gd name="connsiteX1" fmla="*/ 9144000 w 9144000"/>
              <a:gd name="connsiteY1" fmla="*/ 0 h 898850"/>
              <a:gd name="connsiteX2" fmla="*/ 9144000 w 9144000"/>
              <a:gd name="connsiteY2" fmla="*/ 533400 h 898850"/>
              <a:gd name="connsiteX3" fmla="*/ 1681316 w 9144000"/>
              <a:gd name="connsiteY3" fmla="*/ 643030 h 898850"/>
              <a:gd name="connsiteX4" fmla="*/ 0 w 9144000"/>
              <a:gd name="connsiteY4" fmla="*/ 869664 h 898850"/>
              <a:gd name="connsiteX5" fmla="*/ 0 w 9144000"/>
              <a:gd name="connsiteY5" fmla="*/ 0 h 898850"/>
              <a:gd name="connsiteX0" fmla="*/ 0 w 9144000"/>
              <a:gd name="connsiteY0" fmla="*/ 0 h 887914"/>
              <a:gd name="connsiteX1" fmla="*/ 9144000 w 9144000"/>
              <a:gd name="connsiteY1" fmla="*/ 0 h 887914"/>
              <a:gd name="connsiteX2" fmla="*/ 9144000 w 9144000"/>
              <a:gd name="connsiteY2" fmla="*/ 533400 h 887914"/>
              <a:gd name="connsiteX3" fmla="*/ 1681316 w 9144000"/>
              <a:gd name="connsiteY3" fmla="*/ 643030 h 887914"/>
              <a:gd name="connsiteX4" fmla="*/ 0 w 9144000"/>
              <a:gd name="connsiteY4" fmla="*/ 869664 h 887914"/>
              <a:gd name="connsiteX5" fmla="*/ 0 w 9144000"/>
              <a:gd name="connsiteY5" fmla="*/ 0 h 887914"/>
              <a:gd name="connsiteX0" fmla="*/ 0 w 9144000"/>
              <a:gd name="connsiteY0" fmla="*/ 0 h 887914"/>
              <a:gd name="connsiteX1" fmla="*/ 9144000 w 9144000"/>
              <a:gd name="connsiteY1" fmla="*/ 0 h 887914"/>
              <a:gd name="connsiteX2" fmla="*/ 9144000 w 9144000"/>
              <a:gd name="connsiteY2" fmla="*/ 533400 h 887914"/>
              <a:gd name="connsiteX3" fmla="*/ 1681316 w 9144000"/>
              <a:gd name="connsiteY3" fmla="*/ 643030 h 887914"/>
              <a:gd name="connsiteX4" fmla="*/ 0 w 9144000"/>
              <a:gd name="connsiteY4" fmla="*/ 869664 h 887914"/>
              <a:gd name="connsiteX5" fmla="*/ 0 w 9144000"/>
              <a:gd name="connsiteY5" fmla="*/ 0 h 887914"/>
              <a:gd name="connsiteX0" fmla="*/ 0 w 9144000"/>
              <a:gd name="connsiteY0" fmla="*/ 0 h 887914"/>
              <a:gd name="connsiteX1" fmla="*/ 9144000 w 9144000"/>
              <a:gd name="connsiteY1" fmla="*/ 0 h 887914"/>
              <a:gd name="connsiteX2" fmla="*/ 9144000 w 9144000"/>
              <a:gd name="connsiteY2" fmla="*/ 533400 h 887914"/>
              <a:gd name="connsiteX3" fmla="*/ 1681316 w 9144000"/>
              <a:gd name="connsiteY3" fmla="*/ 643030 h 887914"/>
              <a:gd name="connsiteX4" fmla="*/ 0 w 9144000"/>
              <a:gd name="connsiteY4" fmla="*/ 869664 h 887914"/>
              <a:gd name="connsiteX5" fmla="*/ 0 w 9144000"/>
              <a:gd name="connsiteY5" fmla="*/ 0 h 887914"/>
              <a:gd name="connsiteX0" fmla="*/ 0 w 9144000"/>
              <a:gd name="connsiteY0" fmla="*/ 0 h 887914"/>
              <a:gd name="connsiteX1" fmla="*/ 9144000 w 9144000"/>
              <a:gd name="connsiteY1" fmla="*/ 0 h 887914"/>
              <a:gd name="connsiteX2" fmla="*/ 9144000 w 9144000"/>
              <a:gd name="connsiteY2" fmla="*/ 533400 h 887914"/>
              <a:gd name="connsiteX3" fmla="*/ 1681316 w 9144000"/>
              <a:gd name="connsiteY3" fmla="*/ 643030 h 887914"/>
              <a:gd name="connsiteX4" fmla="*/ 0 w 9144000"/>
              <a:gd name="connsiteY4" fmla="*/ 869664 h 887914"/>
              <a:gd name="connsiteX5" fmla="*/ 0 w 9144000"/>
              <a:gd name="connsiteY5" fmla="*/ 0 h 887914"/>
              <a:gd name="connsiteX0" fmla="*/ 0 w 9144000"/>
              <a:gd name="connsiteY0" fmla="*/ 0 h 887914"/>
              <a:gd name="connsiteX1" fmla="*/ 9144000 w 9144000"/>
              <a:gd name="connsiteY1" fmla="*/ 0 h 887914"/>
              <a:gd name="connsiteX2" fmla="*/ 9144000 w 9144000"/>
              <a:gd name="connsiteY2" fmla="*/ 533400 h 887914"/>
              <a:gd name="connsiteX3" fmla="*/ 1681316 w 9144000"/>
              <a:gd name="connsiteY3" fmla="*/ 643030 h 887914"/>
              <a:gd name="connsiteX4" fmla="*/ 0 w 9144000"/>
              <a:gd name="connsiteY4" fmla="*/ 869664 h 887914"/>
              <a:gd name="connsiteX5" fmla="*/ 0 w 9144000"/>
              <a:gd name="connsiteY5" fmla="*/ 0 h 887914"/>
              <a:gd name="connsiteX0" fmla="*/ 0 w 9144000"/>
              <a:gd name="connsiteY0" fmla="*/ 0 h 887914"/>
              <a:gd name="connsiteX1" fmla="*/ 9144000 w 9144000"/>
              <a:gd name="connsiteY1" fmla="*/ 0 h 887914"/>
              <a:gd name="connsiteX2" fmla="*/ 9144000 w 9144000"/>
              <a:gd name="connsiteY2" fmla="*/ 533400 h 887914"/>
              <a:gd name="connsiteX3" fmla="*/ 1681316 w 9144000"/>
              <a:gd name="connsiteY3" fmla="*/ 643030 h 887914"/>
              <a:gd name="connsiteX4" fmla="*/ 0 w 9144000"/>
              <a:gd name="connsiteY4" fmla="*/ 869664 h 887914"/>
              <a:gd name="connsiteX5" fmla="*/ 0 w 9144000"/>
              <a:gd name="connsiteY5" fmla="*/ 0 h 887914"/>
              <a:gd name="connsiteX0" fmla="*/ 0 w 9144000"/>
              <a:gd name="connsiteY0" fmla="*/ 0 h 887914"/>
              <a:gd name="connsiteX1" fmla="*/ 9144000 w 9144000"/>
              <a:gd name="connsiteY1" fmla="*/ 0 h 887914"/>
              <a:gd name="connsiteX2" fmla="*/ 9144000 w 9144000"/>
              <a:gd name="connsiteY2" fmla="*/ 533400 h 887914"/>
              <a:gd name="connsiteX3" fmla="*/ 1681316 w 9144000"/>
              <a:gd name="connsiteY3" fmla="*/ 643030 h 887914"/>
              <a:gd name="connsiteX4" fmla="*/ 0 w 9144000"/>
              <a:gd name="connsiteY4" fmla="*/ 869664 h 887914"/>
              <a:gd name="connsiteX5" fmla="*/ 0 w 9144000"/>
              <a:gd name="connsiteY5" fmla="*/ 0 h 887914"/>
              <a:gd name="connsiteX0" fmla="*/ 0 w 9144000"/>
              <a:gd name="connsiteY0" fmla="*/ 0 h 892995"/>
              <a:gd name="connsiteX1" fmla="*/ 9144000 w 9144000"/>
              <a:gd name="connsiteY1" fmla="*/ 0 h 892995"/>
              <a:gd name="connsiteX2" fmla="*/ 9144000 w 9144000"/>
              <a:gd name="connsiteY2" fmla="*/ 533400 h 892995"/>
              <a:gd name="connsiteX3" fmla="*/ 1681316 w 9144000"/>
              <a:gd name="connsiteY3" fmla="*/ 643030 h 892995"/>
              <a:gd name="connsiteX4" fmla="*/ 0 w 9144000"/>
              <a:gd name="connsiteY4" fmla="*/ 869664 h 892995"/>
              <a:gd name="connsiteX5" fmla="*/ 0 w 9144000"/>
              <a:gd name="connsiteY5" fmla="*/ 0 h 892995"/>
              <a:gd name="connsiteX0" fmla="*/ 0 w 9144000"/>
              <a:gd name="connsiteY0" fmla="*/ 0 h 871517"/>
              <a:gd name="connsiteX1" fmla="*/ 9144000 w 9144000"/>
              <a:gd name="connsiteY1" fmla="*/ 0 h 871517"/>
              <a:gd name="connsiteX2" fmla="*/ 9144000 w 9144000"/>
              <a:gd name="connsiteY2" fmla="*/ 533400 h 871517"/>
              <a:gd name="connsiteX3" fmla="*/ 1681316 w 9144000"/>
              <a:gd name="connsiteY3" fmla="*/ 643030 h 871517"/>
              <a:gd name="connsiteX4" fmla="*/ 0 w 9144000"/>
              <a:gd name="connsiteY4" fmla="*/ 869664 h 871517"/>
              <a:gd name="connsiteX5" fmla="*/ 0 w 9144000"/>
              <a:gd name="connsiteY5" fmla="*/ 0 h 871517"/>
              <a:gd name="connsiteX0" fmla="*/ 0 w 9144000"/>
              <a:gd name="connsiteY0" fmla="*/ 0 h 872749"/>
              <a:gd name="connsiteX1" fmla="*/ 9144000 w 9144000"/>
              <a:gd name="connsiteY1" fmla="*/ 0 h 872749"/>
              <a:gd name="connsiteX2" fmla="*/ 9144000 w 9144000"/>
              <a:gd name="connsiteY2" fmla="*/ 533400 h 872749"/>
              <a:gd name="connsiteX3" fmla="*/ 1687215 w 9144000"/>
              <a:gd name="connsiteY3" fmla="*/ 696124 h 872749"/>
              <a:gd name="connsiteX4" fmla="*/ 0 w 9144000"/>
              <a:gd name="connsiteY4" fmla="*/ 869664 h 872749"/>
              <a:gd name="connsiteX5" fmla="*/ 0 w 9144000"/>
              <a:gd name="connsiteY5" fmla="*/ 0 h 872749"/>
              <a:gd name="connsiteX0" fmla="*/ 0 w 9144000"/>
              <a:gd name="connsiteY0" fmla="*/ 0 h 871184"/>
              <a:gd name="connsiteX1" fmla="*/ 9144000 w 9144000"/>
              <a:gd name="connsiteY1" fmla="*/ 0 h 871184"/>
              <a:gd name="connsiteX2" fmla="*/ 9144000 w 9144000"/>
              <a:gd name="connsiteY2" fmla="*/ 533400 h 871184"/>
              <a:gd name="connsiteX3" fmla="*/ 5203231 w 9144000"/>
              <a:gd name="connsiteY3" fmla="*/ 572236 h 871184"/>
              <a:gd name="connsiteX4" fmla="*/ 1687215 w 9144000"/>
              <a:gd name="connsiteY4" fmla="*/ 696124 h 871184"/>
              <a:gd name="connsiteX5" fmla="*/ 0 w 9144000"/>
              <a:gd name="connsiteY5" fmla="*/ 869664 h 871184"/>
              <a:gd name="connsiteX6" fmla="*/ 0 w 9144000"/>
              <a:gd name="connsiteY6" fmla="*/ 0 h 871184"/>
              <a:gd name="connsiteX0" fmla="*/ 0 w 9144000"/>
              <a:gd name="connsiteY0" fmla="*/ 0 h 871252"/>
              <a:gd name="connsiteX1" fmla="*/ 9144000 w 9144000"/>
              <a:gd name="connsiteY1" fmla="*/ 0 h 871252"/>
              <a:gd name="connsiteX2" fmla="*/ 9144000 w 9144000"/>
              <a:gd name="connsiteY2" fmla="*/ 533400 h 871252"/>
              <a:gd name="connsiteX3" fmla="*/ 5209130 w 9144000"/>
              <a:gd name="connsiteY3" fmla="*/ 530941 h 871252"/>
              <a:gd name="connsiteX4" fmla="*/ 1687215 w 9144000"/>
              <a:gd name="connsiteY4" fmla="*/ 696124 h 871252"/>
              <a:gd name="connsiteX5" fmla="*/ 0 w 9144000"/>
              <a:gd name="connsiteY5" fmla="*/ 869664 h 871252"/>
              <a:gd name="connsiteX6" fmla="*/ 0 w 9144000"/>
              <a:gd name="connsiteY6" fmla="*/ 0 h 871252"/>
              <a:gd name="connsiteX0" fmla="*/ 0 w 9144000"/>
              <a:gd name="connsiteY0" fmla="*/ 0 h 871252"/>
              <a:gd name="connsiteX1" fmla="*/ 9144000 w 9144000"/>
              <a:gd name="connsiteY1" fmla="*/ 0 h 871252"/>
              <a:gd name="connsiteX2" fmla="*/ 9144000 w 9144000"/>
              <a:gd name="connsiteY2" fmla="*/ 533400 h 871252"/>
              <a:gd name="connsiteX3" fmla="*/ 5209130 w 9144000"/>
              <a:gd name="connsiteY3" fmla="*/ 530941 h 871252"/>
              <a:gd name="connsiteX4" fmla="*/ 1687215 w 9144000"/>
              <a:gd name="connsiteY4" fmla="*/ 696124 h 871252"/>
              <a:gd name="connsiteX5" fmla="*/ 0 w 9144000"/>
              <a:gd name="connsiteY5" fmla="*/ 869664 h 871252"/>
              <a:gd name="connsiteX6" fmla="*/ 0 w 9144000"/>
              <a:gd name="connsiteY6" fmla="*/ 0 h 871252"/>
              <a:gd name="connsiteX0" fmla="*/ 0 w 9144000"/>
              <a:gd name="connsiteY0" fmla="*/ 0 h 871252"/>
              <a:gd name="connsiteX1" fmla="*/ 9144000 w 9144000"/>
              <a:gd name="connsiteY1" fmla="*/ 0 h 871252"/>
              <a:gd name="connsiteX2" fmla="*/ 9144000 w 9144000"/>
              <a:gd name="connsiteY2" fmla="*/ 533400 h 871252"/>
              <a:gd name="connsiteX3" fmla="*/ 5209130 w 9144000"/>
              <a:gd name="connsiteY3" fmla="*/ 530941 h 871252"/>
              <a:gd name="connsiteX4" fmla="*/ 1687215 w 9144000"/>
              <a:gd name="connsiteY4" fmla="*/ 696124 h 871252"/>
              <a:gd name="connsiteX5" fmla="*/ 0 w 9144000"/>
              <a:gd name="connsiteY5" fmla="*/ 869664 h 871252"/>
              <a:gd name="connsiteX6" fmla="*/ 0 w 9144000"/>
              <a:gd name="connsiteY6" fmla="*/ 0 h 871252"/>
              <a:gd name="connsiteX0" fmla="*/ 0 w 9144000"/>
              <a:gd name="connsiteY0" fmla="*/ 0 h 871252"/>
              <a:gd name="connsiteX1" fmla="*/ 9144000 w 9144000"/>
              <a:gd name="connsiteY1" fmla="*/ 0 h 871252"/>
              <a:gd name="connsiteX2" fmla="*/ 9144000 w 9144000"/>
              <a:gd name="connsiteY2" fmla="*/ 533400 h 871252"/>
              <a:gd name="connsiteX3" fmla="*/ 5209130 w 9144000"/>
              <a:gd name="connsiteY3" fmla="*/ 530941 h 871252"/>
              <a:gd name="connsiteX4" fmla="*/ 1687215 w 9144000"/>
              <a:gd name="connsiteY4" fmla="*/ 696124 h 871252"/>
              <a:gd name="connsiteX5" fmla="*/ 0 w 9144000"/>
              <a:gd name="connsiteY5" fmla="*/ 869664 h 871252"/>
              <a:gd name="connsiteX6" fmla="*/ 0 w 9144000"/>
              <a:gd name="connsiteY6" fmla="*/ 0 h 871252"/>
              <a:gd name="connsiteX0" fmla="*/ 0 w 9144000"/>
              <a:gd name="connsiteY0" fmla="*/ 0 h 871715"/>
              <a:gd name="connsiteX1" fmla="*/ 9144000 w 9144000"/>
              <a:gd name="connsiteY1" fmla="*/ 0 h 871715"/>
              <a:gd name="connsiteX2" fmla="*/ 9144000 w 9144000"/>
              <a:gd name="connsiteY2" fmla="*/ 533400 h 871715"/>
              <a:gd name="connsiteX3" fmla="*/ 5209130 w 9144000"/>
              <a:gd name="connsiteY3" fmla="*/ 530941 h 871715"/>
              <a:gd name="connsiteX4" fmla="*/ 1687215 w 9144000"/>
              <a:gd name="connsiteY4" fmla="*/ 696124 h 871715"/>
              <a:gd name="connsiteX5" fmla="*/ 0 w 9144000"/>
              <a:gd name="connsiteY5" fmla="*/ 869664 h 871715"/>
              <a:gd name="connsiteX6" fmla="*/ 0 w 9144000"/>
              <a:gd name="connsiteY6" fmla="*/ 0 h 871715"/>
              <a:gd name="connsiteX0" fmla="*/ 0 w 12211050"/>
              <a:gd name="connsiteY0" fmla="*/ 19050 h 890765"/>
              <a:gd name="connsiteX1" fmla="*/ 12211050 w 12211050"/>
              <a:gd name="connsiteY1" fmla="*/ 0 h 890765"/>
              <a:gd name="connsiteX2" fmla="*/ 9144000 w 12211050"/>
              <a:gd name="connsiteY2" fmla="*/ 552450 h 890765"/>
              <a:gd name="connsiteX3" fmla="*/ 5209130 w 12211050"/>
              <a:gd name="connsiteY3" fmla="*/ 549991 h 890765"/>
              <a:gd name="connsiteX4" fmla="*/ 1687215 w 12211050"/>
              <a:gd name="connsiteY4" fmla="*/ 715174 h 890765"/>
              <a:gd name="connsiteX5" fmla="*/ 0 w 12211050"/>
              <a:gd name="connsiteY5" fmla="*/ 888714 h 890765"/>
              <a:gd name="connsiteX6" fmla="*/ 0 w 12211050"/>
              <a:gd name="connsiteY6" fmla="*/ 19050 h 890765"/>
              <a:gd name="connsiteX0" fmla="*/ 0 w 12211050"/>
              <a:gd name="connsiteY0" fmla="*/ 19050 h 890765"/>
              <a:gd name="connsiteX1" fmla="*/ 12211050 w 12211050"/>
              <a:gd name="connsiteY1" fmla="*/ 0 h 890765"/>
              <a:gd name="connsiteX2" fmla="*/ 12201525 w 12211050"/>
              <a:gd name="connsiteY2" fmla="*/ 561975 h 890765"/>
              <a:gd name="connsiteX3" fmla="*/ 5209130 w 12211050"/>
              <a:gd name="connsiteY3" fmla="*/ 549991 h 890765"/>
              <a:gd name="connsiteX4" fmla="*/ 1687215 w 12211050"/>
              <a:gd name="connsiteY4" fmla="*/ 715174 h 890765"/>
              <a:gd name="connsiteX5" fmla="*/ 0 w 12211050"/>
              <a:gd name="connsiteY5" fmla="*/ 888714 h 890765"/>
              <a:gd name="connsiteX6" fmla="*/ 0 w 12211050"/>
              <a:gd name="connsiteY6" fmla="*/ 19050 h 89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1050" h="890765">
                <a:moveTo>
                  <a:pt x="0" y="19050"/>
                </a:moveTo>
                <a:lnTo>
                  <a:pt x="12211050" y="0"/>
                </a:lnTo>
                <a:lnTo>
                  <a:pt x="12201525" y="561975"/>
                </a:lnTo>
                <a:lnTo>
                  <a:pt x="5209130" y="549991"/>
                </a:lnTo>
                <a:cubicBezTo>
                  <a:pt x="3966333" y="577112"/>
                  <a:pt x="2546736" y="624051"/>
                  <a:pt x="1687215" y="715174"/>
                </a:cubicBezTo>
                <a:cubicBezTo>
                  <a:pt x="827694" y="806297"/>
                  <a:pt x="351011" y="906412"/>
                  <a:pt x="0" y="888714"/>
                </a:cubicBezTo>
                <a:lnTo>
                  <a:pt x="0" y="1905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96644" y="85725"/>
            <a:ext cx="3595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Institute for Telecommunication Sciences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1"/>
            <a:ext cx="548640" cy="54552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108616"/>
            <a:ext cx="631803" cy="64008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4412" y="95947"/>
            <a:ext cx="2020613" cy="31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52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685800" rtl="0" eaLnBrk="1" latinLnBrk="0" hangingPunct="1">
        <a:lnSpc>
          <a:spcPct val="90000"/>
        </a:lnSpc>
        <a:spcBef>
          <a:spcPts val="750"/>
        </a:spcBef>
        <a:buClr>
          <a:schemeClr val="tx2"/>
        </a:buClr>
        <a:buFont typeface="Calibri" panose="020F0502020204030204" pitchFamily="34" charset="0"/>
        <a:buChar char="●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96875" indent="-163513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Wingdings" panose="05000000000000000000" pitchFamily="2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17525" indent="-120650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30238" indent="-111125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Calibri" panose="020F0502020204030204" pitchFamily="34" charset="0"/>
        <a:buChar char="‐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01688" indent="-119063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pinson@ntia.doc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ampsrv02.umiacs.umd.edu/projdb/project.php?id=7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Designing a Prize Challenge: </a:t>
            </a:r>
            <a:br>
              <a:rPr lang="en-US" dirty="0"/>
            </a:br>
            <a:r>
              <a:rPr lang="en-US" dirty="0"/>
              <a:t>Computer Vision Datasets for NR Metric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Margaret H Pinson</a:t>
            </a:r>
          </a:p>
          <a:p>
            <a:r>
              <a:rPr lang="en-US" dirty="0"/>
              <a:t>NTIA/ITS</a:t>
            </a:r>
          </a:p>
          <a:p>
            <a:r>
              <a:rPr lang="en-US" dirty="0">
                <a:hlinkClick r:id="rId2"/>
              </a:rPr>
              <a:t>mpinson@ntia.doc.gov</a:t>
            </a:r>
            <a:endParaRPr lang="en-US" dirty="0"/>
          </a:p>
          <a:p>
            <a:r>
              <a:rPr lang="en-US"/>
              <a:t>+1 303-497-3579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78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Safety Communications Research (PSCR)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Designing prize challenge</a:t>
            </a:r>
          </a:p>
          <a:p>
            <a:r>
              <a:rPr lang="en-US" dirty="0" smtClean="0"/>
              <a:t>Technology gap: </a:t>
            </a:r>
            <a:r>
              <a:rPr lang="en-US" dirty="0"/>
              <a:t>datasets</a:t>
            </a:r>
          </a:p>
          <a:p>
            <a:pPr lvl="1"/>
            <a:r>
              <a:rPr lang="en-US" dirty="0"/>
              <a:t>Depict a computer vision application</a:t>
            </a:r>
          </a:p>
          <a:p>
            <a:pPr lvl="1"/>
            <a:r>
              <a:rPr lang="en-US" dirty="0"/>
              <a:t>Impairments that cause decreased performance </a:t>
            </a:r>
          </a:p>
          <a:p>
            <a:r>
              <a:rPr lang="en-US" dirty="0" smtClean="0"/>
              <a:t>Technology gap: </a:t>
            </a:r>
            <a:r>
              <a:rPr lang="en-US" smtClean="0"/>
              <a:t>quality assessments </a:t>
            </a:r>
            <a:r>
              <a:rPr lang="en-US" dirty="0" smtClean="0"/>
              <a:t>for </a:t>
            </a:r>
            <a:r>
              <a:rPr lang="en-US" smtClean="0"/>
              <a:t>computer vision</a:t>
            </a:r>
            <a:endParaRPr lang="en-US" dirty="0"/>
          </a:p>
          <a:p>
            <a:pPr lvl="1"/>
            <a:r>
              <a:rPr lang="en-US" dirty="0"/>
              <a:t>Estimate success / failure rate of a particular computer vision algorithm</a:t>
            </a:r>
          </a:p>
          <a:p>
            <a:pPr lvl="1"/>
            <a:r>
              <a:rPr lang="en-US" dirty="0"/>
              <a:t>Analogous to subjective testing (e.g., may be expensive or impractical)</a:t>
            </a:r>
          </a:p>
          <a:p>
            <a:r>
              <a:rPr lang="en-US" dirty="0"/>
              <a:t>Example: document image quality assessment (DIQA) datasets </a:t>
            </a:r>
          </a:p>
          <a:p>
            <a:pPr lvl="1"/>
            <a:r>
              <a:rPr lang="en-US" dirty="0"/>
              <a:t>Optical character recognition (OCR)</a:t>
            </a:r>
          </a:p>
          <a:p>
            <a:pPr lvl="1"/>
            <a:r>
              <a:rPr lang="en-US" dirty="0"/>
              <a:t>Compare actual text to OCR result</a:t>
            </a:r>
          </a:p>
          <a:p>
            <a:pPr lvl="1"/>
            <a:r>
              <a:rPr lang="en-US" u="sng" dirty="0">
                <a:hlinkClick r:id="rId2"/>
              </a:rPr>
              <a:t>https://lampsrv02.umiacs.umd.edu/projdb/project.php?id=73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1966-2B76-4BF4-83D3-EFDEEF1B9A05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6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</a:t>
            </a:r>
            <a:r>
              <a:rPr lang="en-US"/>
              <a:t>Collaboration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 design challenge</a:t>
            </a:r>
          </a:p>
          <a:p>
            <a:r>
              <a:rPr lang="en-US" dirty="0"/>
              <a:t>Webinar</a:t>
            </a:r>
          </a:p>
          <a:p>
            <a:r>
              <a:rPr lang="en-US" dirty="0" smtClean="0"/>
              <a:t>Resources</a:t>
            </a:r>
            <a:endParaRPr lang="en-US" dirty="0"/>
          </a:p>
          <a:p>
            <a:r>
              <a:rPr lang="en-US" dirty="0" smtClean="0"/>
              <a:t>Mentorship / coaching</a:t>
            </a:r>
            <a:endParaRPr lang="en-US" dirty="0"/>
          </a:p>
          <a:p>
            <a:pPr lvl="1"/>
            <a:r>
              <a:rPr lang="en-US" dirty="0"/>
              <a:t>Participants can contact</a:t>
            </a:r>
          </a:p>
          <a:p>
            <a:pPr lvl="1"/>
            <a:r>
              <a:rPr lang="en-US" dirty="0"/>
              <a:t>Answer questions</a:t>
            </a:r>
          </a:p>
          <a:p>
            <a:pPr lvl="1"/>
            <a:r>
              <a:rPr lang="en-US" dirty="0"/>
              <a:t>Provide expertise</a:t>
            </a:r>
          </a:p>
          <a:p>
            <a:r>
              <a:rPr lang="en-US" dirty="0"/>
              <a:t>Judges</a:t>
            </a:r>
          </a:p>
          <a:p>
            <a:r>
              <a:rPr lang="en-US" dirty="0" smtClean="0"/>
              <a:t>Subject matter experts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1966-2B76-4BF4-83D3-EFDEEF1B9A05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0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Swide">
  <a:themeElements>
    <a:clrScheme name="ITS2016">
      <a:dk1>
        <a:sysClr val="windowText" lastClr="000000"/>
      </a:dk1>
      <a:lt1>
        <a:sysClr val="window" lastClr="FFFFFF"/>
      </a:lt1>
      <a:dk2>
        <a:srgbClr val="004273"/>
      </a:dk2>
      <a:lt2>
        <a:srgbClr val="E7F0F5"/>
      </a:lt2>
      <a:accent1>
        <a:srgbClr val="4087AF"/>
      </a:accent1>
      <a:accent2>
        <a:srgbClr val="FF00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TS2016presentationTemplate.potx" id="{2B465CA4-0FC9-4936-8C28-2A2C1FC40037}" vid="{58D55831-1967-45E0-806C-2538F87A62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_x0020_Name xmlns="e0d7ad62-8e32-43ee-b9d5-28d55ba3e867">
      <UserInfo>
        <DisplayName>Segre, Lilli</DisplayName>
        <AccountId>173</AccountId>
        <AccountType/>
      </UserInfo>
    </Owner_x0020_Name>
    <Doc_x0020_Category xmlns="e0d7ad62-8e32-43ee-b9d5-28d55ba3e867">Management and Administration</Doc_x0020_Category>
    <Doc_x0020_Type xmlns="e0d7ad62-8e32-43ee-b9d5-28d55ba3e867">4. Forms</Doc_x0020_Type>
    <Topic xmlns="e0d7ad62-8e32-43ee-b9d5-28d55ba3e867">ITS standard templates</Topic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44A8593AB44A4486FB55358833ADC4" ma:contentTypeVersion="6" ma:contentTypeDescription="Create a new document." ma:contentTypeScope="" ma:versionID="931c8e0cf429f818cc0859fc34e57732">
  <xsd:schema xmlns:xsd="http://www.w3.org/2001/XMLSchema" xmlns:xs="http://www.w3.org/2001/XMLSchema" xmlns:p="http://schemas.microsoft.com/office/2006/metadata/properties" xmlns:ns2="e0d7ad62-8e32-43ee-b9d5-28d55ba3e867" targetNamespace="http://schemas.microsoft.com/office/2006/metadata/properties" ma:root="true" ma:fieldsID="081068c447329b204370e61153bcd94a" ns2:_="">
    <xsd:import namespace="e0d7ad62-8e32-43ee-b9d5-28d55ba3e867"/>
    <xsd:element name="properties">
      <xsd:complexType>
        <xsd:sequence>
          <xsd:element name="documentManagement">
            <xsd:complexType>
              <xsd:all>
                <xsd:element ref="ns2:Doc_x0020_Type"/>
                <xsd:element ref="ns2:Doc_x0020_Category"/>
                <xsd:element ref="ns2:Topic" minOccurs="0"/>
                <xsd:element ref="ns2:Owner_x0020_Nam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7ad62-8e32-43ee-b9d5-28d55ba3e867" elementFormDefault="qualified">
    <xsd:import namespace="http://schemas.microsoft.com/office/2006/documentManagement/types"/>
    <xsd:import namespace="http://schemas.microsoft.com/office/infopath/2007/PartnerControls"/>
    <xsd:element name="Doc_x0020_Type" ma:index="2" ma:displayName="Doc Type" ma:format="Dropdown" ma:internalName="Doc_x0020_Type">
      <xsd:simpleType>
        <xsd:restriction base="dms:Choice">
          <xsd:enumeration value="1. Policy"/>
          <xsd:enumeration value="2. Procedure"/>
          <xsd:enumeration value="3. Manuals"/>
          <xsd:enumeration value="4. Forms"/>
        </xsd:restriction>
      </xsd:simpleType>
    </xsd:element>
    <xsd:element name="Doc_x0020_Category" ma:index="3" ma:displayName="Doc Category" ma:format="Dropdown" ma:internalName="Doc_x0020_Category">
      <xsd:simpleType>
        <xsd:restriction base="dms:Choice">
          <xsd:enumeration value="CRADAs and Intellectual Property"/>
          <xsd:enumeration value="Editorial and Publications"/>
          <xsd:enumeration value="Facilities"/>
          <xsd:enumeration value="Human Resources"/>
          <xsd:enumeration value="IT"/>
          <xsd:enumeration value="Interagency Agreements"/>
          <xsd:enumeration value="Management and Administration"/>
          <xsd:enumeration value="Procurement and Purchasing"/>
          <xsd:enumeration value="Property"/>
          <xsd:enumeration value="S&amp;E Projects"/>
          <xsd:enumeration value="Safety and Security"/>
          <xsd:enumeration value="Software Development"/>
          <xsd:enumeration value="Training"/>
          <xsd:enumeration value="Travel"/>
        </xsd:restriction>
      </xsd:simpleType>
    </xsd:element>
    <xsd:element name="Topic" ma:index="4" nillable="true" ma:displayName="Topic" ma:internalName="Topic">
      <xsd:simpleType>
        <xsd:restriction base="dms:Text">
          <xsd:maxLength value="255"/>
        </xsd:restriction>
      </xsd:simpleType>
    </xsd:element>
    <xsd:element name="Owner_x0020_Name" ma:index="11" ma:displayName="Owner Name" ma:list="UserInfo" ma:SharePointGroup="0" ma:internalName="Owner_x0020_Name" ma:readOnly="false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5145A6-4E9B-41F3-8B47-4174C1575F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4C40C9-D3EC-4FFB-B3CD-C1085BB018D1}">
  <ds:schemaRefs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e0d7ad62-8e32-43ee-b9d5-28d55ba3e867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D768921-B9D9-47A3-9BE4-4B89D325DB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d7ad62-8e32-43ee-b9d5-28d55ba3e8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ITS Wide Screen Presentation Template</Template>
  <TotalTime>1832</TotalTime>
  <Words>128</Words>
  <Application>Microsoft Office PowerPoint</Application>
  <PresentationFormat>Custom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ITSwide</vt:lpstr>
      <vt:lpstr>Designing a Prize Challenge:  Computer Vision Datasets for NR Metric Research</vt:lpstr>
      <vt:lpstr>Public Safety Communications Research (PSCR)</vt:lpstr>
      <vt:lpstr>Potential Collaboration Opportunities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PowerPoint Template and Tips</dc:title>
  <dc:creator>Pinson, Margaret</dc:creator>
  <cp:lastModifiedBy>Pinson, Margaret</cp:lastModifiedBy>
  <cp:revision>87</cp:revision>
  <cp:lastPrinted>2016-05-16T17:10:45Z</cp:lastPrinted>
  <dcterms:created xsi:type="dcterms:W3CDTF">2020-02-20T23:00:22Z</dcterms:created>
  <dcterms:modified xsi:type="dcterms:W3CDTF">2020-03-05T17:30:10Z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0x010100EA44A8593AB44A4486FB55358833ADC4</vt:lpwstr>
  </property>
  <property fmtid="{D5CDD505-2E9C-101B-9397-08002B2CF9AE}" pid="3" name="_dlc_DocIdItemGuid">
    <vt:lpwstr>15d6d053-5443-42b2-aead-d3ba7a054f21</vt:lpwstr>
  </property>
</Properties>
</file>