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7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88825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3658D"/>
    <a:srgbClr val="2C6284"/>
    <a:srgbClr val="33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86397" autoAdjust="0"/>
  </p:normalViewPr>
  <p:slideViewPr>
    <p:cSldViewPr>
      <p:cViewPr varScale="1">
        <p:scale>
          <a:sx n="117" d="100"/>
          <a:sy n="117" d="100"/>
        </p:scale>
        <p:origin x="120" y="494"/>
      </p:cViewPr>
      <p:guideLst>
        <p:guide orient="horz" pos="211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F0798-D72B-4088-94EC-2025AE1F30EE}" type="doc">
      <dgm:prSet loTypeId="urn:microsoft.com/office/officeart/2005/8/layout/chevronAccent+Icon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69A34-0899-4828-819E-F622DBA614C1}">
      <dgm:prSet phldrT="[Text]"/>
      <dgm:spPr/>
      <dgm:t>
        <a:bodyPr/>
        <a:lstStyle/>
        <a:p>
          <a:r>
            <a:rPr lang="en-US" dirty="0" smtClean="0"/>
            <a:t>Upload to YouTube</a:t>
          </a:r>
          <a:endParaRPr lang="en-US" dirty="0"/>
        </a:p>
      </dgm:t>
    </dgm:pt>
    <dgm:pt modelId="{359FD432-083D-4DBC-B53B-B4854E0D9620}" type="parTrans" cxnId="{37FE7D10-2EB1-4E92-96C7-D5D248B9F479}">
      <dgm:prSet/>
      <dgm:spPr/>
      <dgm:t>
        <a:bodyPr/>
        <a:lstStyle/>
        <a:p>
          <a:endParaRPr lang="en-US"/>
        </a:p>
      </dgm:t>
    </dgm:pt>
    <dgm:pt modelId="{EB976622-EEFC-4D1B-899B-998363B9F84E}" type="sibTrans" cxnId="{37FE7D10-2EB1-4E92-96C7-D5D248B9F479}">
      <dgm:prSet/>
      <dgm:spPr/>
      <dgm:t>
        <a:bodyPr/>
        <a:lstStyle/>
        <a:p>
          <a:endParaRPr lang="en-US"/>
        </a:p>
      </dgm:t>
    </dgm:pt>
    <dgm:pt modelId="{0030B17A-AD38-450D-BD12-80E2CA8A4E46}">
      <dgm:prSet phldrT="[Text]"/>
      <dgm:spPr/>
      <dgm:t>
        <a:bodyPr/>
        <a:lstStyle/>
        <a:p>
          <a:r>
            <a:rPr lang="en-US" dirty="0" smtClean="0"/>
            <a:t>Transcode</a:t>
          </a:r>
          <a:endParaRPr lang="en-US" dirty="0"/>
        </a:p>
      </dgm:t>
    </dgm:pt>
    <dgm:pt modelId="{941C1A30-AAF8-4426-A7E7-4AC135DFF5F3}" type="parTrans" cxnId="{60FB603E-B154-4C88-8D33-63629DA9BFB9}">
      <dgm:prSet/>
      <dgm:spPr/>
      <dgm:t>
        <a:bodyPr/>
        <a:lstStyle/>
        <a:p>
          <a:endParaRPr lang="en-US"/>
        </a:p>
      </dgm:t>
    </dgm:pt>
    <dgm:pt modelId="{B3ABE613-2352-478C-82BB-AA5F8C8E989D}" type="sibTrans" cxnId="{60FB603E-B154-4C88-8D33-63629DA9BFB9}">
      <dgm:prSet/>
      <dgm:spPr/>
      <dgm:t>
        <a:bodyPr/>
        <a:lstStyle/>
        <a:p>
          <a:endParaRPr lang="en-US"/>
        </a:p>
      </dgm:t>
    </dgm:pt>
    <dgm:pt modelId="{F8153A7D-4B9E-4B35-B05A-244A64F3FD2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54D1EDB-AFE6-4585-A024-A845D60176E9}" type="parTrans" cxnId="{AE096DC8-41F1-48A7-90F8-CC60B6DD904B}">
      <dgm:prSet/>
      <dgm:spPr/>
      <dgm:t>
        <a:bodyPr/>
        <a:lstStyle/>
        <a:p>
          <a:endParaRPr lang="en-US"/>
        </a:p>
      </dgm:t>
    </dgm:pt>
    <dgm:pt modelId="{127A0B4C-B472-4867-8AC7-D1DB41791127}" type="sibTrans" cxnId="{AE096DC8-41F1-48A7-90F8-CC60B6DD904B}">
      <dgm:prSet/>
      <dgm:spPr/>
      <dgm:t>
        <a:bodyPr/>
        <a:lstStyle/>
        <a:p>
          <a:endParaRPr lang="en-US"/>
        </a:p>
      </dgm:t>
    </dgm:pt>
    <dgm:pt modelId="{4D7C5269-5F0B-41C2-990E-9111AA754ECC}">
      <dgm:prSet phldrT="[Text]"/>
      <dgm:spPr/>
      <dgm:t>
        <a:bodyPr/>
        <a:lstStyle/>
        <a:p>
          <a:r>
            <a:rPr lang="en-US" dirty="0" smtClean="0"/>
            <a:t>Record, process, edit, compress</a:t>
          </a:r>
          <a:endParaRPr lang="en-US" dirty="0"/>
        </a:p>
      </dgm:t>
    </dgm:pt>
    <dgm:pt modelId="{83D92AFD-57FF-416F-9538-46E7FEACC36F}" type="parTrans" cxnId="{5639A363-09D9-414E-B365-02400159A63C}">
      <dgm:prSet/>
      <dgm:spPr/>
      <dgm:t>
        <a:bodyPr/>
        <a:lstStyle/>
        <a:p>
          <a:endParaRPr lang="en-US"/>
        </a:p>
      </dgm:t>
    </dgm:pt>
    <dgm:pt modelId="{E0D2E2A4-A293-447D-9CFA-045345C4D39E}" type="sibTrans" cxnId="{5639A363-09D9-414E-B365-02400159A63C}">
      <dgm:prSet/>
      <dgm:spPr/>
      <dgm:t>
        <a:bodyPr/>
        <a:lstStyle/>
        <a:p>
          <a:endParaRPr lang="en-US"/>
        </a:p>
      </dgm:t>
    </dgm:pt>
    <dgm:pt modelId="{B9AA3B66-6D1B-4659-A608-169E27786449}">
      <dgm:prSet phldrT="[Text]"/>
      <dgm:spPr/>
      <dgm:t>
        <a:bodyPr/>
        <a:lstStyle/>
        <a:p>
          <a:endParaRPr lang="en-US" dirty="0"/>
        </a:p>
      </dgm:t>
    </dgm:pt>
    <dgm:pt modelId="{079B92A6-B3C5-46AC-8DF4-4287923E5B4F}" type="parTrans" cxnId="{9ECDE0CA-2C31-499E-9A82-9AA8CA678984}">
      <dgm:prSet/>
      <dgm:spPr/>
      <dgm:t>
        <a:bodyPr/>
        <a:lstStyle/>
        <a:p>
          <a:endParaRPr lang="en-US"/>
        </a:p>
      </dgm:t>
    </dgm:pt>
    <dgm:pt modelId="{F4C6A391-8557-44AA-82FF-1D91E5133D19}" type="sibTrans" cxnId="{9ECDE0CA-2C31-499E-9A82-9AA8CA678984}">
      <dgm:prSet/>
      <dgm:spPr/>
      <dgm:t>
        <a:bodyPr/>
        <a:lstStyle/>
        <a:p>
          <a:endParaRPr lang="en-US"/>
        </a:p>
      </dgm:t>
    </dgm:pt>
    <dgm:pt modelId="{81018AA1-75EF-45AC-9B7F-34E0F13E8E13}" type="pres">
      <dgm:prSet presAssocID="{9DFF0798-D72B-4088-94EC-2025AE1F30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BB2B8-8A21-48B9-80FF-22D0D09A296E}" type="pres">
      <dgm:prSet presAssocID="{4D7C5269-5F0B-41C2-990E-9111AA754ECC}" presName="composite" presStyleCnt="0"/>
      <dgm:spPr/>
    </dgm:pt>
    <dgm:pt modelId="{387B29F6-82AC-414B-8C5B-C39061D37270}" type="pres">
      <dgm:prSet presAssocID="{4D7C5269-5F0B-41C2-990E-9111AA754ECC}" presName="bgChev" presStyleLbl="node1" presStyleIdx="0" presStyleCnt="5"/>
      <dgm:spPr/>
    </dgm:pt>
    <dgm:pt modelId="{43235727-5DA0-4671-86B6-4E4DCC1DB6C7}" type="pres">
      <dgm:prSet presAssocID="{4D7C5269-5F0B-41C2-990E-9111AA754ECC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E224C-6D28-46A6-BDF1-05FA439B5847}" type="pres">
      <dgm:prSet presAssocID="{E0D2E2A4-A293-447D-9CFA-045345C4D39E}" presName="compositeSpace" presStyleCnt="0"/>
      <dgm:spPr/>
    </dgm:pt>
    <dgm:pt modelId="{064C2464-0373-4118-8913-45C5AD401806}" type="pres">
      <dgm:prSet presAssocID="{BC769A34-0899-4828-819E-F622DBA614C1}" presName="composite" presStyleCnt="0"/>
      <dgm:spPr/>
    </dgm:pt>
    <dgm:pt modelId="{196E88E1-ED70-4877-9344-E4EF5F39CC75}" type="pres">
      <dgm:prSet presAssocID="{BC769A34-0899-4828-819E-F622DBA614C1}" presName="bgChev" presStyleLbl="node1" presStyleIdx="1" presStyleCnt="5"/>
      <dgm:spPr/>
    </dgm:pt>
    <dgm:pt modelId="{17320B8C-6D71-4FB0-82CA-07EE37B511BA}" type="pres">
      <dgm:prSet presAssocID="{BC769A34-0899-4828-819E-F622DBA614C1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0E4E-3901-4ED6-8267-D3713F111334}" type="pres">
      <dgm:prSet presAssocID="{EB976622-EEFC-4D1B-899B-998363B9F84E}" presName="compositeSpace" presStyleCnt="0"/>
      <dgm:spPr/>
    </dgm:pt>
    <dgm:pt modelId="{1384C270-75C2-495F-871B-255CC6EF7F53}" type="pres">
      <dgm:prSet presAssocID="{B9AA3B66-6D1B-4659-A608-169E27786449}" presName="composite" presStyleCnt="0"/>
      <dgm:spPr/>
    </dgm:pt>
    <dgm:pt modelId="{CE6EACDD-3B6A-4DC6-ADE6-500995D27E93}" type="pres">
      <dgm:prSet presAssocID="{B9AA3B66-6D1B-4659-A608-169E27786449}" presName="bgChev" presStyleLbl="node1" presStyleIdx="2" presStyleCnt="5"/>
      <dgm:spPr/>
    </dgm:pt>
    <dgm:pt modelId="{3469CE7C-792F-4799-820A-66DE3F3671CF}" type="pres">
      <dgm:prSet presAssocID="{B9AA3B66-6D1B-4659-A608-169E27786449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31801-FBF7-408C-AC61-48F98B22247F}" type="pres">
      <dgm:prSet presAssocID="{F4C6A391-8557-44AA-82FF-1D91E5133D19}" presName="compositeSpace" presStyleCnt="0"/>
      <dgm:spPr/>
    </dgm:pt>
    <dgm:pt modelId="{BE64126D-A6C9-4295-9073-59138A79840E}" type="pres">
      <dgm:prSet presAssocID="{0030B17A-AD38-450D-BD12-80E2CA8A4E46}" presName="composite" presStyleCnt="0"/>
      <dgm:spPr/>
    </dgm:pt>
    <dgm:pt modelId="{4979EBBD-5D9B-48A6-9831-924E274ABEA1}" type="pres">
      <dgm:prSet presAssocID="{0030B17A-AD38-450D-BD12-80E2CA8A4E46}" presName="bgChev" presStyleLbl="node1" presStyleIdx="3" presStyleCnt="5"/>
      <dgm:spPr/>
    </dgm:pt>
    <dgm:pt modelId="{55B5EEC1-E956-4A43-8111-246BE6D66765}" type="pres">
      <dgm:prSet presAssocID="{0030B17A-AD38-450D-BD12-80E2CA8A4E46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B5473-196A-4C3B-A002-E1548AC3BFC4}" type="pres">
      <dgm:prSet presAssocID="{B3ABE613-2352-478C-82BB-AA5F8C8E989D}" presName="compositeSpace" presStyleCnt="0"/>
      <dgm:spPr/>
    </dgm:pt>
    <dgm:pt modelId="{AA5EEAC0-7CDB-486D-AB34-0C95C3283DFA}" type="pres">
      <dgm:prSet presAssocID="{F8153A7D-4B9E-4B35-B05A-244A64F3FD29}" presName="composite" presStyleCnt="0"/>
      <dgm:spPr/>
    </dgm:pt>
    <dgm:pt modelId="{7B740270-8278-4F6F-B5A2-2381CC2B9FFD}" type="pres">
      <dgm:prSet presAssocID="{F8153A7D-4B9E-4B35-B05A-244A64F3FD29}" presName="bgChev" presStyleLbl="node1" presStyleIdx="4" presStyleCnt="5"/>
      <dgm:spPr/>
    </dgm:pt>
    <dgm:pt modelId="{C6C17408-365A-4BC7-BFB0-D93D52C12C9D}" type="pres">
      <dgm:prSet presAssocID="{F8153A7D-4B9E-4B35-B05A-244A64F3FD29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A57D4-228A-4748-B7FB-358B538AB1A3}" type="presOf" srcId="{9DFF0798-D72B-4088-94EC-2025AE1F30EE}" destId="{81018AA1-75EF-45AC-9B7F-34E0F13E8E13}" srcOrd="0" destOrd="0" presId="urn:microsoft.com/office/officeart/2005/8/layout/chevronAccent+Icon"/>
    <dgm:cxn modelId="{5639A363-09D9-414E-B365-02400159A63C}" srcId="{9DFF0798-D72B-4088-94EC-2025AE1F30EE}" destId="{4D7C5269-5F0B-41C2-990E-9111AA754ECC}" srcOrd="0" destOrd="0" parTransId="{83D92AFD-57FF-416F-9538-46E7FEACC36F}" sibTransId="{E0D2E2A4-A293-447D-9CFA-045345C4D39E}"/>
    <dgm:cxn modelId="{AE096DC8-41F1-48A7-90F8-CC60B6DD904B}" srcId="{9DFF0798-D72B-4088-94EC-2025AE1F30EE}" destId="{F8153A7D-4B9E-4B35-B05A-244A64F3FD29}" srcOrd="4" destOrd="0" parTransId="{D54D1EDB-AFE6-4585-A024-A845D60176E9}" sibTransId="{127A0B4C-B472-4867-8AC7-D1DB41791127}"/>
    <dgm:cxn modelId="{892B775F-5FE5-4A64-BAFD-77E25C1CEFB3}" type="presOf" srcId="{F8153A7D-4B9E-4B35-B05A-244A64F3FD29}" destId="{C6C17408-365A-4BC7-BFB0-D93D52C12C9D}" srcOrd="0" destOrd="0" presId="urn:microsoft.com/office/officeart/2005/8/layout/chevronAccent+Icon"/>
    <dgm:cxn modelId="{A95C3443-89B3-4FE5-88CA-D6EA325059C6}" type="presOf" srcId="{4D7C5269-5F0B-41C2-990E-9111AA754ECC}" destId="{43235727-5DA0-4671-86B6-4E4DCC1DB6C7}" srcOrd="0" destOrd="0" presId="urn:microsoft.com/office/officeart/2005/8/layout/chevronAccent+Icon"/>
    <dgm:cxn modelId="{ED83FC53-3E41-4981-BF25-BD2A61296C0D}" type="presOf" srcId="{0030B17A-AD38-450D-BD12-80E2CA8A4E46}" destId="{55B5EEC1-E956-4A43-8111-246BE6D66765}" srcOrd="0" destOrd="0" presId="urn:microsoft.com/office/officeart/2005/8/layout/chevronAccent+Icon"/>
    <dgm:cxn modelId="{866615A6-1E0B-4E81-95CE-FA5E31F1974C}" type="presOf" srcId="{B9AA3B66-6D1B-4659-A608-169E27786449}" destId="{3469CE7C-792F-4799-820A-66DE3F3671CF}" srcOrd="0" destOrd="0" presId="urn:microsoft.com/office/officeart/2005/8/layout/chevronAccent+Icon"/>
    <dgm:cxn modelId="{60FB603E-B154-4C88-8D33-63629DA9BFB9}" srcId="{9DFF0798-D72B-4088-94EC-2025AE1F30EE}" destId="{0030B17A-AD38-450D-BD12-80E2CA8A4E46}" srcOrd="3" destOrd="0" parTransId="{941C1A30-AAF8-4426-A7E7-4AC135DFF5F3}" sibTransId="{B3ABE613-2352-478C-82BB-AA5F8C8E989D}"/>
    <dgm:cxn modelId="{EF0DDAD9-1B18-4D46-B9B2-A03969605C84}" type="presOf" srcId="{BC769A34-0899-4828-819E-F622DBA614C1}" destId="{17320B8C-6D71-4FB0-82CA-07EE37B511BA}" srcOrd="0" destOrd="0" presId="urn:microsoft.com/office/officeart/2005/8/layout/chevronAccent+Icon"/>
    <dgm:cxn modelId="{9ECDE0CA-2C31-499E-9A82-9AA8CA678984}" srcId="{9DFF0798-D72B-4088-94EC-2025AE1F30EE}" destId="{B9AA3B66-6D1B-4659-A608-169E27786449}" srcOrd="2" destOrd="0" parTransId="{079B92A6-B3C5-46AC-8DF4-4287923E5B4F}" sibTransId="{F4C6A391-8557-44AA-82FF-1D91E5133D19}"/>
    <dgm:cxn modelId="{37FE7D10-2EB1-4E92-96C7-D5D248B9F479}" srcId="{9DFF0798-D72B-4088-94EC-2025AE1F30EE}" destId="{BC769A34-0899-4828-819E-F622DBA614C1}" srcOrd="1" destOrd="0" parTransId="{359FD432-083D-4DBC-B53B-B4854E0D9620}" sibTransId="{EB976622-EEFC-4D1B-899B-998363B9F84E}"/>
    <dgm:cxn modelId="{7424894E-4E2C-4336-A724-648DCEE872A9}" type="presParOf" srcId="{81018AA1-75EF-45AC-9B7F-34E0F13E8E13}" destId="{45ABB2B8-8A21-48B9-80FF-22D0D09A296E}" srcOrd="0" destOrd="0" presId="urn:microsoft.com/office/officeart/2005/8/layout/chevronAccent+Icon"/>
    <dgm:cxn modelId="{E070E747-0AA3-4F04-8646-0A1BAA5083D3}" type="presParOf" srcId="{45ABB2B8-8A21-48B9-80FF-22D0D09A296E}" destId="{387B29F6-82AC-414B-8C5B-C39061D37270}" srcOrd="0" destOrd="0" presId="urn:microsoft.com/office/officeart/2005/8/layout/chevronAccent+Icon"/>
    <dgm:cxn modelId="{33C830F9-A4DD-43CD-9FF2-624513BDA60E}" type="presParOf" srcId="{45ABB2B8-8A21-48B9-80FF-22D0D09A296E}" destId="{43235727-5DA0-4671-86B6-4E4DCC1DB6C7}" srcOrd="1" destOrd="0" presId="urn:microsoft.com/office/officeart/2005/8/layout/chevronAccent+Icon"/>
    <dgm:cxn modelId="{C9EEC62C-7142-42C4-80F3-5F585F8EE8F3}" type="presParOf" srcId="{81018AA1-75EF-45AC-9B7F-34E0F13E8E13}" destId="{CF4E224C-6D28-46A6-BDF1-05FA439B5847}" srcOrd="1" destOrd="0" presId="urn:microsoft.com/office/officeart/2005/8/layout/chevronAccent+Icon"/>
    <dgm:cxn modelId="{B4278723-DBCF-4869-8FC8-A65ABF5A1B2F}" type="presParOf" srcId="{81018AA1-75EF-45AC-9B7F-34E0F13E8E13}" destId="{064C2464-0373-4118-8913-45C5AD401806}" srcOrd="2" destOrd="0" presId="urn:microsoft.com/office/officeart/2005/8/layout/chevronAccent+Icon"/>
    <dgm:cxn modelId="{3F8F17F7-8C7B-4510-97C2-3852930095E8}" type="presParOf" srcId="{064C2464-0373-4118-8913-45C5AD401806}" destId="{196E88E1-ED70-4877-9344-E4EF5F39CC75}" srcOrd="0" destOrd="0" presId="urn:microsoft.com/office/officeart/2005/8/layout/chevronAccent+Icon"/>
    <dgm:cxn modelId="{266C3BDB-B914-4C54-AB02-6FD51312F998}" type="presParOf" srcId="{064C2464-0373-4118-8913-45C5AD401806}" destId="{17320B8C-6D71-4FB0-82CA-07EE37B511BA}" srcOrd="1" destOrd="0" presId="urn:microsoft.com/office/officeart/2005/8/layout/chevronAccent+Icon"/>
    <dgm:cxn modelId="{D2148D7E-902D-4D14-AA94-993CEACC1095}" type="presParOf" srcId="{81018AA1-75EF-45AC-9B7F-34E0F13E8E13}" destId="{A8DA0E4E-3901-4ED6-8267-D3713F111334}" srcOrd="3" destOrd="0" presId="urn:microsoft.com/office/officeart/2005/8/layout/chevronAccent+Icon"/>
    <dgm:cxn modelId="{2AEBCEFB-A0B5-43F2-A707-228962187B6A}" type="presParOf" srcId="{81018AA1-75EF-45AC-9B7F-34E0F13E8E13}" destId="{1384C270-75C2-495F-871B-255CC6EF7F53}" srcOrd="4" destOrd="0" presId="urn:microsoft.com/office/officeart/2005/8/layout/chevronAccent+Icon"/>
    <dgm:cxn modelId="{00E45193-DDDD-4A5E-BFE8-0F120250EC7D}" type="presParOf" srcId="{1384C270-75C2-495F-871B-255CC6EF7F53}" destId="{CE6EACDD-3B6A-4DC6-ADE6-500995D27E93}" srcOrd="0" destOrd="0" presId="urn:microsoft.com/office/officeart/2005/8/layout/chevronAccent+Icon"/>
    <dgm:cxn modelId="{AB20B17C-ED81-46A7-940B-FC5A6283C6C0}" type="presParOf" srcId="{1384C270-75C2-495F-871B-255CC6EF7F53}" destId="{3469CE7C-792F-4799-820A-66DE3F3671CF}" srcOrd="1" destOrd="0" presId="urn:microsoft.com/office/officeart/2005/8/layout/chevronAccent+Icon"/>
    <dgm:cxn modelId="{7F6C1E60-5493-4AC6-9FAC-D941E3B36732}" type="presParOf" srcId="{81018AA1-75EF-45AC-9B7F-34E0F13E8E13}" destId="{A3131801-FBF7-408C-AC61-48F98B22247F}" srcOrd="5" destOrd="0" presId="urn:microsoft.com/office/officeart/2005/8/layout/chevronAccent+Icon"/>
    <dgm:cxn modelId="{5791EFBF-C345-4CFC-AFE3-EB66FD860408}" type="presParOf" srcId="{81018AA1-75EF-45AC-9B7F-34E0F13E8E13}" destId="{BE64126D-A6C9-4295-9073-59138A79840E}" srcOrd="6" destOrd="0" presId="urn:microsoft.com/office/officeart/2005/8/layout/chevronAccent+Icon"/>
    <dgm:cxn modelId="{3D13A9D1-4517-44C1-BB9E-79B89076401D}" type="presParOf" srcId="{BE64126D-A6C9-4295-9073-59138A79840E}" destId="{4979EBBD-5D9B-48A6-9831-924E274ABEA1}" srcOrd="0" destOrd="0" presId="urn:microsoft.com/office/officeart/2005/8/layout/chevronAccent+Icon"/>
    <dgm:cxn modelId="{1D2E954D-9B5A-44FC-80C0-F9C14449B47E}" type="presParOf" srcId="{BE64126D-A6C9-4295-9073-59138A79840E}" destId="{55B5EEC1-E956-4A43-8111-246BE6D66765}" srcOrd="1" destOrd="0" presId="urn:microsoft.com/office/officeart/2005/8/layout/chevronAccent+Icon"/>
    <dgm:cxn modelId="{5BFA7B1D-9A6E-403F-850E-9EE8A5D7E902}" type="presParOf" srcId="{81018AA1-75EF-45AC-9B7F-34E0F13E8E13}" destId="{986B5473-196A-4C3B-A002-E1548AC3BFC4}" srcOrd="7" destOrd="0" presId="urn:microsoft.com/office/officeart/2005/8/layout/chevronAccent+Icon"/>
    <dgm:cxn modelId="{00CC7E6F-68DF-4264-ADC1-8686AE243E4D}" type="presParOf" srcId="{81018AA1-75EF-45AC-9B7F-34E0F13E8E13}" destId="{AA5EEAC0-7CDB-486D-AB34-0C95C3283DFA}" srcOrd="8" destOrd="0" presId="urn:microsoft.com/office/officeart/2005/8/layout/chevronAccent+Icon"/>
    <dgm:cxn modelId="{0A21FF34-FA4A-420A-94B4-ACA2B4D0D3C1}" type="presParOf" srcId="{AA5EEAC0-7CDB-486D-AB34-0C95C3283DFA}" destId="{7B740270-8278-4F6F-B5A2-2381CC2B9FFD}" srcOrd="0" destOrd="0" presId="urn:microsoft.com/office/officeart/2005/8/layout/chevronAccent+Icon"/>
    <dgm:cxn modelId="{D1B4AC29-55F2-4DC1-B625-E81D08014459}" type="presParOf" srcId="{AA5EEAC0-7CDB-486D-AB34-0C95C3283DFA}" destId="{C6C17408-365A-4BC7-BFB0-D93D52C12C9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4CEA1-473B-49D5-BABB-DE65FF7BC92F}" type="doc">
      <dgm:prSet loTypeId="urn:microsoft.com/office/officeart/2011/layout/CircleProcess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CF2A3BE-84E3-4FC9-AC26-DBDA2AA3CC44}">
      <dgm:prSet phldrT="[Text]"/>
      <dgm:spPr/>
      <dgm:t>
        <a:bodyPr/>
        <a:lstStyle/>
        <a:p>
          <a:r>
            <a:rPr lang="en-US" dirty="0" smtClean="0"/>
            <a:t>Professional live camera capture</a:t>
          </a:r>
          <a:endParaRPr lang="en-US" dirty="0"/>
        </a:p>
      </dgm:t>
    </dgm:pt>
    <dgm:pt modelId="{F6FC550E-AC78-4761-B419-BDFA5548B13D}" type="parTrans" cxnId="{B3F8F481-C8FC-461E-937A-B5C5ECE4F214}">
      <dgm:prSet/>
      <dgm:spPr/>
      <dgm:t>
        <a:bodyPr/>
        <a:lstStyle/>
        <a:p>
          <a:endParaRPr lang="en-US"/>
        </a:p>
      </dgm:t>
    </dgm:pt>
    <dgm:pt modelId="{C5AE77A0-2344-4932-BC5C-C084ABB57497}" type="sibTrans" cxnId="{B3F8F481-C8FC-461E-937A-B5C5ECE4F214}">
      <dgm:prSet/>
      <dgm:spPr/>
      <dgm:t>
        <a:bodyPr/>
        <a:lstStyle/>
        <a:p>
          <a:endParaRPr lang="en-US"/>
        </a:p>
      </dgm:t>
    </dgm:pt>
    <dgm:pt modelId="{EBA99B27-459C-4A9F-B0DC-FE02120A180B}">
      <dgm:prSet phldrT="[Text]"/>
      <dgm:spPr/>
      <dgm:t>
        <a:bodyPr/>
        <a:lstStyle/>
        <a:p>
          <a:r>
            <a:rPr lang="en-US" dirty="0" smtClean="0"/>
            <a:t>Outside broadcast truck</a:t>
          </a:r>
          <a:endParaRPr lang="en-US" dirty="0"/>
        </a:p>
      </dgm:t>
    </dgm:pt>
    <dgm:pt modelId="{C2A714C3-E692-4F47-87F7-396AE46BAA66}" type="parTrans" cxnId="{E9A22528-60EF-4650-96F4-DFF3787B58BD}">
      <dgm:prSet/>
      <dgm:spPr/>
      <dgm:t>
        <a:bodyPr/>
        <a:lstStyle/>
        <a:p>
          <a:endParaRPr lang="en-US"/>
        </a:p>
      </dgm:t>
    </dgm:pt>
    <dgm:pt modelId="{053D3EDF-9BAF-4F60-8591-09D9B266305E}" type="sibTrans" cxnId="{E9A22528-60EF-4650-96F4-DFF3787B58BD}">
      <dgm:prSet/>
      <dgm:spPr/>
      <dgm:t>
        <a:bodyPr/>
        <a:lstStyle/>
        <a:p>
          <a:endParaRPr lang="en-US"/>
        </a:p>
      </dgm:t>
    </dgm:pt>
    <dgm:pt modelId="{1E5E9FBD-EF51-4955-945D-B42434402AD0}">
      <dgm:prSet phldrT="[Text]"/>
      <dgm:spPr/>
      <dgm:t>
        <a:bodyPr/>
        <a:lstStyle/>
        <a:p>
          <a:r>
            <a:rPr lang="en-US" dirty="0" smtClean="0"/>
            <a:t>Incoming source input</a:t>
          </a:r>
          <a:endParaRPr lang="en-US" dirty="0"/>
        </a:p>
      </dgm:t>
    </dgm:pt>
    <dgm:pt modelId="{00295D96-0E1A-4957-A011-A02BEA119114}" type="parTrans" cxnId="{D4F422CD-D858-499A-8B6A-FDF4D021D5B5}">
      <dgm:prSet/>
      <dgm:spPr/>
      <dgm:t>
        <a:bodyPr/>
        <a:lstStyle/>
        <a:p>
          <a:endParaRPr lang="en-US"/>
        </a:p>
      </dgm:t>
    </dgm:pt>
    <dgm:pt modelId="{057EF6E5-E2C9-43B4-9EA1-1163CFA9E780}" type="sibTrans" cxnId="{D4F422CD-D858-499A-8B6A-FDF4D021D5B5}">
      <dgm:prSet/>
      <dgm:spPr/>
      <dgm:t>
        <a:bodyPr/>
        <a:lstStyle/>
        <a:p>
          <a:endParaRPr lang="en-US"/>
        </a:p>
      </dgm:t>
    </dgm:pt>
    <dgm:pt modelId="{822CDCCB-41E9-4607-B59F-009126F62396}">
      <dgm:prSet phldrT="[Text]"/>
      <dgm:spPr/>
      <dgm:t>
        <a:bodyPr/>
        <a:lstStyle/>
        <a:p>
          <a:r>
            <a:rPr lang="en-US" dirty="0" smtClean="0"/>
            <a:t>Headend</a:t>
          </a:r>
          <a:endParaRPr lang="en-US" dirty="0"/>
        </a:p>
      </dgm:t>
    </dgm:pt>
    <dgm:pt modelId="{E2C70642-AB61-4FE2-864A-B467A2899B76}" type="parTrans" cxnId="{997743D4-F2E2-4A86-97F9-AE0C7A9D2236}">
      <dgm:prSet/>
      <dgm:spPr/>
      <dgm:t>
        <a:bodyPr/>
        <a:lstStyle/>
        <a:p>
          <a:endParaRPr lang="en-US"/>
        </a:p>
      </dgm:t>
    </dgm:pt>
    <dgm:pt modelId="{2C2BBEBF-5C7D-4D86-84BA-A39B663F1C1F}" type="sibTrans" cxnId="{997743D4-F2E2-4A86-97F9-AE0C7A9D2236}">
      <dgm:prSet/>
      <dgm:spPr/>
      <dgm:t>
        <a:bodyPr/>
        <a:lstStyle/>
        <a:p>
          <a:endParaRPr lang="en-US"/>
        </a:p>
      </dgm:t>
    </dgm:pt>
    <dgm:pt modelId="{DAA2D319-808C-41BC-A475-B25E6897ED1D}">
      <dgm:prSet phldrT="[Text]"/>
      <dgm:spPr/>
      <dgm:t>
        <a:bodyPr/>
        <a:lstStyle/>
        <a:p>
          <a:r>
            <a:rPr lang="en-US" dirty="0" smtClean="0"/>
            <a:t>Encoder output</a:t>
          </a:r>
          <a:endParaRPr lang="en-US" dirty="0"/>
        </a:p>
      </dgm:t>
    </dgm:pt>
    <dgm:pt modelId="{C0416B44-982F-476B-83EC-5F47530631CB}" type="parTrans" cxnId="{5CF5FDD5-8F0F-4D66-A03C-87BDE2DA47D7}">
      <dgm:prSet/>
      <dgm:spPr/>
      <dgm:t>
        <a:bodyPr/>
        <a:lstStyle/>
        <a:p>
          <a:endParaRPr lang="en-US"/>
        </a:p>
      </dgm:t>
    </dgm:pt>
    <dgm:pt modelId="{0158878F-E185-4AD1-909A-8BED51C4D524}" type="sibTrans" cxnId="{5CF5FDD5-8F0F-4D66-A03C-87BDE2DA47D7}">
      <dgm:prSet/>
      <dgm:spPr/>
      <dgm:t>
        <a:bodyPr/>
        <a:lstStyle/>
        <a:p>
          <a:endParaRPr lang="en-US"/>
        </a:p>
      </dgm:t>
    </dgm:pt>
    <dgm:pt modelId="{9EE8196B-D7B6-4A4A-A192-161E72B7B79A}">
      <dgm:prSet phldrT="[Text]"/>
      <dgm:spPr/>
      <dgm:t>
        <a:bodyPr/>
        <a:lstStyle/>
        <a:p>
          <a:r>
            <a:rPr lang="en-US" dirty="0" smtClean="0"/>
            <a:t>Transcoder output</a:t>
          </a:r>
          <a:endParaRPr lang="en-US" dirty="0"/>
        </a:p>
      </dgm:t>
    </dgm:pt>
    <dgm:pt modelId="{BDFC4602-68A6-43CC-8C62-58DA32FE1B88}" type="parTrans" cxnId="{3DABF181-C6D9-42F8-A1DF-A99765C6E712}">
      <dgm:prSet/>
      <dgm:spPr/>
      <dgm:t>
        <a:bodyPr/>
        <a:lstStyle/>
        <a:p>
          <a:endParaRPr lang="en-US"/>
        </a:p>
      </dgm:t>
    </dgm:pt>
    <dgm:pt modelId="{DC6094F6-71F2-4062-B076-348A7B92086E}" type="sibTrans" cxnId="{3DABF181-C6D9-42F8-A1DF-A99765C6E712}">
      <dgm:prSet/>
      <dgm:spPr/>
      <dgm:t>
        <a:bodyPr/>
        <a:lstStyle/>
        <a:p>
          <a:endParaRPr lang="en-US"/>
        </a:p>
      </dgm:t>
    </dgm:pt>
    <dgm:pt modelId="{42BFB3D0-C8B3-445C-9E18-A2D5D0B84F36}">
      <dgm:prSet phldrT="[Text]"/>
      <dgm:spPr/>
      <dgm:t>
        <a:bodyPr/>
        <a:lstStyle/>
        <a:p>
          <a:r>
            <a:rPr lang="en-US" dirty="0" smtClean="0"/>
            <a:t>Packager output</a:t>
          </a:r>
          <a:endParaRPr lang="en-US" dirty="0"/>
        </a:p>
      </dgm:t>
    </dgm:pt>
    <dgm:pt modelId="{FA4E1724-A2A9-4C47-93C4-33C5F3C11625}" type="sibTrans" cxnId="{FAB2C896-A390-4CFC-8714-D97B2ED78666}">
      <dgm:prSet/>
      <dgm:spPr/>
      <dgm:t>
        <a:bodyPr/>
        <a:lstStyle/>
        <a:p>
          <a:endParaRPr lang="en-US"/>
        </a:p>
      </dgm:t>
    </dgm:pt>
    <dgm:pt modelId="{D3FBB87D-5BD0-4DCB-B3A6-89C88847CD43}" type="parTrans" cxnId="{FAB2C896-A390-4CFC-8714-D97B2ED78666}">
      <dgm:prSet/>
      <dgm:spPr/>
      <dgm:t>
        <a:bodyPr/>
        <a:lstStyle/>
        <a:p>
          <a:endParaRPr lang="en-US"/>
        </a:p>
      </dgm:t>
    </dgm:pt>
    <dgm:pt modelId="{675C5646-513A-48BA-9D2A-FE25B25A1231}" type="pres">
      <dgm:prSet presAssocID="{FE14CEA1-473B-49D5-BABB-DE65FF7BC92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285B170-A5A0-4029-8A6E-BB2E884E395E}" type="pres">
      <dgm:prSet presAssocID="{42BFB3D0-C8B3-445C-9E18-A2D5D0B84F36}" presName="Accent7" presStyleCnt="0"/>
      <dgm:spPr/>
    </dgm:pt>
    <dgm:pt modelId="{604F20B5-3445-4E21-97A0-EF2B1CA47F59}" type="pres">
      <dgm:prSet presAssocID="{42BFB3D0-C8B3-445C-9E18-A2D5D0B84F36}" presName="Accent" presStyleLbl="node1" presStyleIdx="0" presStyleCnt="7"/>
      <dgm:spPr/>
    </dgm:pt>
    <dgm:pt modelId="{C87DC78D-3069-4808-9B57-FDCD9970F0E5}" type="pres">
      <dgm:prSet presAssocID="{42BFB3D0-C8B3-445C-9E18-A2D5D0B84F36}" presName="ParentBackground7" presStyleCnt="0"/>
      <dgm:spPr/>
    </dgm:pt>
    <dgm:pt modelId="{BA8BFFEE-3A6C-4EF1-84FE-D821A2C04EA4}" type="pres">
      <dgm:prSet presAssocID="{42BFB3D0-C8B3-445C-9E18-A2D5D0B84F36}" presName="ParentBackground" presStyleLbl="fgAcc1" presStyleIdx="0" presStyleCnt="7"/>
      <dgm:spPr/>
      <dgm:t>
        <a:bodyPr/>
        <a:lstStyle/>
        <a:p>
          <a:endParaRPr lang="en-US"/>
        </a:p>
      </dgm:t>
    </dgm:pt>
    <dgm:pt modelId="{E254BC78-7765-41B6-B493-13A83C9438E1}" type="pres">
      <dgm:prSet presAssocID="{42BFB3D0-C8B3-445C-9E18-A2D5D0B84F36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46298-93EC-42FB-A9F3-3E7D024AE000}" type="pres">
      <dgm:prSet presAssocID="{9EE8196B-D7B6-4A4A-A192-161E72B7B79A}" presName="Accent6" presStyleCnt="0"/>
      <dgm:spPr/>
    </dgm:pt>
    <dgm:pt modelId="{73DF6A9A-4E24-485F-BFB8-B0F588F46DEE}" type="pres">
      <dgm:prSet presAssocID="{9EE8196B-D7B6-4A4A-A192-161E72B7B79A}" presName="Accent" presStyleLbl="node1" presStyleIdx="1" presStyleCnt="7"/>
      <dgm:spPr/>
    </dgm:pt>
    <dgm:pt modelId="{97564464-092F-463F-AE1E-272C74846219}" type="pres">
      <dgm:prSet presAssocID="{9EE8196B-D7B6-4A4A-A192-161E72B7B79A}" presName="ParentBackground6" presStyleCnt="0"/>
      <dgm:spPr/>
    </dgm:pt>
    <dgm:pt modelId="{45D849E3-AC12-4142-B393-A079923B9A27}" type="pres">
      <dgm:prSet presAssocID="{9EE8196B-D7B6-4A4A-A192-161E72B7B79A}" presName="ParentBackground" presStyleLbl="fgAcc1" presStyleIdx="1" presStyleCnt="7"/>
      <dgm:spPr/>
      <dgm:t>
        <a:bodyPr/>
        <a:lstStyle/>
        <a:p>
          <a:endParaRPr lang="en-US"/>
        </a:p>
      </dgm:t>
    </dgm:pt>
    <dgm:pt modelId="{FF6701BE-0C6B-4926-AC7E-4C1CD38B1152}" type="pres">
      <dgm:prSet presAssocID="{9EE8196B-D7B6-4A4A-A192-161E72B7B79A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D6362-3AE0-49FB-830D-D7E6B450AE10}" type="pres">
      <dgm:prSet presAssocID="{DAA2D319-808C-41BC-A475-B25E6897ED1D}" presName="Accent5" presStyleCnt="0"/>
      <dgm:spPr/>
    </dgm:pt>
    <dgm:pt modelId="{44EF2F6B-E99E-4B18-BCBA-EC72048074D9}" type="pres">
      <dgm:prSet presAssocID="{DAA2D319-808C-41BC-A475-B25E6897ED1D}" presName="Accent" presStyleLbl="node1" presStyleIdx="2" presStyleCnt="7"/>
      <dgm:spPr/>
    </dgm:pt>
    <dgm:pt modelId="{ECAAA7EE-73ED-47A6-AC36-FA2439748046}" type="pres">
      <dgm:prSet presAssocID="{DAA2D319-808C-41BC-A475-B25E6897ED1D}" presName="ParentBackground5" presStyleCnt="0"/>
      <dgm:spPr/>
    </dgm:pt>
    <dgm:pt modelId="{B9C3C53F-D0FA-498A-BAD1-53FB1C618F0B}" type="pres">
      <dgm:prSet presAssocID="{DAA2D319-808C-41BC-A475-B25E6897ED1D}" presName="ParentBackground" presStyleLbl="fgAcc1" presStyleIdx="2" presStyleCnt="7"/>
      <dgm:spPr/>
      <dgm:t>
        <a:bodyPr/>
        <a:lstStyle/>
        <a:p>
          <a:endParaRPr lang="en-US"/>
        </a:p>
      </dgm:t>
    </dgm:pt>
    <dgm:pt modelId="{A8A86E70-0B97-495F-9C51-996FC81921F9}" type="pres">
      <dgm:prSet presAssocID="{DAA2D319-808C-41BC-A475-B25E6897ED1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FEBF0-C666-4D87-B32A-EE1A51BD1164}" type="pres">
      <dgm:prSet presAssocID="{822CDCCB-41E9-4607-B59F-009126F62396}" presName="Accent4" presStyleCnt="0"/>
      <dgm:spPr/>
    </dgm:pt>
    <dgm:pt modelId="{DC84A453-D387-4493-9F70-B1C032122D9D}" type="pres">
      <dgm:prSet presAssocID="{822CDCCB-41E9-4607-B59F-009126F62396}" presName="Accent" presStyleLbl="node1" presStyleIdx="3" presStyleCnt="7"/>
      <dgm:spPr/>
    </dgm:pt>
    <dgm:pt modelId="{3D88071A-4022-4D60-B8C2-8773D8AD7B27}" type="pres">
      <dgm:prSet presAssocID="{822CDCCB-41E9-4607-B59F-009126F62396}" presName="ParentBackground4" presStyleCnt="0"/>
      <dgm:spPr/>
    </dgm:pt>
    <dgm:pt modelId="{DE896E79-6BDF-4854-9471-83D312FE7AE4}" type="pres">
      <dgm:prSet presAssocID="{822CDCCB-41E9-4607-B59F-009126F62396}" presName="ParentBackground" presStyleLbl="fgAcc1" presStyleIdx="3" presStyleCnt="7"/>
      <dgm:spPr/>
      <dgm:t>
        <a:bodyPr/>
        <a:lstStyle/>
        <a:p>
          <a:endParaRPr lang="en-US"/>
        </a:p>
      </dgm:t>
    </dgm:pt>
    <dgm:pt modelId="{ED8E539A-BE76-401C-A4F4-8C0537969605}" type="pres">
      <dgm:prSet presAssocID="{822CDCCB-41E9-4607-B59F-009126F6239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0905A-2D32-4509-8E2D-7E4D886BFC0E}" type="pres">
      <dgm:prSet presAssocID="{1E5E9FBD-EF51-4955-945D-B42434402AD0}" presName="Accent3" presStyleCnt="0"/>
      <dgm:spPr/>
    </dgm:pt>
    <dgm:pt modelId="{CDC53DB1-CCE9-41CA-A66F-38F4B7BA9E7A}" type="pres">
      <dgm:prSet presAssocID="{1E5E9FBD-EF51-4955-945D-B42434402AD0}" presName="Accent" presStyleLbl="node1" presStyleIdx="4" presStyleCnt="7"/>
      <dgm:spPr/>
    </dgm:pt>
    <dgm:pt modelId="{A315FA72-AB86-4634-AAF4-C34C644EEA32}" type="pres">
      <dgm:prSet presAssocID="{1E5E9FBD-EF51-4955-945D-B42434402AD0}" presName="ParentBackground3" presStyleCnt="0"/>
      <dgm:spPr/>
    </dgm:pt>
    <dgm:pt modelId="{F7E12F8B-09A3-4209-AF15-4D00B38D1193}" type="pres">
      <dgm:prSet presAssocID="{1E5E9FBD-EF51-4955-945D-B42434402AD0}" presName="ParentBackground" presStyleLbl="fgAcc1" presStyleIdx="4" presStyleCnt="7"/>
      <dgm:spPr/>
      <dgm:t>
        <a:bodyPr/>
        <a:lstStyle/>
        <a:p>
          <a:endParaRPr lang="en-US"/>
        </a:p>
      </dgm:t>
    </dgm:pt>
    <dgm:pt modelId="{1D257E50-AF62-40E3-9C39-6D5C401C1C11}" type="pres">
      <dgm:prSet presAssocID="{1E5E9FBD-EF51-4955-945D-B42434402AD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3327D-8317-402D-9F2B-E60AE09D172F}" type="pres">
      <dgm:prSet presAssocID="{EBA99B27-459C-4A9F-B0DC-FE02120A180B}" presName="Accent2" presStyleCnt="0"/>
      <dgm:spPr/>
    </dgm:pt>
    <dgm:pt modelId="{72345876-08E8-471B-84F8-70AEEA826967}" type="pres">
      <dgm:prSet presAssocID="{EBA99B27-459C-4A9F-B0DC-FE02120A180B}" presName="Accent" presStyleLbl="node1" presStyleIdx="5" presStyleCnt="7"/>
      <dgm:spPr/>
    </dgm:pt>
    <dgm:pt modelId="{8C819587-C2FC-4A4E-A48C-24E2026A6EA0}" type="pres">
      <dgm:prSet presAssocID="{EBA99B27-459C-4A9F-B0DC-FE02120A180B}" presName="ParentBackground2" presStyleCnt="0"/>
      <dgm:spPr/>
    </dgm:pt>
    <dgm:pt modelId="{D1164746-4248-446F-8428-719C4D6D468C}" type="pres">
      <dgm:prSet presAssocID="{EBA99B27-459C-4A9F-B0DC-FE02120A180B}" presName="ParentBackground" presStyleLbl="fgAcc1" presStyleIdx="5" presStyleCnt="7"/>
      <dgm:spPr/>
      <dgm:t>
        <a:bodyPr/>
        <a:lstStyle/>
        <a:p>
          <a:endParaRPr lang="en-US"/>
        </a:p>
      </dgm:t>
    </dgm:pt>
    <dgm:pt modelId="{33700B7A-3044-4119-965D-F79B123691E0}" type="pres">
      <dgm:prSet presAssocID="{EBA99B27-459C-4A9F-B0DC-FE02120A180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A2E47-F13A-4B2E-8112-3524E493E0FB}" type="pres">
      <dgm:prSet presAssocID="{9CF2A3BE-84E3-4FC9-AC26-DBDA2AA3CC44}" presName="Accent1" presStyleCnt="0"/>
      <dgm:spPr/>
    </dgm:pt>
    <dgm:pt modelId="{8EAF6D0C-D5E7-4522-8AD9-BE2228D5A074}" type="pres">
      <dgm:prSet presAssocID="{9CF2A3BE-84E3-4FC9-AC26-DBDA2AA3CC44}" presName="Accent" presStyleLbl="node1" presStyleIdx="6" presStyleCnt="7"/>
      <dgm:spPr/>
    </dgm:pt>
    <dgm:pt modelId="{9E76AD51-7A50-4D33-9B4F-5D5665B9F05E}" type="pres">
      <dgm:prSet presAssocID="{9CF2A3BE-84E3-4FC9-AC26-DBDA2AA3CC44}" presName="ParentBackground1" presStyleCnt="0"/>
      <dgm:spPr/>
    </dgm:pt>
    <dgm:pt modelId="{B0E41665-B6A9-4C7C-B307-195DF4CD56F3}" type="pres">
      <dgm:prSet presAssocID="{9CF2A3BE-84E3-4FC9-AC26-DBDA2AA3CC44}" presName="ParentBackground" presStyleLbl="fgAcc1" presStyleIdx="6" presStyleCnt="7"/>
      <dgm:spPr/>
      <dgm:t>
        <a:bodyPr/>
        <a:lstStyle/>
        <a:p>
          <a:endParaRPr lang="en-US"/>
        </a:p>
      </dgm:t>
    </dgm:pt>
    <dgm:pt modelId="{E9C89BEE-1763-4607-A413-13E8453F0301}" type="pres">
      <dgm:prSet presAssocID="{9CF2A3BE-84E3-4FC9-AC26-DBDA2AA3CC4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2877B-3483-4F57-A568-487314513717}" type="presOf" srcId="{DAA2D319-808C-41BC-A475-B25E6897ED1D}" destId="{A8A86E70-0B97-495F-9C51-996FC81921F9}" srcOrd="1" destOrd="0" presId="urn:microsoft.com/office/officeart/2011/layout/CircleProcess"/>
    <dgm:cxn modelId="{E9A22528-60EF-4650-96F4-DFF3787B58BD}" srcId="{FE14CEA1-473B-49D5-BABB-DE65FF7BC92F}" destId="{EBA99B27-459C-4A9F-B0DC-FE02120A180B}" srcOrd="1" destOrd="0" parTransId="{C2A714C3-E692-4F47-87F7-396AE46BAA66}" sibTransId="{053D3EDF-9BAF-4F60-8591-09D9B266305E}"/>
    <dgm:cxn modelId="{0489C15D-6E20-4C9F-9FDC-FD8BB854663F}" type="presOf" srcId="{9EE8196B-D7B6-4A4A-A192-161E72B7B79A}" destId="{FF6701BE-0C6B-4926-AC7E-4C1CD38B1152}" srcOrd="1" destOrd="0" presId="urn:microsoft.com/office/officeart/2011/layout/CircleProcess"/>
    <dgm:cxn modelId="{6945278B-C584-4AB7-8621-E3DB9F33DEE9}" type="presOf" srcId="{822CDCCB-41E9-4607-B59F-009126F62396}" destId="{ED8E539A-BE76-401C-A4F4-8C0537969605}" srcOrd="1" destOrd="0" presId="urn:microsoft.com/office/officeart/2011/layout/CircleProcess"/>
    <dgm:cxn modelId="{B3F8F481-C8FC-461E-937A-B5C5ECE4F214}" srcId="{FE14CEA1-473B-49D5-BABB-DE65FF7BC92F}" destId="{9CF2A3BE-84E3-4FC9-AC26-DBDA2AA3CC44}" srcOrd="0" destOrd="0" parTransId="{F6FC550E-AC78-4761-B419-BDFA5548B13D}" sibTransId="{C5AE77A0-2344-4932-BC5C-C084ABB57497}"/>
    <dgm:cxn modelId="{263A5ECE-D195-43DD-A9E4-BD230C94D0E5}" type="presOf" srcId="{9EE8196B-D7B6-4A4A-A192-161E72B7B79A}" destId="{45D849E3-AC12-4142-B393-A079923B9A27}" srcOrd="0" destOrd="0" presId="urn:microsoft.com/office/officeart/2011/layout/CircleProcess"/>
    <dgm:cxn modelId="{8B88D782-B000-462B-9198-4852DC5D5C64}" type="presOf" srcId="{9CF2A3BE-84E3-4FC9-AC26-DBDA2AA3CC44}" destId="{B0E41665-B6A9-4C7C-B307-195DF4CD56F3}" srcOrd="0" destOrd="0" presId="urn:microsoft.com/office/officeart/2011/layout/CircleProcess"/>
    <dgm:cxn modelId="{207DFD7B-719A-4317-9DB7-7CCA76A60153}" type="presOf" srcId="{822CDCCB-41E9-4607-B59F-009126F62396}" destId="{DE896E79-6BDF-4854-9471-83D312FE7AE4}" srcOrd="0" destOrd="0" presId="urn:microsoft.com/office/officeart/2011/layout/CircleProcess"/>
    <dgm:cxn modelId="{A723670B-6701-4575-A2AD-CD3BD6AF6F6C}" type="presOf" srcId="{FE14CEA1-473B-49D5-BABB-DE65FF7BC92F}" destId="{675C5646-513A-48BA-9D2A-FE25B25A1231}" srcOrd="0" destOrd="0" presId="urn:microsoft.com/office/officeart/2011/layout/CircleProcess"/>
    <dgm:cxn modelId="{CE35638D-F263-4003-A6C9-99B66BC9D7EF}" type="presOf" srcId="{9CF2A3BE-84E3-4FC9-AC26-DBDA2AA3CC44}" destId="{E9C89BEE-1763-4607-A413-13E8453F0301}" srcOrd="1" destOrd="0" presId="urn:microsoft.com/office/officeart/2011/layout/CircleProcess"/>
    <dgm:cxn modelId="{45FD4FB9-219C-4FA7-8515-FA263B7DFECE}" type="presOf" srcId="{EBA99B27-459C-4A9F-B0DC-FE02120A180B}" destId="{33700B7A-3044-4119-965D-F79B123691E0}" srcOrd="1" destOrd="0" presId="urn:microsoft.com/office/officeart/2011/layout/CircleProcess"/>
    <dgm:cxn modelId="{997743D4-F2E2-4A86-97F9-AE0C7A9D2236}" srcId="{FE14CEA1-473B-49D5-BABB-DE65FF7BC92F}" destId="{822CDCCB-41E9-4607-B59F-009126F62396}" srcOrd="3" destOrd="0" parTransId="{E2C70642-AB61-4FE2-864A-B467A2899B76}" sibTransId="{2C2BBEBF-5C7D-4D86-84BA-A39B663F1C1F}"/>
    <dgm:cxn modelId="{757841BB-73E7-4813-B905-69B01E333BDB}" type="presOf" srcId="{1E5E9FBD-EF51-4955-945D-B42434402AD0}" destId="{1D257E50-AF62-40E3-9C39-6D5C401C1C11}" srcOrd="1" destOrd="0" presId="urn:microsoft.com/office/officeart/2011/layout/CircleProcess"/>
    <dgm:cxn modelId="{2FDA0DE4-54D7-426C-A60C-4931A9AE4420}" type="presOf" srcId="{42BFB3D0-C8B3-445C-9E18-A2D5D0B84F36}" destId="{E254BC78-7765-41B6-B493-13A83C9438E1}" srcOrd="1" destOrd="0" presId="urn:microsoft.com/office/officeart/2011/layout/CircleProcess"/>
    <dgm:cxn modelId="{D1D224A2-BF06-4FC3-A75D-FD816A1EAF32}" type="presOf" srcId="{EBA99B27-459C-4A9F-B0DC-FE02120A180B}" destId="{D1164746-4248-446F-8428-719C4D6D468C}" srcOrd="0" destOrd="0" presId="urn:microsoft.com/office/officeart/2011/layout/CircleProcess"/>
    <dgm:cxn modelId="{5CF5FDD5-8F0F-4D66-A03C-87BDE2DA47D7}" srcId="{FE14CEA1-473B-49D5-BABB-DE65FF7BC92F}" destId="{DAA2D319-808C-41BC-A475-B25E6897ED1D}" srcOrd="4" destOrd="0" parTransId="{C0416B44-982F-476B-83EC-5F47530631CB}" sibTransId="{0158878F-E185-4AD1-909A-8BED51C4D524}"/>
    <dgm:cxn modelId="{B8921AFB-F084-4B0D-A9EB-912C331C8770}" type="presOf" srcId="{42BFB3D0-C8B3-445C-9E18-A2D5D0B84F36}" destId="{BA8BFFEE-3A6C-4EF1-84FE-D821A2C04EA4}" srcOrd="0" destOrd="0" presId="urn:microsoft.com/office/officeart/2011/layout/CircleProcess"/>
    <dgm:cxn modelId="{4B631A6F-09D1-404D-AE3D-857B79679A7F}" type="presOf" srcId="{1E5E9FBD-EF51-4955-945D-B42434402AD0}" destId="{F7E12F8B-09A3-4209-AF15-4D00B38D1193}" srcOrd="0" destOrd="0" presId="urn:microsoft.com/office/officeart/2011/layout/CircleProcess"/>
    <dgm:cxn modelId="{3DABF181-C6D9-42F8-A1DF-A99765C6E712}" srcId="{FE14CEA1-473B-49D5-BABB-DE65FF7BC92F}" destId="{9EE8196B-D7B6-4A4A-A192-161E72B7B79A}" srcOrd="5" destOrd="0" parTransId="{BDFC4602-68A6-43CC-8C62-58DA32FE1B88}" sibTransId="{DC6094F6-71F2-4062-B076-348A7B92086E}"/>
    <dgm:cxn modelId="{E70AE857-D5A8-456F-AE65-2320E2BD2652}" type="presOf" srcId="{DAA2D319-808C-41BC-A475-B25E6897ED1D}" destId="{B9C3C53F-D0FA-498A-BAD1-53FB1C618F0B}" srcOrd="0" destOrd="0" presId="urn:microsoft.com/office/officeart/2011/layout/CircleProcess"/>
    <dgm:cxn modelId="{D4F422CD-D858-499A-8B6A-FDF4D021D5B5}" srcId="{FE14CEA1-473B-49D5-BABB-DE65FF7BC92F}" destId="{1E5E9FBD-EF51-4955-945D-B42434402AD0}" srcOrd="2" destOrd="0" parTransId="{00295D96-0E1A-4957-A011-A02BEA119114}" sibTransId="{057EF6E5-E2C9-43B4-9EA1-1163CFA9E780}"/>
    <dgm:cxn modelId="{FAB2C896-A390-4CFC-8714-D97B2ED78666}" srcId="{FE14CEA1-473B-49D5-BABB-DE65FF7BC92F}" destId="{42BFB3D0-C8B3-445C-9E18-A2D5D0B84F36}" srcOrd="6" destOrd="0" parTransId="{D3FBB87D-5BD0-4DCB-B3A6-89C88847CD43}" sibTransId="{FA4E1724-A2A9-4C47-93C4-33C5F3C11625}"/>
    <dgm:cxn modelId="{15822537-60F6-4273-8A50-F19D6F017143}" type="presParOf" srcId="{675C5646-513A-48BA-9D2A-FE25B25A1231}" destId="{2285B170-A5A0-4029-8A6E-BB2E884E395E}" srcOrd="0" destOrd="0" presId="urn:microsoft.com/office/officeart/2011/layout/CircleProcess"/>
    <dgm:cxn modelId="{2CB5684B-4E81-49A0-8635-1FC03E9B9D4E}" type="presParOf" srcId="{2285B170-A5A0-4029-8A6E-BB2E884E395E}" destId="{604F20B5-3445-4E21-97A0-EF2B1CA47F59}" srcOrd="0" destOrd="0" presId="urn:microsoft.com/office/officeart/2011/layout/CircleProcess"/>
    <dgm:cxn modelId="{F88EA6ED-3930-4D02-81AB-91CF2B25D95F}" type="presParOf" srcId="{675C5646-513A-48BA-9D2A-FE25B25A1231}" destId="{C87DC78D-3069-4808-9B57-FDCD9970F0E5}" srcOrd="1" destOrd="0" presId="urn:microsoft.com/office/officeart/2011/layout/CircleProcess"/>
    <dgm:cxn modelId="{C4A415AC-60BF-4530-8385-C9EF294E35B6}" type="presParOf" srcId="{C87DC78D-3069-4808-9B57-FDCD9970F0E5}" destId="{BA8BFFEE-3A6C-4EF1-84FE-D821A2C04EA4}" srcOrd="0" destOrd="0" presId="urn:microsoft.com/office/officeart/2011/layout/CircleProcess"/>
    <dgm:cxn modelId="{B0D8C2BC-FF40-46A6-A046-C9559699F187}" type="presParOf" srcId="{675C5646-513A-48BA-9D2A-FE25B25A1231}" destId="{E254BC78-7765-41B6-B493-13A83C9438E1}" srcOrd="2" destOrd="0" presId="urn:microsoft.com/office/officeart/2011/layout/CircleProcess"/>
    <dgm:cxn modelId="{E56FB94C-D421-45D9-924B-1A9831C0C19F}" type="presParOf" srcId="{675C5646-513A-48BA-9D2A-FE25B25A1231}" destId="{37846298-93EC-42FB-A9F3-3E7D024AE000}" srcOrd="3" destOrd="0" presId="urn:microsoft.com/office/officeart/2011/layout/CircleProcess"/>
    <dgm:cxn modelId="{8A1BE705-DE0F-4627-841A-4EE1A9959827}" type="presParOf" srcId="{37846298-93EC-42FB-A9F3-3E7D024AE000}" destId="{73DF6A9A-4E24-485F-BFB8-B0F588F46DEE}" srcOrd="0" destOrd="0" presId="urn:microsoft.com/office/officeart/2011/layout/CircleProcess"/>
    <dgm:cxn modelId="{4EE80114-73B2-4B14-882B-2B7A45F71A1E}" type="presParOf" srcId="{675C5646-513A-48BA-9D2A-FE25B25A1231}" destId="{97564464-092F-463F-AE1E-272C74846219}" srcOrd="4" destOrd="0" presId="urn:microsoft.com/office/officeart/2011/layout/CircleProcess"/>
    <dgm:cxn modelId="{8EF04340-917D-4170-B273-523CD9E0E9B4}" type="presParOf" srcId="{97564464-092F-463F-AE1E-272C74846219}" destId="{45D849E3-AC12-4142-B393-A079923B9A27}" srcOrd="0" destOrd="0" presId="urn:microsoft.com/office/officeart/2011/layout/CircleProcess"/>
    <dgm:cxn modelId="{B77193AA-9676-4CAC-85C0-2278DC9D0889}" type="presParOf" srcId="{675C5646-513A-48BA-9D2A-FE25B25A1231}" destId="{FF6701BE-0C6B-4926-AC7E-4C1CD38B1152}" srcOrd="5" destOrd="0" presId="urn:microsoft.com/office/officeart/2011/layout/CircleProcess"/>
    <dgm:cxn modelId="{39D7F179-1CCC-457E-8183-B5B30A4BD6A9}" type="presParOf" srcId="{675C5646-513A-48BA-9D2A-FE25B25A1231}" destId="{486D6362-3AE0-49FB-830D-D7E6B450AE10}" srcOrd="6" destOrd="0" presId="urn:microsoft.com/office/officeart/2011/layout/CircleProcess"/>
    <dgm:cxn modelId="{22303617-6A9E-4A1D-9B9E-3985AD50BC17}" type="presParOf" srcId="{486D6362-3AE0-49FB-830D-D7E6B450AE10}" destId="{44EF2F6B-E99E-4B18-BCBA-EC72048074D9}" srcOrd="0" destOrd="0" presId="urn:microsoft.com/office/officeart/2011/layout/CircleProcess"/>
    <dgm:cxn modelId="{D96AF778-655E-49DF-AD20-57C49C50F4C7}" type="presParOf" srcId="{675C5646-513A-48BA-9D2A-FE25B25A1231}" destId="{ECAAA7EE-73ED-47A6-AC36-FA2439748046}" srcOrd="7" destOrd="0" presId="urn:microsoft.com/office/officeart/2011/layout/CircleProcess"/>
    <dgm:cxn modelId="{6D93A734-4726-448F-9D7D-1192B02246A5}" type="presParOf" srcId="{ECAAA7EE-73ED-47A6-AC36-FA2439748046}" destId="{B9C3C53F-D0FA-498A-BAD1-53FB1C618F0B}" srcOrd="0" destOrd="0" presId="urn:microsoft.com/office/officeart/2011/layout/CircleProcess"/>
    <dgm:cxn modelId="{556F7187-F4AC-411F-8E6F-2A78132E6DFD}" type="presParOf" srcId="{675C5646-513A-48BA-9D2A-FE25B25A1231}" destId="{A8A86E70-0B97-495F-9C51-996FC81921F9}" srcOrd="8" destOrd="0" presId="urn:microsoft.com/office/officeart/2011/layout/CircleProcess"/>
    <dgm:cxn modelId="{7EF1613E-F805-4ABC-B1B5-C705EE05865F}" type="presParOf" srcId="{675C5646-513A-48BA-9D2A-FE25B25A1231}" destId="{08EFEBF0-C666-4D87-B32A-EE1A51BD1164}" srcOrd="9" destOrd="0" presId="urn:microsoft.com/office/officeart/2011/layout/CircleProcess"/>
    <dgm:cxn modelId="{975C663E-CE55-48D2-89A2-43436D5E4A12}" type="presParOf" srcId="{08EFEBF0-C666-4D87-B32A-EE1A51BD1164}" destId="{DC84A453-D387-4493-9F70-B1C032122D9D}" srcOrd="0" destOrd="0" presId="urn:microsoft.com/office/officeart/2011/layout/CircleProcess"/>
    <dgm:cxn modelId="{49C5DC7C-5EC0-41DB-BA5C-EC5FF42AEFC6}" type="presParOf" srcId="{675C5646-513A-48BA-9D2A-FE25B25A1231}" destId="{3D88071A-4022-4D60-B8C2-8773D8AD7B27}" srcOrd="10" destOrd="0" presId="urn:microsoft.com/office/officeart/2011/layout/CircleProcess"/>
    <dgm:cxn modelId="{829F895C-893B-4524-A164-06679A4A65B4}" type="presParOf" srcId="{3D88071A-4022-4D60-B8C2-8773D8AD7B27}" destId="{DE896E79-6BDF-4854-9471-83D312FE7AE4}" srcOrd="0" destOrd="0" presId="urn:microsoft.com/office/officeart/2011/layout/CircleProcess"/>
    <dgm:cxn modelId="{87FEC92F-3080-452D-BA02-2F20AD54FE7B}" type="presParOf" srcId="{675C5646-513A-48BA-9D2A-FE25B25A1231}" destId="{ED8E539A-BE76-401C-A4F4-8C0537969605}" srcOrd="11" destOrd="0" presId="urn:microsoft.com/office/officeart/2011/layout/CircleProcess"/>
    <dgm:cxn modelId="{B39C713B-3BFE-40AF-B77C-823E4B50EE13}" type="presParOf" srcId="{675C5646-513A-48BA-9D2A-FE25B25A1231}" destId="{21C0905A-2D32-4509-8E2D-7E4D886BFC0E}" srcOrd="12" destOrd="0" presId="urn:microsoft.com/office/officeart/2011/layout/CircleProcess"/>
    <dgm:cxn modelId="{8ABB9FD9-0E3D-46FC-8915-672B8F85F8B2}" type="presParOf" srcId="{21C0905A-2D32-4509-8E2D-7E4D886BFC0E}" destId="{CDC53DB1-CCE9-41CA-A66F-38F4B7BA9E7A}" srcOrd="0" destOrd="0" presId="urn:microsoft.com/office/officeart/2011/layout/CircleProcess"/>
    <dgm:cxn modelId="{AA15CFD4-27BB-4336-9DF1-9D2418EE4198}" type="presParOf" srcId="{675C5646-513A-48BA-9D2A-FE25B25A1231}" destId="{A315FA72-AB86-4634-AAF4-C34C644EEA32}" srcOrd="13" destOrd="0" presId="urn:microsoft.com/office/officeart/2011/layout/CircleProcess"/>
    <dgm:cxn modelId="{96B8667E-168B-48F4-8F07-69601540C93B}" type="presParOf" srcId="{A315FA72-AB86-4634-AAF4-C34C644EEA32}" destId="{F7E12F8B-09A3-4209-AF15-4D00B38D1193}" srcOrd="0" destOrd="0" presId="urn:microsoft.com/office/officeart/2011/layout/CircleProcess"/>
    <dgm:cxn modelId="{FA09F653-DFA1-4DF3-9F56-980AD0399BB5}" type="presParOf" srcId="{675C5646-513A-48BA-9D2A-FE25B25A1231}" destId="{1D257E50-AF62-40E3-9C39-6D5C401C1C11}" srcOrd="14" destOrd="0" presId="urn:microsoft.com/office/officeart/2011/layout/CircleProcess"/>
    <dgm:cxn modelId="{45137948-1E51-472B-A4DB-F274F37640B6}" type="presParOf" srcId="{675C5646-513A-48BA-9D2A-FE25B25A1231}" destId="{C223327D-8317-402D-9F2B-E60AE09D172F}" srcOrd="15" destOrd="0" presId="urn:microsoft.com/office/officeart/2011/layout/CircleProcess"/>
    <dgm:cxn modelId="{036D83FE-A190-4107-8D5D-7BA4C0EEBC31}" type="presParOf" srcId="{C223327D-8317-402D-9F2B-E60AE09D172F}" destId="{72345876-08E8-471B-84F8-70AEEA826967}" srcOrd="0" destOrd="0" presId="urn:microsoft.com/office/officeart/2011/layout/CircleProcess"/>
    <dgm:cxn modelId="{06CE9FDA-E2E3-4861-95F2-238DABF9345E}" type="presParOf" srcId="{675C5646-513A-48BA-9D2A-FE25B25A1231}" destId="{8C819587-C2FC-4A4E-A48C-24E2026A6EA0}" srcOrd="16" destOrd="0" presId="urn:microsoft.com/office/officeart/2011/layout/CircleProcess"/>
    <dgm:cxn modelId="{1A55EBAA-44CF-433D-9580-5A63009744CC}" type="presParOf" srcId="{8C819587-C2FC-4A4E-A48C-24E2026A6EA0}" destId="{D1164746-4248-446F-8428-719C4D6D468C}" srcOrd="0" destOrd="0" presId="urn:microsoft.com/office/officeart/2011/layout/CircleProcess"/>
    <dgm:cxn modelId="{D6CF5BD1-17FF-4268-94A2-E198E0CB54B2}" type="presParOf" srcId="{675C5646-513A-48BA-9D2A-FE25B25A1231}" destId="{33700B7A-3044-4119-965D-F79B123691E0}" srcOrd="17" destOrd="0" presId="urn:microsoft.com/office/officeart/2011/layout/CircleProcess"/>
    <dgm:cxn modelId="{DC41F7F9-20B6-4690-AE89-9B98ABAFA87C}" type="presParOf" srcId="{675C5646-513A-48BA-9D2A-FE25B25A1231}" destId="{AD0A2E47-F13A-4B2E-8112-3524E493E0FB}" srcOrd="18" destOrd="0" presId="urn:microsoft.com/office/officeart/2011/layout/CircleProcess"/>
    <dgm:cxn modelId="{6787D4E1-3937-4A10-A661-AB89717931E1}" type="presParOf" srcId="{AD0A2E47-F13A-4B2E-8112-3524E493E0FB}" destId="{8EAF6D0C-D5E7-4522-8AD9-BE2228D5A074}" srcOrd="0" destOrd="0" presId="urn:microsoft.com/office/officeart/2011/layout/CircleProcess"/>
    <dgm:cxn modelId="{A0767641-DCBA-4D6A-8AB5-AEF3A8B146ED}" type="presParOf" srcId="{675C5646-513A-48BA-9D2A-FE25B25A1231}" destId="{9E76AD51-7A50-4D33-9B4F-5D5665B9F05E}" srcOrd="19" destOrd="0" presId="urn:microsoft.com/office/officeart/2011/layout/CircleProcess"/>
    <dgm:cxn modelId="{48848FAB-0AE5-4403-A358-F3B1E794607F}" type="presParOf" srcId="{9E76AD51-7A50-4D33-9B4F-5D5665B9F05E}" destId="{B0E41665-B6A9-4C7C-B307-195DF4CD56F3}" srcOrd="0" destOrd="0" presId="urn:microsoft.com/office/officeart/2011/layout/CircleProcess"/>
    <dgm:cxn modelId="{4701D417-5104-4A9E-8EF2-54AB8A7C90EC}" type="presParOf" srcId="{675C5646-513A-48BA-9D2A-FE25B25A1231}" destId="{E9C89BEE-1763-4607-A413-13E8453F0301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4CEA1-473B-49D5-BABB-DE65FF7BC92F}" type="doc">
      <dgm:prSet loTypeId="urn:microsoft.com/office/officeart/2011/layout/CircleProcess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CF2A3BE-84E3-4FC9-AC26-DBDA2AA3CC44}">
      <dgm:prSet phldrT="[Text]" custT="1"/>
      <dgm:spPr/>
      <dgm:t>
        <a:bodyPr/>
        <a:lstStyle/>
        <a:p>
          <a:r>
            <a:rPr lang="en-US" sz="1500" dirty="0" smtClean="0"/>
            <a:t>Encrypt output</a:t>
          </a:r>
          <a:endParaRPr lang="en-US" sz="1500" dirty="0"/>
        </a:p>
      </dgm:t>
    </dgm:pt>
    <dgm:pt modelId="{F6FC550E-AC78-4761-B419-BDFA5548B13D}" type="parTrans" cxnId="{B3F8F481-C8FC-461E-937A-B5C5ECE4F214}">
      <dgm:prSet/>
      <dgm:spPr/>
      <dgm:t>
        <a:bodyPr/>
        <a:lstStyle/>
        <a:p>
          <a:endParaRPr lang="en-US"/>
        </a:p>
      </dgm:t>
    </dgm:pt>
    <dgm:pt modelId="{C5AE77A0-2344-4932-BC5C-C084ABB57497}" type="sibTrans" cxnId="{B3F8F481-C8FC-461E-937A-B5C5ECE4F214}">
      <dgm:prSet/>
      <dgm:spPr/>
      <dgm:t>
        <a:bodyPr/>
        <a:lstStyle/>
        <a:p>
          <a:endParaRPr lang="en-US"/>
        </a:p>
      </dgm:t>
    </dgm:pt>
    <dgm:pt modelId="{B62CC21D-6888-45EA-9C30-1FBFFC913716}">
      <dgm:prSet phldrT="[Text]" custT="1"/>
      <dgm:spPr/>
      <dgm:t>
        <a:bodyPr/>
        <a:lstStyle/>
        <a:p>
          <a:r>
            <a:rPr lang="en-US" sz="1500" dirty="0" smtClean="0"/>
            <a:t>Origin output</a:t>
          </a:r>
          <a:endParaRPr lang="en-US" sz="1500" dirty="0"/>
        </a:p>
      </dgm:t>
    </dgm:pt>
    <dgm:pt modelId="{C39BAA9B-8A61-4699-849C-2FB7ED65E616}" type="parTrans" cxnId="{141B18DE-409A-4ECF-BBDF-BA0E7542B333}">
      <dgm:prSet/>
      <dgm:spPr/>
      <dgm:t>
        <a:bodyPr/>
        <a:lstStyle/>
        <a:p>
          <a:endParaRPr lang="en-US"/>
        </a:p>
      </dgm:t>
    </dgm:pt>
    <dgm:pt modelId="{4020E093-34B3-41D1-8BA2-7E0E507ADF15}" type="sibTrans" cxnId="{141B18DE-409A-4ECF-BBDF-BA0E7542B333}">
      <dgm:prSet/>
      <dgm:spPr/>
      <dgm:t>
        <a:bodyPr/>
        <a:lstStyle/>
        <a:p>
          <a:endParaRPr lang="en-US"/>
        </a:p>
      </dgm:t>
    </dgm:pt>
    <dgm:pt modelId="{0DC04F4D-C382-4850-9D1B-347124570C74}">
      <dgm:prSet phldrT="[Text]" custT="1"/>
      <dgm:spPr/>
      <dgm:t>
        <a:bodyPr/>
        <a:lstStyle/>
        <a:p>
          <a:r>
            <a:rPr lang="en-US" sz="1500" dirty="0" smtClean="0"/>
            <a:t>CDN output</a:t>
          </a:r>
          <a:endParaRPr lang="en-US" sz="1500" dirty="0"/>
        </a:p>
      </dgm:t>
    </dgm:pt>
    <dgm:pt modelId="{25F8D58A-46E1-4EDD-8A88-E90618FC3ED5}" type="parTrans" cxnId="{14D4FE1B-A76F-4273-BFF9-C44B1662A068}">
      <dgm:prSet/>
      <dgm:spPr/>
      <dgm:t>
        <a:bodyPr/>
        <a:lstStyle/>
        <a:p>
          <a:endParaRPr lang="en-US"/>
        </a:p>
      </dgm:t>
    </dgm:pt>
    <dgm:pt modelId="{B44181B0-054C-47C7-9371-5A421C956FEA}" type="sibTrans" cxnId="{14D4FE1B-A76F-4273-BFF9-C44B1662A068}">
      <dgm:prSet/>
      <dgm:spPr/>
      <dgm:t>
        <a:bodyPr/>
        <a:lstStyle/>
        <a:p>
          <a:endParaRPr lang="en-US"/>
        </a:p>
      </dgm:t>
    </dgm:pt>
    <dgm:pt modelId="{AFA21B35-7AD0-454F-8549-E5B1C8B3206C}">
      <dgm:prSet phldrT="[Text]" custT="1"/>
      <dgm:spPr/>
      <dgm:t>
        <a:bodyPr/>
        <a:lstStyle/>
        <a:p>
          <a:r>
            <a:rPr lang="en-US" sz="1500" dirty="0" smtClean="0"/>
            <a:t>Player output</a:t>
          </a:r>
          <a:endParaRPr lang="en-US" sz="1500" dirty="0"/>
        </a:p>
      </dgm:t>
    </dgm:pt>
    <dgm:pt modelId="{E854BB5C-0F45-4BDD-A39D-AEA8091957BD}" type="parTrans" cxnId="{D239EBB9-F113-4871-9CA7-E7E81881A424}">
      <dgm:prSet/>
      <dgm:spPr/>
      <dgm:t>
        <a:bodyPr/>
        <a:lstStyle/>
        <a:p>
          <a:endParaRPr lang="en-US"/>
        </a:p>
      </dgm:t>
    </dgm:pt>
    <dgm:pt modelId="{58FCD2CB-7F9E-4AA0-8D69-976BA20A28AA}" type="sibTrans" cxnId="{D239EBB9-F113-4871-9CA7-E7E81881A424}">
      <dgm:prSet/>
      <dgm:spPr/>
      <dgm:t>
        <a:bodyPr/>
        <a:lstStyle/>
        <a:p>
          <a:endParaRPr lang="en-US"/>
        </a:p>
      </dgm:t>
    </dgm:pt>
    <dgm:pt modelId="{E4336E3C-4A2B-4E6B-8091-BB3C1BEF5A5C}">
      <dgm:prSet phldrT="[Text]" custT="1"/>
      <dgm:spPr/>
      <dgm:t>
        <a:bodyPr/>
        <a:lstStyle/>
        <a:p>
          <a:r>
            <a:rPr lang="en-US" sz="1500" dirty="0" smtClean="0"/>
            <a:t>Client device output</a:t>
          </a:r>
          <a:endParaRPr lang="en-US" sz="1500" dirty="0"/>
        </a:p>
      </dgm:t>
    </dgm:pt>
    <dgm:pt modelId="{3439DBDB-E407-4486-AC45-B2F235830973}" type="parTrans" cxnId="{180667DD-31B6-449C-9649-080777BA3C6A}">
      <dgm:prSet/>
      <dgm:spPr/>
      <dgm:t>
        <a:bodyPr/>
        <a:lstStyle/>
        <a:p>
          <a:endParaRPr lang="en-US"/>
        </a:p>
      </dgm:t>
    </dgm:pt>
    <dgm:pt modelId="{A33720C1-AA7A-4FCB-BDDC-FBB6C08ECDE8}" type="sibTrans" cxnId="{180667DD-31B6-449C-9649-080777BA3C6A}">
      <dgm:prSet/>
      <dgm:spPr/>
      <dgm:t>
        <a:bodyPr/>
        <a:lstStyle/>
        <a:p>
          <a:endParaRPr lang="en-US"/>
        </a:p>
      </dgm:t>
    </dgm:pt>
    <dgm:pt modelId="{675C5646-513A-48BA-9D2A-FE25B25A1231}" type="pres">
      <dgm:prSet presAssocID="{FE14CEA1-473B-49D5-BABB-DE65FF7BC92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46768D3-8C9F-4F4C-A5E0-6A574A2D61B0}" type="pres">
      <dgm:prSet presAssocID="{E4336E3C-4A2B-4E6B-8091-BB3C1BEF5A5C}" presName="Accent5" presStyleCnt="0"/>
      <dgm:spPr/>
    </dgm:pt>
    <dgm:pt modelId="{C2B69F19-3BD5-4837-ADF9-67A0E4BD7134}" type="pres">
      <dgm:prSet presAssocID="{E4336E3C-4A2B-4E6B-8091-BB3C1BEF5A5C}" presName="Accent" presStyleLbl="node1" presStyleIdx="0" presStyleCnt="5"/>
      <dgm:spPr/>
    </dgm:pt>
    <dgm:pt modelId="{FACD1094-1D0F-4BF9-851C-613ACD1A2FA0}" type="pres">
      <dgm:prSet presAssocID="{E4336E3C-4A2B-4E6B-8091-BB3C1BEF5A5C}" presName="ParentBackground5" presStyleCnt="0"/>
      <dgm:spPr/>
    </dgm:pt>
    <dgm:pt modelId="{1621D93F-9710-4971-AAC4-148B6FB8598F}" type="pres">
      <dgm:prSet presAssocID="{E4336E3C-4A2B-4E6B-8091-BB3C1BEF5A5C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A871A828-CE00-4720-8C23-EA5A72BEBD50}" type="pres">
      <dgm:prSet presAssocID="{E4336E3C-4A2B-4E6B-8091-BB3C1BEF5A5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5C106-5BE5-4808-B147-EF6EABF855AE}" type="pres">
      <dgm:prSet presAssocID="{AFA21B35-7AD0-454F-8549-E5B1C8B3206C}" presName="Accent4" presStyleCnt="0"/>
      <dgm:spPr/>
    </dgm:pt>
    <dgm:pt modelId="{2116543F-7B53-435C-B606-EE6DD48EA7B7}" type="pres">
      <dgm:prSet presAssocID="{AFA21B35-7AD0-454F-8549-E5B1C8B3206C}" presName="Accent" presStyleLbl="node1" presStyleIdx="1" presStyleCnt="5"/>
      <dgm:spPr/>
    </dgm:pt>
    <dgm:pt modelId="{39AD2EA4-D229-4178-AE77-8E69D7F5813C}" type="pres">
      <dgm:prSet presAssocID="{AFA21B35-7AD0-454F-8549-E5B1C8B3206C}" presName="ParentBackground4" presStyleCnt="0"/>
      <dgm:spPr/>
    </dgm:pt>
    <dgm:pt modelId="{5290343D-27A8-4168-895F-06779F2C788E}" type="pres">
      <dgm:prSet presAssocID="{AFA21B35-7AD0-454F-8549-E5B1C8B3206C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150C62A4-F2A7-4660-8472-217090A83ED5}" type="pres">
      <dgm:prSet presAssocID="{AFA21B35-7AD0-454F-8549-E5B1C8B3206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596CC-3C54-40CC-9109-2736DC0F2384}" type="pres">
      <dgm:prSet presAssocID="{0DC04F4D-C382-4850-9D1B-347124570C74}" presName="Accent3" presStyleCnt="0"/>
      <dgm:spPr/>
    </dgm:pt>
    <dgm:pt modelId="{A7C5DD87-3362-4C97-BD59-317E8CC11FAC}" type="pres">
      <dgm:prSet presAssocID="{0DC04F4D-C382-4850-9D1B-347124570C74}" presName="Accent" presStyleLbl="node1" presStyleIdx="2" presStyleCnt="5"/>
      <dgm:spPr/>
    </dgm:pt>
    <dgm:pt modelId="{AC8409F4-3425-48F1-B988-9ABB0AC606D9}" type="pres">
      <dgm:prSet presAssocID="{0DC04F4D-C382-4850-9D1B-347124570C74}" presName="ParentBackground3" presStyleCnt="0"/>
      <dgm:spPr/>
    </dgm:pt>
    <dgm:pt modelId="{14F17A42-D126-4138-AA7D-D7629F77CC60}" type="pres">
      <dgm:prSet presAssocID="{0DC04F4D-C382-4850-9D1B-347124570C74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9DE95B6-08F2-4CE5-AAAE-B4FE6C3613AA}" type="pres">
      <dgm:prSet presAssocID="{0DC04F4D-C382-4850-9D1B-347124570C7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BB668-2D2F-4B38-B552-4C7246BBD8B3}" type="pres">
      <dgm:prSet presAssocID="{B62CC21D-6888-45EA-9C30-1FBFFC913716}" presName="Accent2" presStyleCnt="0"/>
      <dgm:spPr/>
    </dgm:pt>
    <dgm:pt modelId="{FBE51764-B787-4273-B11F-E723172C1176}" type="pres">
      <dgm:prSet presAssocID="{B62CC21D-6888-45EA-9C30-1FBFFC913716}" presName="Accent" presStyleLbl="node1" presStyleIdx="3" presStyleCnt="5"/>
      <dgm:spPr/>
    </dgm:pt>
    <dgm:pt modelId="{F638F1F5-9DC5-41D6-A75E-BD8F213A2A75}" type="pres">
      <dgm:prSet presAssocID="{B62CC21D-6888-45EA-9C30-1FBFFC913716}" presName="ParentBackground2" presStyleCnt="0"/>
      <dgm:spPr/>
    </dgm:pt>
    <dgm:pt modelId="{15988EE5-94C1-49B8-95B3-FF1533F6E7C4}" type="pres">
      <dgm:prSet presAssocID="{B62CC21D-6888-45EA-9C30-1FBFFC913716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F9353068-C276-40C8-B4EC-CFD832F04021}" type="pres">
      <dgm:prSet presAssocID="{B62CC21D-6888-45EA-9C30-1FBFFC91371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A2E47-F13A-4B2E-8112-3524E493E0FB}" type="pres">
      <dgm:prSet presAssocID="{9CF2A3BE-84E3-4FC9-AC26-DBDA2AA3CC44}" presName="Accent1" presStyleCnt="0"/>
      <dgm:spPr/>
    </dgm:pt>
    <dgm:pt modelId="{8EAF6D0C-D5E7-4522-8AD9-BE2228D5A074}" type="pres">
      <dgm:prSet presAssocID="{9CF2A3BE-84E3-4FC9-AC26-DBDA2AA3CC44}" presName="Accent" presStyleLbl="node1" presStyleIdx="4" presStyleCnt="5"/>
      <dgm:spPr/>
    </dgm:pt>
    <dgm:pt modelId="{9E76AD51-7A50-4D33-9B4F-5D5665B9F05E}" type="pres">
      <dgm:prSet presAssocID="{9CF2A3BE-84E3-4FC9-AC26-DBDA2AA3CC44}" presName="ParentBackground1" presStyleCnt="0"/>
      <dgm:spPr/>
    </dgm:pt>
    <dgm:pt modelId="{B0E41665-B6A9-4C7C-B307-195DF4CD56F3}" type="pres">
      <dgm:prSet presAssocID="{9CF2A3BE-84E3-4FC9-AC26-DBDA2AA3CC44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E9C89BEE-1763-4607-A413-13E8453F0301}" type="pres">
      <dgm:prSet presAssocID="{9CF2A3BE-84E3-4FC9-AC26-DBDA2AA3CC4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ACEC2-AAE0-4141-A4A6-1CC3275B6DD3}" type="presOf" srcId="{B62CC21D-6888-45EA-9C30-1FBFFC913716}" destId="{15988EE5-94C1-49B8-95B3-FF1533F6E7C4}" srcOrd="0" destOrd="0" presId="urn:microsoft.com/office/officeart/2011/layout/CircleProcess"/>
    <dgm:cxn modelId="{AC76B21B-2AE2-40DF-8661-033E137BD7E5}" type="presOf" srcId="{9CF2A3BE-84E3-4FC9-AC26-DBDA2AA3CC44}" destId="{E9C89BEE-1763-4607-A413-13E8453F0301}" srcOrd="1" destOrd="0" presId="urn:microsoft.com/office/officeart/2011/layout/CircleProcess"/>
    <dgm:cxn modelId="{1EE50E37-AB26-432C-A639-008FDD681CE7}" type="presOf" srcId="{E4336E3C-4A2B-4E6B-8091-BB3C1BEF5A5C}" destId="{A871A828-CE00-4720-8C23-EA5A72BEBD50}" srcOrd="1" destOrd="0" presId="urn:microsoft.com/office/officeart/2011/layout/CircleProcess"/>
    <dgm:cxn modelId="{2BFDD624-FA67-488E-B707-E7FD14A07288}" type="presOf" srcId="{9CF2A3BE-84E3-4FC9-AC26-DBDA2AA3CC44}" destId="{B0E41665-B6A9-4C7C-B307-195DF4CD56F3}" srcOrd="0" destOrd="0" presId="urn:microsoft.com/office/officeart/2011/layout/CircleProcess"/>
    <dgm:cxn modelId="{B3F8F481-C8FC-461E-937A-B5C5ECE4F214}" srcId="{FE14CEA1-473B-49D5-BABB-DE65FF7BC92F}" destId="{9CF2A3BE-84E3-4FC9-AC26-DBDA2AA3CC44}" srcOrd="0" destOrd="0" parTransId="{F6FC550E-AC78-4761-B419-BDFA5548B13D}" sibTransId="{C5AE77A0-2344-4932-BC5C-C084ABB57497}"/>
    <dgm:cxn modelId="{FB708B32-ACBF-4310-8A0E-9AADB6A9CBFC}" type="presOf" srcId="{AFA21B35-7AD0-454F-8549-E5B1C8B3206C}" destId="{5290343D-27A8-4168-895F-06779F2C788E}" srcOrd="0" destOrd="0" presId="urn:microsoft.com/office/officeart/2011/layout/CircleProcess"/>
    <dgm:cxn modelId="{180667DD-31B6-449C-9649-080777BA3C6A}" srcId="{FE14CEA1-473B-49D5-BABB-DE65FF7BC92F}" destId="{E4336E3C-4A2B-4E6B-8091-BB3C1BEF5A5C}" srcOrd="4" destOrd="0" parTransId="{3439DBDB-E407-4486-AC45-B2F235830973}" sibTransId="{A33720C1-AA7A-4FCB-BDDC-FBB6C08ECDE8}"/>
    <dgm:cxn modelId="{D239EBB9-F113-4871-9CA7-E7E81881A424}" srcId="{FE14CEA1-473B-49D5-BABB-DE65FF7BC92F}" destId="{AFA21B35-7AD0-454F-8549-E5B1C8B3206C}" srcOrd="3" destOrd="0" parTransId="{E854BB5C-0F45-4BDD-A39D-AEA8091957BD}" sibTransId="{58FCD2CB-7F9E-4AA0-8D69-976BA20A28AA}"/>
    <dgm:cxn modelId="{A723670B-6701-4575-A2AD-CD3BD6AF6F6C}" type="presOf" srcId="{FE14CEA1-473B-49D5-BABB-DE65FF7BC92F}" destId="{675C5646-513A-48BA-9D2A-FE25B25A1231}" srcOrd="0" destOrd="0" presId="urn:microsoft.com/office/officeart/2011/layout/CircleProcess"/>
    <dgm:cxn modelId="{65DCA9FC-0249-44C3-A6E3-CAC424C2A9D8}" type="presOf" srcId="{E4336E3C-4A2B-4E6B-8091-BB3C1BEF5A5C}" destId="{1621D93F-9710-4971-AAC4-148B6FB8598F}" srcOrd="0" destOrd="0" presId="urn:microsoft.com/office/officeart/2011/layout/CircleProcess"/>
    <dgm:cxn modelId="{8F92F152-045D-4C6D-8E82-C342F393CD5C}" type="presOf" srcId="{B62CC21D-6888-45EA-9C30-1FBFFC913716}" destId="{F9353068-C276-40C8-B4EC-CFD832F04021}" srcOrd="1" destOrd="0" presId="urn:microsoft.com/office/officeart/2011/layout/CircleProcess"/>
    <dgm:cxn modelId="{CD507F92-AE76-485F-BFE7-3B1D49910723}" type="presOf" srcId="{0DC04F4D-C382-4850-9D1B-347124570C74}" destId="{49DE95B6-08F2-4CE5-AAAE-B4FE6C3613AA}" srcOrd="1" destOrd="0" presId="urn:microsoft.com/office/officeart/2011/layout/CircleProcess"/>
    <dgm:cxn modelId="{14D4FE1B-A76F-4273-BFF9-C44B1662A068}" srcId="{FE14CEA1-473B-49D5-BABB-DE65FF7BC92F}" destId="{0DC04F4D-C382-4850-9D1B-347124570C74}" srcOrd="2" destOrd="0" parTransId="{25F8D58A-46E1-4EDD-8A88-E90618FC3ED5}" sibTransId="{B44181B0-054C-47C7-9371-5A421C956FEA}"/>
    <dgm:cxn modelId="{141B18DE-409A-4ECF-BBDF-BA0E7542B333}" srcId="{FE14CEA1-473B-49D5-BABB-DE65FF7BC92F}" destId="{B62CC21D-6888-45EA-9C30-1FBFFC913716}" srcOrd="1" destOrd="0" parTransId="{C39BAA9B-8A61-4699-849C-2FB7ED65E616}" sibTransId="{4020E093-34B3-41D1-8BA2-7E0E507ADF15}"/>
    <dgm:cxn modelId="{A3B28A2F-A3FA-4C4C-ABAE-886BDDAB3E8B}" type="presOf" srcId="{AFA21B35-7AD0-454F-8549-E5B1C8B3206C}" destId="{150C62A4-F2A7-4660-8472-217090A83ED5}" srcOrd="1" destOrd="0" presId="urn:microsoft.com/office/officeart/2011/layout/CircleProcess"/>
    <dgm:cxn modelId="{B0735DBB-3361-4944-9120-23F197ECD634}" type="presOf" srcId="{0DC04F4D-C382-4850-9D1B-347124570C74}" destId="{14F17A42-D126-4138-AA7D-D7629F77CC60}" srcOrd="0" destOrd="0" presId="urn:microsoft.com/office/officeart/2011/layout/CircleProcess"/>
    <dgm:cxn modelId="{EB3A835A-140E-4B4E-AF90-F08EBB10D225}" type="presParOf" srcId="{675C5646-513A-48BA-9D2A-FE25B25A1231}" destId="{F46768D3-8C9F-4F4C-A5E0-6A574A2D61B0}" srcOrd="0" destOrd="0" presId="urn:microsoft.com/office/officeart/2011/layout/CircleProcess"/>
    <dgm:cxn modelId="{3A9E53BF-AF06-41E8-8DEF-2D81D66C79EB}" type="presParOf" srcId="{F46768D3-8C9F-4F4C-A5E0-6A574A2D61B0}" destId="{C2B69F19-3BD5-4837-ADF9-67A0E4BD7134}" srcOrd="0" destOrd="0" presId="urn:microsoft.com/office/officeart/2011/layout/CircleProcess"/>
    <dgm:cxn modelId="{508AD6B4-3206-4513-B87E-BDEE4373A345}" type="presParOf" srcId="{675C5646-513A-48BA-9D2A-FE25B25A1231}" destId="{FACD1094-1D0F-4BF9-851C-613ACD1A2FA0}" srcOrd="1" destOrd="0" presId="urn:microsoft.com/office/officeart/2011/layout/CircleProcess"/>
    <dgm:cxn modelId="{D4862B4D-08BE-42EE-B300-171EAF3224AA}" type="presParOf" srcId="{FACD1094-1D0F-4BF9-851C-613ACD1A2FA0}" destId="{1621D93F-9710-4971-AAC4-148B6FB8598F}" srcOrd="0" destOrd="0" presId="urn:microsoft.com/office/officeart/2011/layout/CircleProcess"/>
    <dgm:cxn modelId="{9C9FD992-3AC8-4639-B1C2-11B318C80FCF}" type="presParOf" srcId="{675C5646-513A-48BA-9D2A-FE25B25A1231}" destId="{A871A828-CE00-4720-8C23-EA5A72BEBD50}" srcOrd="2" destOrd="0" presId="urn:microsoft.com/office/officeart/2011/layout/CircleProcess"/>
    <dgm:cxn modelId="{79F547F9-4DCB-4A77-9C51-2CEC8F4B77BA}" type="presParOf" srcId="{675C5646-513A-48BA-9D2A-FE25B25A1231}" destId="{BF95C106-5BE5-4808-B147-EF6EABF855AE}" srcOrd="3" destOrd="0" presId="urn:microsoft.com/office/officeart/2011/layout/CircleProcess"/>
    <dgm:cxn modelId="{B4E026CC-B012-4D29-8889-15E048AFE861}" type="presParOf" srcId="{BF95C106-5BE5-4808-B147-EF6EABF855AE}" destId="{2116543F-7B53-435C-B606-EE6DD48EA7B7}" srcOrd="0" destOrd="0" presId="urn:microsoft.com/office/officeart/2011/layout/CircleProcess"/>
    <dgm:cxn modelId="{5D756F0A-5DFA-4BFE-B94B-F1A3DBB8E75B}" type="presParOf" srcId="{675C5646-513A-48BA-9D2A-FE25B25A1231}" destId="{39AD2EA4-D229-4178-AE77-8E69D7F5813C}" srcOrd="4" destOrd="0" presId="urn:microsoft.com/office/officeart/2011/layout/CircleProcess"/>
    <dgm:cxn modelId="{941D2894-E0FD-4568-B2BD-2726A2C3D3F8}" type="presParOf" srcId="{39AD2EA4-D229-4178-AE77-8E69D7F5813C}" destId="{5290343D-27A8-4168-895F-06779F2C788E}" srcOrd="0" destOrd="0" presId="urn:microsoft.com/office/officeart/2011/layout/CircleProcess"/>
    <dgm:cxn modelId="{7A68B54F-7E3A-4A7E-B6A8-BCF3EAAA8AAB}" type="presParOf" srcId="{675C5646-513A-48BA-9D2A-FE25B25A1231}" destId="{150C62A4-F2A7-4660-8472-217090A83ED5}" srcOrd="5" destOrd="0" presId="urn:microsoft.com/office/officeart/2011/layout/CircleProcess"/>
    <dgm:cxn modelId="{85F4EDA3-683F-4AE8-9484-34A7A526430C}" type="presParOf" srcId="{675C5646-513A-48BA-9D2A-FE25B25A1231}" destId="{30D596CC-3C54-40CC-9109-2736DC0F2384}" srcOrd="6" destOrd="0" presId="urn:microsoft.com/office/officeart/2011/layout/CircleProcess"/>
    <dgm:cxn modelId="{5AD4CD5C-3060-4A83-A439-FAE19C3C5FDA}" type="presParOf" srcId="{30D596CC-3C54-40CC-9109-2736DC0F2384}" destId="{A7C5DD87-3362-4C97-BD59-317E8CC11FAC}" srcOrd="0" destOrd="0" presId="urn:microsoft.com/office/officeart/2011/layout/CircleProcess"/>
    <dgm:cxn modelId="{7A028EF3-BDE1-49ED-A443-C459FC695D07}" type="presParOf" srcId="{675C5646-513A-48BA-9D2A-FE25B25A1231}" destId="{AC8409F4-3425-48F1-B988-9ABB0AC606D9}" srcOrd="7" destOrd="0" presId="urn:microsoft.com/office/officeart/2011/layout/CircleProcess"/>
    <dgm:cxn modelId="{A489D1CA-0709-4270-90EB-C93EA6941362}" type="presParOf" srcId="{AC8409F4-3425-48F1-B988-9ABB0AC606D9}" destId="{14F17A42-D126-4138-AA7D-D7629F77CC60}" srcOrd="0" destOrd="0" presId="urn:microsoft.com/office/officeart/2011/layout/CircleProcess"/>
    <dgm:cxn modelId="{387F4C41-58D6-4039-8833-19EAF7EB6A13}" type="presParOf" srcId="{675C5646-513A-48BA-9D2A-FE25B25A1231}" destId="{49DE95B6-08F2-4CE5-AAAE-B4FE6C3613AA}" srcOrd="8" destOrd="0" presId="urn:microsoft.com/office/officeart/2011/layout/CircleProcess"/>
    <dgm:cxn modelId="{A42E86A6-0F30-4302-A6DE-1AA5004C3E93}" type="presParOf" srcId="{675C5646-513A-48BA-9D2A-FE25B25A1231}" destId="{721BB668-2D2F-4B38-B552-4C7246BBD8B3}" srcOrd="9" destOrd="0" presId="urn:microsoft.com/office/officeart/2011/layout/CircleProcess"/>
    <dgm:cxn modelId="{DF7C50D9-55C3-41EB-9673-97A7566C253B}" type="presParOf" srcId="{721BB668-2D2F-4B38-B552-4C7246BBD8B3}" destId="{FBE51764-B787-4273-B11F-E723172C1176}" srcOrd="0" destOrd="0" presId="urn:microsoft.com/office/officeart/2011/layout/CircleProcess"/>
    <dgm:cxn modelId="{2B73480C-2B0E-4309-A67F-34436FEFA7E5}" type="presParOf" srcId="{675C5646-513A-48BA-9D2A-FE25B25A1231}" destId="{F638F1F5-9DC5-41D6-A75E-BD8F213A2A75}" srcOrd="10" destOrd="0" presId="urn:microsoft.com/office/officeart/2011/layout/CircleProcess"/>
    <dgm:cxn modelId="{C0C4B921-4BC4-470C-AAC9-50D672AB9FFA}" type="presParOf" srcId="{F638F1F5-9DC5-41D6-A75E-BD8F213A2A75}" destId="{15988EE5-94C1-49B8-95B3-FF1533F6E7C4}" srcOrd="0" destOrd="0" presId="urn:microsoft.com/office/officeart/2011/layout/CircleProcess"/>
    <dgm:cxn modelId="{4691B73E-6C85-4355-A1FA-3A8A5EB2663F}" type="presParOf" srcId="{675C5646-513A-48BA-9D2A-FE25B25A1231}" destId="{F9353068-C276-40C8-B4EC-CFD832F04021}" srcOrd="11" destOrd="0" presId="urn:microsoft.com/office/officeart/2011/layout/CircleProcess"/>
    <dgm:cxn modelId="{C2F0E950-E871-4BA5-A8C6-7F1897F50485}" type="presParOf" srcId="{675C5646-513A-48BA-9D2A-FE25B25A1231}" destId="{AD0A2E47-F13A-4B2E-8112-3524E493E0FB}" srcOrd="12" destOrd="0" presId="urn:microsoft.com/office/officeart/2011/layout/CircleProcess"/>
    <dgm:cxn modelId="{94633560-EAEB-4355-ABB3-AE5CE279AD42}" type="presParOf" srcId="{AD0A2E47-F13A-4B2E-8112-3524E493E0FB}" destId="{8EAF6D0C-D5E7-4522-8AD9-BE2228D5A074}" srcOrd="0" destOrd="0" presId="urn:microsoft.com/office/officeart/2011/layout/CircleProcess"/>
    <dgm:cxn modelId="{4EEA261E-17C2-441A-A6CE-3A79931DAE5F}" type="presParOf" srcId="{675C5646-513A-48BA-9D2A-FE25B25A1231}" destId="{9E76AD51-7A50-4D33-9B4F-5D5665B9F05E}" srcOrd="13" destOrd="0" presId="urn:microsoft.com/office/officeart/2011/layout/CircleProcess"/>
    <dgm:cxn modelId="{52C99962-B6FB-4BC1-8EFB-8E80D57412C4}" type="presParOf" srcId="{9E76AD51-7A50-4D33-9B4F-5D5665B9F05E}" destId="{B0E41665-B6A9-4C7C-B307-195DF4CD56F3}" srcOrd="0" destOrd="0" presId="urn:microsoft.com/office/officeart/2011/layout/CircleProcess"/>
    <dgm:cxn modelId="{F658C25B-C812-46E4-BF0B-1EA9CC17201B}" type="presParOf" srcId="{675C5646-513A-48BA-9D2A-FE25B25A1231}" destId="{E9C89BEE-1763-4607-A413-13E8453F030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F0798-D72B-4088-94EC-2025AE1F30EE}" type="doc">
      <dgm:prSet loTypeId="urn:microsoft.com/office/officeart/2005/8/layout/chevronAccent+Icon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0B17A-AD38-450D-BD12-80E2CA8A4E46}">
      <dgm:prSet phldrT="[Text]"/>
      <dgm:spPr/>
      <dgm:t>
        <a:bodyPr/>
        <a:lstStyle/>
        <a:p>
          <a:r>
            <a:rPr lang="en-US" dirty="0" smtClean="0"/>
            <a:t>video coder</a:t>
          </a:r>
          <a:endParaRPr lang="en-US" dirty="0"/>
        </a:p>
      </dgm:t>
    </dgm:pt>
    <dgm:pt modelId="{941C1A30-AAF8-4426-A7E7-4AC135DFF5F3}" type="parTrans" cxnId="{60FB603E-B154-4C88-8D33-63629DA9BFB9}">
      <dgm:prSet/>
      <dgm:spPr/>
      <dgm:t>
        <a:bodyPr/>
        <a:lstStyle/>
        <a:p>
          <a:endParaRPr lang="en-US"/>
        </a:p>
      </dgm:t>
    </dgm:pt>
    <dgm:pt modelId="{B3ABE613-2352-478C-82BB-AA5F8C8E989D}" type="sibTrans" cxnId="{60FB603E-B154-4C88-8D33-63629DA9BFB9}">
      <dgm:prSet/>
      <dgm:spPr/>
      <dgm:t>
        <a:bodyPr/>
        <a:lstStyle/>
        <a:p>
          <a:endParaRPr lang="en-US"/>
        </a:p>
      </dgm:t>
    </dgm:pt>
    <dgm:pt modelId="{F8153A7D-4B9E-4B35-B05A-244A64F3FD2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54D1EDB-AFE6-4585-A024-A845D60176E9}" type="parTrans" cxnId="{AE096DC8-41F1-48A7-90F8-CC60B6DD904B}">
      <dgm:prSet/>
      <dgm:spPr/>
      <dgm:t>
        <a:bodyPr/>
        <a:lstStyle/>
        <a:p>
          <a:endParaRPr lang="en-US"/>
        </a:p>
      </dgm:t>
    </dgm:pt>
    <dgm:pt modelId="{127A0B4C-B472-4867-8AC7-D1DB41791127}" type="sibTrans" cxnId="{AE096DC8-41F1-48A7-90F8-CC60B6DD904B}">
      <dgm:prSet/>
      <dgm:spPr/>
      <dgm:t>
        <a:bodyPr/>
        <a:lstStyle/>
        <a:p>
          <a:endParaRPr lang="en-US"/>
        </a:p>
      </dgm:t>
    </dgm:pt>
    <dgm:pt modelId="{B9AA3B66-6D1B-4659-A608-169E27786449}">
      <dgm:prSet phldrT="[Text]"/>
      <dgm:spPr/>
      <dgm:t>
        <a:bodyPr/>
        <a:lstStyle/>
        <a:p>
          <a:endParaRPr lang="en-US" dirty="0"/>
        </a:p>
      </dgm:t>
    </dgm:pt>
    <dgm:pt modelId="{079B92A6-B3C5-46AC-8DF4-4287923E5B4F}" type="parTrans" cxnId="{9ECDE0CA-2C31-499E-9A82-9AA8CA678984}">
      <dgm:prSet/>
      <dgm:spPr/>
      <dgm:t>
        <a:bodyPr/>
        <a:lstStyle/>
        <a:p>
          <a:endParaRPr lang="en-US"/>
        </a:p>
      </dgm:t>
    </dgm:pt>
    <dgm:pt modelId="{F4C6A391-8557-44AA-82FF-1D91E5133D19}" type="sibTrans" cxnId="{9ECDE0CA-2C31-499E-9A82-9AA8CA678984}">
      <dgm:prSet/>
      <dgm:spPr/>
      <dgm:t>
        <a:bodyPr/>
        <a:lstStyle/>
        <a:p>
          <a:endParaRPr lang="en-US"/>
        </a:p>
      </dgm:t>
    </dgm:pt>
    <dgm:pt modelId="{81018AA1-75EF-45AC-9B7F-34E0F13E8E13}" type="pres">
      <dgm:prSet presAssocID="{9DFF0798-D72B-4088-94EC-2025AE1F30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4C270-75C2-495F-871B-255CC6EF7F53}" type="pres">
      <dgm:prSet presAssocID="{B9AA3B66-6D1B-4659-A608-169E27786449}" presName="composite" presStyleCnt="0"/>
      <dgm:spPr/>
    </dgm:pt>
    <dgm:pt modelId="{CE6EACDD-3B6A-4DC6-ADE6-500995D27E93}" type="pres">
      <dgm:prSet presAssocID="{B9AA3B66-6D1B-4659-A608-169E27786449}" presName="bgChev" presStyleLbl="node1" presStyleIdx="0" presStyleCnt="3"/>
      <dgm:spPr/>
    </dgm:pt>
    <dgm:pt modelId="{3469CE7C-792F-4799-820A-66DE3F3671CF}" type="pres">
      <dgm:prSet presAssocID="{B9AA3B66-6D1B-4659-A608-169E27786449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31801-FBF7-408C-AC61-48F98B22247F}" type="pres">
      <dgm:prSet presAssocID="{F4C6A391-8557-44AA-82FF-1D91E5133D19}" presName="compositeSpace" presStyleCnt="0"/>
      <dgm:spPr/>
    </dgm:pt>
    <dgm:pt modelId="{BE64126D-A6C9-4295-9073-59138A79840E}" type="pres">
      <dgm:prSet presAssocID="{0030B17A-AD38-450D-BD12-80E2CA8A4E46}" presName="composite" presStyleCnt="0"/>
      <dgm:spPr/>
    </dgm:pt>
    <dgm:pt modelId="{4979EBBD-5D9B-48A6-9831-924E274ABEA1}" type="pres">
      <dgm:prSet presAssocID="{0030B17A-AD38-450D-BD12-80E2CA8A4E46}" presName="bgChev" presStyleLbl="node1" presStyleIdx="1" presStyleCnt="3"/>
      <dgm:spPr/>
    </dgm:pt>
    <dgm:pt modelId="{55B5EEC1-E956-4A43-8111-246BE6D66765}" type="pres">
      <dgm:prSet presAssocID="{0030B17A-AD38-450D-BD12-80E2CA8A4E46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B5473-196A-4C3B-A002-E1548AC3BFC4}" type="pres">
      <dgm:prSet presAssocID="{B3ABE613-2352-478C-82BB-AA5F8C8E989D}" presName="compositeSpace" presStyleCnt="0"/>
      <dgm:spPr/>
    </dgm:pt>
    <dgm:pt modelId="{AA5EEAC0-7CDB-486D-AB34-0C95C3283DFA}" type="pres">
      <dgm:prSet presAssocID="{F8153A7D-4B9E-4B35-B05A-244A64F3FD29}" presName="composite" presStyleCnt="0"/>
      <dgm:spPr/>
    </dgm:pt>
    <dgm:pt modelId="{7B740270-8278-4F6F-B5A2-2381CC2B9FFD}" type="pres">
      <dgm:prSet presAssocID="{F8153A7D-4B9E-4B35-B05A-244A64F3FD29}" presName="bgChev" presStyleLbl="node1" presStyleIdx="2" presStyleCnt="3"/>
      <dgm:spPr/>
    </dgm:pt>
    <dgm:pt modelId="{C6C17408-365A-4BC7-BFB0-D93D52C12C9D}" type="pres">
      <dgm:prSet presAssocID="{F8153A7D-4B9E-4B35-B05A-244A64F3FD29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DE0CA-2C31-499E-9A82-9AA8CA678984}" srcId="{9DFF0798-D72B-4088-94EC-2025AE1F30EE}" destId="{B9AA3B66-6D1B-4659-A608-169E27786449}" srcOrd="0" destOrd="0" parTransId="{079B92A6-B3C5-46AC-8DF4-4287923E5B4F}" sibTransId="{F4C6A391-8557-44AA-82FF-1D91E5133D19}"/>
    <dgm:cxn modelId="{60FB603E-B154-4C88-8D33-63629DA9BFB9}" srcId="{9DFF0798-D72B-4088-94EC-2025AE1F30EE}" destId="{0030B17A-AD38-450D-BD12-80E2CA8A4E46}" srcOrd="1" destOrd="0" parTransId="{941C1A30-AAF8-4426-A7E7-4AC135DFF5F3}" sibTransId="{B3ABE613-2352-478C-82BB-AA5F8C8E989D}"/>
    <dgm:cxn modelId="{892B775F-5FE5-4A64-BAFD-77E25C1CEFB3}" type="presOf" srcId="{F8153A7D-4B9E-4B35-B05A-244A64F3FD29}" destId="{C6C17408-365A-4BC7-BFB0-D93D52C12C9D}" srcOrd="0" destOrd="0" presId="urn:microsoft.com/office/officeart/2005/8/layout/chevronAccent+Icon"/>
    <dgm:cxn modelId="{866615A6-1E0B-4E81-95CE-FA5E31F1974C}" type="presOf" srcId="{B9AA3B66-6D1B-4659-A608-169E27786449}" destId="{3469CE7C-792F-4799-820A-66DE3F3671CF}" srcOrd="0" destOrd="0" presId="urn:microsoft.com/office/officeart/2005/8/layout/chevronAccent+Icon"/>
    <dgm:cxn modelId="{DB6A57D4-228A-4748-B7FB-358B538AB1A3}" type="presOf" srcId="{9DFF0798-D72B-4088-94EC-2025AE1F30EE}" destId="{81018AA1-75EF-45AC-9B7F-34E0F13E8E13}" srcOrd="0" destOrd="0" presId="urn:microsoft.com/office/officeart/2005/8/layout/chevronAccent+Icon"/>
    <dgm:cxn modelId="{ED83FC53-3E41-4981-BF25-BD2A61296C0D}" type="presOf" srcId="{0030B17A-AD38-450D-BD12-80E2CA8A4E46}" destId="{55B5EEC1-E956-4A43-8111-246BE6D66765}" srcOrd="0" destOrd="0" presId="urn:microsoft.com/office/officeart/2005/8/layout/chevronAccent+Icon"/>
    <dgm:cxn modelId="{AE096DC8-41F1-48A7-90F8-CC60B6DD904B}" srcId="{9DFF0798-D72B-4088-94EC-2025AE1F30EE}" destId="{F8153A7D-4B9E-4B35-B05A-244A64F3FD29}" srcOrd="2" destOrd="0" parTransId="{D54D1EDB-AFE6-4585-A024-A845D60176E9}" sibTransId="{127A0B4C-B472-4867-8AC7-D1DB41791127}"/>
    <dgm:cxn modelId="{2AEBCEFB-A0B5-43F2-A707-228962187B6A}" type="presParOf" srcId="{81018AA1-75EF-45AC-9B7F-34E0F13E8E13}" destId="{1384C270-75C2-495F-871B-255CC6EF7F53}" srcOrd="0" destOrd="0" presId="urn:microsoft.com/office/officeart/2005/8/layout/chevronAccent+Icon"/>
    <dgm:cxn modelId="{00E45193-DDDD-4A5E-BFE8-0F120250EC7D}" type="presParOf" srcId="{1384C270-75C2-495F-871B-255CC6EF7F53}" destId="{CE6EACDD-3B6A-4DC6-ADE6-500995D27E93}" srcOrd="0" destOrd="0" presId="urn:microsoft.com/office/officeart/2005/8/layout/chevronAccent+Icon"/>
    <dgm:cxn modelId="{AB20B17C-ED81-46A7-940B-FC5A6283C6C0}" type="presParOf" srcId="{1384C270-75C2-495F-871B-255CC6EF7F53}" destId="{3469CE7C-792F-4799-820A-66DE3F3671CF}" srcOrd="1" destOrd="0" presId="urn:microsoft.com/office/officeart/2005/8/layout/chevronAccent+Icon"/>
    <dgm:cxn modelId="{7F6C1E60-5493-4AC6-9FAC-D941E3B36732}" type="presParOf" srcId="{81018AA1-75EF-45AC-9B7F-34E0F13E8E13}" destId="{A3131801-FBF7-408C-AC61-48F98B22247F}" srcOrd="1" destOrd="0" presId="urn:microsoft.com/office/officeart/2005/8/layout/chevronAccent+Icon"/>
    <dgm:cxn modelId="{5791EFBF-C345-4CFC-AFE3-EB66FD860408}" type="presParOf" srcId="{81018AA1-75EF-45AC-9B7F-34E0F13E8E13}" destId="{BE64126D-A6C9-4295-9073-59138A79840E}" srcOrd="2" destOrd="0" presId="urn:microsoft.com/office/officeart/2005/8/layout/chevronAccent+Icon"/>
    <dgm:cxn modelId="{3D13A9D1-4517-44C1-BB9E-79B89076401D}" type="presParOf" srcId="{BE64126D-A6C9-4295-9073-59138A79840E}" destId="{4979EBBD-5D9B-48A6-9831-924E274ABEA1}" srcOrd="0" destOrd="0" presId="urn:microsoft.com/office/officeart/2005/8/layout/chevronAccent+Icon"/>
    <dgm:cxn modelId="{1D2E954D-9B5A-44FC-80C0-F9C14449B47E}" type="presParOf" srcId="{BE64126D-A6C9-4295-9073-59138A79840E}" destId="{55B5EEC1-E956-4A43-8111-246BE6D66765}" srcOrd="1" destOrd="0" presId="urn:microsoft.com/office/officeart/2005/8/layout/chevronAccent+Icon"/>
    <dgm:cxn modelId="{5BFA7B1D-9A6E-403F-850E-9EE8A5D7E902}" type="presParOf" srcId="{81018AA1-75EF-45AC-9B7F-34E0F13E8E13}" destId="{986B5473-196A-4C3B-A002-E1548AC3BFC4}" srcOrd="3" destOrd="0" presId="urn:microsoft.com/office/officeart/2005/8/layout/chevronAccent+Icon"/>
    <dgm:cxn modelId="{00CC7E6F-68DF-4264-ADC1-8686AE243E4D}" type="presParOf" srcId="{81018AA1-75EF-45AC-9B7F-34E0F13E8E13}" destId="{AA5EEAC0-7CDB-486D-AB34-0C95C3283DFA}" srcOrd="4" destOrd="0" presId="urn:microsoft.com/office/officeart/2005/8/layout/chevronAccent+Icon"/>
    <dgm:cxn modelId="{0A21FF34-FA4A-420A-94B4-ACA2B4D0D3C1}" type="presParOf" srcId="{AA5EEAC0-7CDB-486D-AB34-0C95C3283DFA}" destId="{7B740270-8278-4F6F-B5A2-2381CC2B9FFD}" srcOrd="0" destOrd="0" presId="urn:microsoft.com/office/officeart/2005/8/layout/chevronAccent+Icon"/>
    <dgm:cxn modelId="{D1B4AC29-55F2-4DC1-B625-E81D08014459}" type="presParOf" srcId="{AA5EEAC0-7CDB-486D-AB34-0C95C3283DFA}" destId="{C6C17408-365A-4BC7-BFB0-D93D52C12C9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FF0798-D72B-4088-94EC-2025AE1F30EE}" type="doc">
      <dgm:prSet loTypeId="urn:microsoft.com/office/officeart/2005/8/layout/chevronAccent+Icon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0B17A-AD38-450D-BD12-80E2CA8A4E46}">
      <dgm:prSet phldrT="[Text]"/>
      <dgm:spPr/>
      <dgm:t>
        <a:bodyPr/>
        <a:lstStyle/>
        <a:p>
          <a:r>
            <a:rPr lang="en-US" dirty="0" smtClean="0"/>
            <a:t>Computer vision</a:t>
          </a:r>
          <a:endParaRPr lang="en-US" dirty="0"/>
        </a:p>
      </dgm:t>
    </dgm:pt>
    <dgm:pt modelId="{941C1A30-AAF8-4426-A7E7-4AC135DFF5F3}" type="parTrans" cxnId="{60FB603E-B154-4C88-8D33-63629DA9BFB9}">
      <dgm:prSet/>
      <dgm:spPr/>
      <dgm:t>
        <a:bodyPr/>
        <a:lstStyle/>
        <a:p>
          <a:endParaRPr lang="en-US"/>
        </a:p>
      </dgm:t>
    </dgm:pt>
    <dgm:pt modelId="{B3ABE613-2352-478C-82BB-AA5F8C8E989D}" type="sibTrans" cxnId="{60FB603E-B154-4C88-8D33-63629DA9BFB9}">
      <dgm:prSet/>
      <dgm:spPr/>
      <dgm:t>
        <a:bodyPr/>
        <a:lstStyle/>
        <a:p>
          <a:endParaRPr lang="en-US"/>
        </a:p>
      </dgm:t>
    </dgm:pt>
    <dgm:pt modelId="{4D7C5269-5F0B-41C2-990E-9111AA754ECC}">
      <dgm:prSet phldrT="[Text]"/>
      <dgm:spPr/>
      <dgm:t>
        <a:bodyPr/>
        <a:lstStyle/>
        <a:p>
          <a:r>
            <a:rPr lang="en-US" dirty="0" smtClean="0"/>
            <a:t>Camera</a:t>
          </a:r>
          <a:endParaRPr lang="en-US" dirty="0"/>
        </a:p>
      </dgm:t>
    </dgm:pt>
    <dgm:pt modelId="{83D92AFD-57FF-416F-9538-46E7FEACC36F}" type="parTrans" cxnId="{5639A363-09D9-414E-B365-02400159A63C}">
      <dgm:prSet/>
      <dgm:spPr/>
      <dgm:t>
        <a:bodyPr/>
        <a:lstStyle/>
        <a:p>
          <a:endParaRPr lang="en-US"/>
        </a:p>
      </dgm:t>
    </dgm:pt>
    <dgm:pt modelId="{E0D2E2A4-A293-447D-9CFA-045345C4D39E}" type="sibTrans" cxnId="{5639A363-09D9-414E-B365-02400159A63C}">
      <dgm:prSet/>
      <dgm:spPr/>
      <dgm:t>
        <a:bodyPr/>
        <a:lstStyle/>
        <a:p>
          <a:endParaRPr lang="en-US"/>
        </a:p>
      </dgm:t>
    </dgm:pt>
    <dgm:pt modelId="{91180AEB-2003-4744-BB4E-1A580884A116}">
      <dgm:prSet phldrT="[Text]"/>
      <dgm:spPr/>
      <dgm:t>
        <a:bodyPr/>
        <a:lstStyle/>
        <a:p>
          <a:r>
            <a:rPr lang="en-US" dirty="0" smtClean="0"/>
            <a:t>NR Metric</a:t>
          </a:r>
          <a:endParaRPr lang="en-US" dirty="0"/>
        </a:p>
      </dgm:t>
    </dgm:pt>
    <dgm:pt modelId="{D73BCD60-9A99-40D8-AA49-C65EA743ABD6}" type="parTrans" cxnId="{FD0085C2-57E1-4426-A1F6-D584EFA87790}">
      <dgm:prSet/>
      <dgm:spPr/>
      <dgm:t>
        <a:bodyPr/>
        <a:lstStyle/>
        <a:p>
          <a:endParaRPr lang="en-US"/>
        </a:p>
      </dgm:t>
    </dgm:pt>
    <dgm:pt modelId="{682019AB-ECFC-4A5E-B023-AC0A5AA3B668}" type="sibTrans" cxnId="{FD0085C2-57E1-4426-A1F6-D584EFA87790}">
      <dgm:prSet/>
      <dgm:spPr/>
      <dgm:t>
        <a:bodyPr/>
        <a:lstStyle/>
        <a:p>
          <a:endParaRPr lang="en-US"/>
        </a:p>
      </dgm:t>
    </dgm:pt>
    <dgm:pt modelId="{81018AA1-75EF-45AC-9B7F-34E0F13E8E13}" type="pres">
      <dgm:prSet presAssocID="{9DFF0798-D72B-4088-94EC-2025AE1F30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BB2B8-8A21-48B9-80FF-22D0D09A296E}" type="pres">
      <dgm:prSet presAssocID="{4D7C5269-5F0B-41C2-990E-9111AA754ECC}" presName="composite" presStyleCnt="0"/>
      <dgm:spPr/>
    </dgm:pt>
    <dgm:pt modelId="{387B29F6-82AC-414B-8C5B-C39061D37270}" type="pres">
      <dgm:prSet presAssocID="{4D7C5269-5F0B-41C2-990E-9111AA754ECC}" presName="bgChev" presStyleLbl="node1" presStyleIdx="0" presStyleCnt="3"/>
      <dgm:spPr/>
    </dgm:pt>
    <dgm:pt modelId="{43235727-5DA0-4671-86B6-4E4DCC1DB6C7}" type="pres">
      <dgm:prSet presAssocID="{4D7C5269-5F0B-41C2-990E-9111AA754ECC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E224C-6D28-46A6-BDF1-05FA439B5847}" type="pres">
      <dgm:prSet presAssocID="{E0D2E2A4-A293-447D-9CFA-045345C4D39E}" presName="compositeSpace" presStyleCnt="0"/>
      <dgm:spPr/>
    </dgm:pt>
    <dgm:pt modelId="{9ECB450D-6BF8-4F70-8120-AA9C5DF59F77}" type="pres">
      <dgm:prSet presAssocID="{91180AEB-2003-4744-BB4E-1A580884A116}" presName="composite" presStyleCnt="0"/>
      <dgm:spPr/>
    </dgm:pt>
    <dgm:pt modelId="{ADD792FA-0F6F-46A6-9C86-7801ECD917C0}" type="pres">
      <dgm:prSet presAssocID="{91180AEB-2003-4744-BB4E-1A580884A116}" presName="bgChev" presStyleLbl="node1" presStyleIdx="1" presStyleCnt="3"/>
      <dgm:spPr/>
    </dgm:pt>
    <dgm:pt modelId="{8F4F7374-6AD3-4023-92C9-777C447ACBA9}" type="pres">
      <dgm:prSet presAssocID="{91180AEB-2003-4744-BB4E-1A580884A116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96B51-B401-4A81-AE8D-19E276B4F6D8}" type="pres">
      <dgm:prSet presAssocID="{682019AB-ECFC-4A5E-B023-AC0A5AA3B668}" presName="compositeSpace" presStyleCnt="0"/>
      <dgm:spPr/>
    </dgm:pt>
    <dgm:pt modelId="{BE64126D-A6C9-4295-9073-59138A79840E}" type="pres">
      <dgm:prSet presAssocID="{0030B17A-AD38-450D-BD12-80E2CA8A4E46}" presName="composite" presStyleCnt="0"/>
      <dgm:spPr/>
    </dgm:pt>
    <dgm:pt modelId="{4979EBBD-5D9B-48A6-9831-924E274ABEA1}" type="pres">
      <dgm:prSet presAssocID="{0030B17A-AD38-450D-BD12-80E2CA8A4E46}" presName="bgChev" presStyleLbl="node1" presStyleIdx="2" presStyleCnt="3"/>
      <dgm:spPr/>
    </dgm:pt>
    <dgm:pt modelId="{55B5EEC1-E956-4A43-8111-246BE6D66765}" type="pres">
      <dgm:prSet presAssocID="{0030B17A-AD38-450D-BD12-80E2CA8A4E46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B603E-B154-4C88-8D33-63629DA9BFB9}" srcId="{9DFF0798-D72B-4088-94EC-2025AE1F30EE}" destId="{0030B17A-AD38-450D-BD12-80E2CA8A4E46}" srcOrd="2" destOrd="0" parTransId="{941C1A30-AAF8-4426-A7E7-4AC135DFF5F3}" sibTransId="{B3ABE613-2352-478C-82BB-AA5F8C8E989D}"/>
    <dgm:cxn modelId="{A95C3443-89B3-4FE5-88CA-D6EA325059C6}" type="presOf" srcId="{4D7C5269-5F0B-41C2-990E-9111AA754ECC}" destId="{43235727-5DA0-4671-86B6-4E4DCC1DB6C7}" srcOrd="0" destOrd="0" presId="urn:microsoft.com/office/officeart/2005/8/layout/chevronAccent+Icon"/>
    <dgm:cxn modelId="{FD0085C2-57E1-4426-A1F6-D584EFA87790}" srcId="{9DFF0798-D72B-4088-94EC-2025AE1F30EE}" destId="{91180AEB-2003-4744-BB4E-1A580884A116}" srcOrd="1" destOrd="0" parTransId="{D73BCD60-9A99-40D8-AA49-C65EA743ABD6}" sibTransId="{682019AB-ECFC-4A5E-B023-AC0A5AA3B668}"/>
    <dgm:cxn modelId="{E93BBCD5-9596-4E09-9066-80DD5F66A6E5}" type="presOf" srcId="{91180AEB-2003-4744-BB4E-1A580884A116}" destId="{8F4F7374-6AD3-4023-92C9-777C447ACBA9}" srcOrd="0" destOrd="0" presId="urn:microsoft.com/office/officeart/2005/8/layout/chevronAccent+Icon"/>
    <dgm:cxn modelId="{DB6A57D4-228A-4748-B7FB-358B538AB1A3}" type="presOf" srcId="{9DFF0798-D72B-4088-94EC-2025AE1F30EE}" destId="{81018AA1-75EF-45AC-9B7F-34E0F13E8E13}" srcOrd="0" destOrd="0" presId="urn:microsoft.com/office/officeart/2005/8/layout/chevronAccent+Icon"/>
    <dgm:cxn modelId="{5639A363-09D9-414E-B365-02400159A63C}" srcId="{9DFF0798-D72B-4088-94EC-2025AE1F30EE}" destId="{4D7C5269-5F0B-41C2-990E-9111AA754ECC}" srcOrd="0" destOrd="0" parTransId="{83D92AFD-57FF-416F-9538-46E7FEACC36F}" sibTransId="{E0D2E2A4-A293-447D-9CFA-045345C4D39E}"/>
    <dgm:cxn modelId="{ED83FC53-3E41-4981-BF25-BD2A61296C0D}" type="presOf" srcId="{0030B17A-AD38-450D-BD12-80E2CA8A4E46}" destId="{55B5EEC1-E956-4A43-8111-246BE6D66765}" srcOrd="0" destOrd="0" presId="urn:microsoft.com/office/officeart/2005/8/layout/chevronAccent+Icon"/>
    <dgm:cxn modelId="{7424894E-4E2C-4336-A724-648DCEE872A9}" type="presParOf" srcId="{81018AA1-75EF-45AC-9B7F-34E0F13E8E13}" destId="{45ABB2B8-8A21-48B9-80FF-22D0D09A296E}" srcOrd="0" destOrd="0" presId="urn:microsoft.com/office/officeart/2005/8/layout/chevronAccent+Icon"/>
    <dgm:cxn modelId="{E070E747-0AA3-4F04-8646-0A1BAA5083D3}" type="presParOf" srcId="{45ABB2B8-8A21-48B9-80FF-22D0D09A296E}" destId="{387B29F6-82AC-414B-8C5B-C39061D37270}" srcOrd="0" destOrd="0" presId="urn:microsoft.com/office/officeart/2005/8/layout/chevronAccent+Icon"/>
    <dgm:cxn modelId="{33C830F9-A4DD-43CD-9FF2-624513BDA60E}" type="presParOf" srcId="{45ABB2B8-8A21-48B9-80FF-22D0D09A296E}" destId="{43235727-5DA0-4671-86B6-4E4DCC1DB6C7}" srcOrd="1" destOrd="0" presId="urn:microsoft.com/office/officeart/2005/8/layout/chevronAccent+Icon"/>
    <dgm:cxn modelId="{C9EEC62C-7142-42C4-80F3-5F585F8EE8F3}" type="presParOf" srcId="{81018AA1-75EF-45AC-9B7F-34E0F13E8E13}" destId="{CF4E224C-6D28-46A6-BDF1-05FA439B5847}" srcOrd="1" destOrd="0" presId="urn:microsoft.com/office/officeart/2005/8/layout/chevronAccent+Icon"/>
    <dgm:cxn modelId="{23CD2503-34A3-449E-9E03-63076B8A823A}" type="presParOf" srcId="{81018AA1-75EF-45AC-9B7F-34E0F13E8E13}" destId="{9ECB450D-6BF8-4F70-8120-AA9C5DF59F77}" srcOrd="2" destOrd="0" presId="urn:microsoft.com/office/officeart/2005/8/layout/chevronAccent+Icon"/>
    <dgm:cxn modelId="{419F3BB3-DA5B-49A2-8711-5FAF2D2D1DF4}" type="presParOf" srcId="{9ECB450D-6BF8-4F70-8120-AA9C5DF59F77}" destId="{ADD792FA-0F6F-46A6-9C86-7801ECD917C0}" srcOrd="0" destOrd="0" presId="urn:microsoft.com/office/officeart/2005/8/layout/chevronAccent+Icon"/>
    <dgm:cxn modelId="{1D9E0CFF-8F0A-444D-AA3C-4A4D45BBBA8A}" type="presParOf" srcId="{9ECB450D-6BF8-4F70-8120-AA9C5DF59F77}" destId="{8F4F7374-6AD3-4023-92C9-777C447ACBA9}" srcOrd="1" destOrd="0" presId="urn:microsoft.com/office/officeart/2005/8/layout/chevronAccent+Icon"/>
    <dgm:cxn modelId="{92AD808E-C382-4199-A070-79A1E0C5A537}" type="presParOf" srcId="{81018AA1-75EF-45AC-9B7F-34E0F13E8E13}" destId="{EB796B51-B401-4A81-AE8D-19E276B4F6D8}" srcOrd="3" destOrd="0" presId="urn:microsoft.com/office/officeart/2005/8/layout/chevronAccent+Icon"/>
    <dgm:cxn modelId="{5791EFBF-C345-4CFC-AFE3-EB66FD860408}" type="presParOf" srcId="{81018AA1-75EF-45AC-9B7F-34E0F13E8E13}" destId="{BE64126D-A6C9-4295-9073-59138A79840E}" srcOrd="4" destOrd="0" presId="urn:microsoft.com/office/officeart/2005/8/layout/chevronAccent+Icon"/>
    <dgm:cxn modelId="{3D13A9D1-4517-44C1-BB9E-79B89076401D}" type="presParOf" srcId="{BE64126D-A6C9-4295-9073-59138A79840E}" destId="{4979EBBD-5D9B-48A6-9831-924E274ABEA1}" srcOrd="0" destOrd="0" presId="urn:microsoft.com/office/officeart/2005/8/layout/chevronAccent+Icon"/>
    <dgm:cxn modelId="{1D2E954D-9B5A-44FC-80C0-F9C14449B47E}" type="presParOf" srcId="{BE64126D-A6C9-4295-9073-59138A79840E}" destId="{55B5EEC1-E956-4A43-8111-246BE6D6676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5FD44D-3F6F-4814-BA5C-26A5BAA40F34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E565FE-DE26-4D10-BF2A-7EC0FA0426BB}">
      <dgm:prSet phldrT="[Text]" custT="1"/>
      <dgm:spPr/>
      <dgm:t>
        <a:bodyPr/>
        <a:lstStyle/>
        <a:p>
          <a:r>
            <a:rPr lang="en-US" sz="4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Action</a:t>
          </a:r>
          <a:endParaRPr lang="en-US" sz="4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7A6DED0-311F-45CE-B8A7-24960725ABDE}" type="parTrans" cxnId="{72B5994A-A68A-4233-8108-254A8DCD2DC7}">
      <dgm:prSet/>
      <dgm:spPr/>
      <dgm:t>
        <a:bodyPr/>
        <a:lstStyle/>
        <a:p>
          <a:endParaRPr lang="en-US"/>
        </a:p>
      </dgm:t>
    </dgm:pt>
    <dgm:pt modelId="{CD6B0C64-133D-44C8-B1BA-7D6D1370B7EB}" type="sibTrans" cxnId="{72B5994A-A68A-4233-8108-254A8DCD2DC7}">
      <dgm:prSet/>
      <dgm:spPr/>
      <dgm:t>
        <a:bodyPr/>
        <a:lstStyle/>
        <a:p>
          <a:endParaRPr lang="en-US"/>
        </a:p>
      </dgm:t>
    </dgm:pt>
    <dgm:pt modelId="{5837C1F3-BD73-48DD-AEFB-B39D4C5BFC84}">
      <dgm:prSet phldrT="[Text]"/>
      <dgm:spPr/>
      <dgm:t>
        <a:bodyPr/>
        <a:lstStyle/>
        <a:p>
          <a:r>
            <a:rPr lang="en-US" dirty="0" smtClean="0"/>
            <a:t>RCA</a:t>
          </a:r>
          <a:endParaRPr lang="en-US" dirty="0"/>
        </a:p>
      </dgm:t>
    </dgm:pt>
    <dgm:pt modelId="{4D100046-FC9B-444E-8014-7B94ACDFE841}" type="parTrans" cxnId="{AD0399CF-84F3-46DE-8BA1-9843DAF56AB7}">
      <dgm:prSet/>
      <dgm:spPr/>
      <dgm:t>
        <a:bodyPr/>
        <a:lstStyle/>
        <a:p>
          <a:endParaRPr lang="en-US"/>
        </a:p>
      </dgm:t>
    </dgm:pt>
    <dgm:pt modelId="{F7EB1C6E-4407-497D-B7C6-0AF2F99786F0}" type="sibTrans" cxnId="{AD0399CF-84F3-46DE-8BA1-9843DAF56AB7}">
      <dgm:prSet/>
      <dgm:spPr/>
      <dgm:t>
        <a:bodyPr/>
        <a:lstStyle/>
        <a:p>
          <a:endParaRPr lang="en-US"/>
        </a:p>
      </dgm:t>
    </dgm:pt>
    <dgm:pt modelId="{D20371B5-E3F4-4575-8D61-349AA96931D3}">
      <dgm:prSet phldrT="[Text]"/>
      <dgm:spPr/>
      <dgm:t>
        <a:bodyPr/>
        <a:lstStyle/>
        <a:p>
          <a:r>
            <a:rPr lang="en-US" dirty="0" smtClean="0"/>
            <a:t>CI</a:t>
          </a:r>
          <a:endParaRPr lang="en-US" dirty="0"/>
        </a:p>
      </dgm:t>
    </dgm:pt>
    <dgm:pt modelId="{BE932ADF-DAB4-4806-A531-02F58E144F26}" type="parTrans" cxnId="{17476E99-27E4-415D-AA70-41F111370FAB}">
      <dgm:prSet/>
      <dgm:spPr/>
      <dgm:t>
        <a:bodyPr/>
        <a:lstStyle/>
        <a:p>
          <a:endParaRPr lang="en-US"/>
        </a:p>
      </dgm:t>
    </dgm:pt>
    <dgm:pt modelId="{738D15C4-53D9-46A0-88C0-E9876C1FDE21}" type="sibTrans" cxnId="{17476E99-27E4-415D-AA70-41F111370FA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97D4167-F673-4801-A258-76ABEFAFD800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𝑀𝑂𝑆</m:t>
                        </m:r>
                      </m:e>
                    </m:acc>
                  </m:oMath>
                </m:oMathPara>
              </a14:m>
              <a:endParaRPr lang="en-US" dirty="0"/>
            </a:p>
          </dgm:t>
        </dgm:pt>
      </mc:Choice>
      <mc:Fallback xmlns="">
        <dgm:pt modelId="{497D4167-F673-4801-A258-76ABEFAFD800}">
          <dgm:prSet phldrT="[Text]"/>
          <dgm:spPr/>
          <dgm:t>
            <a:bodyPr/>
            <a:lstStyle/>
            <a:p>
              <a:r>
                <a:rPr lang="en-US" i="0" smtClean="0">
                  <a:latin typeface="Cambria Math" panose="02040503050406030204" pitchFamily="18" charset="0"/>
                </a:rPr>
                <a:t>(</a:t>
              </a:r>
              <a:r>
                <a:rPr lang="en-US" i="0">
                  <a:latin typeface="Cambria Math" panose="02040503050406030204" pitchFamily="18" charset="0"/>
                </a:rPr>
                <a:t>𝑀𝑂𝑆</a:t>
              </a:r>
              <a:r>
                <a:rPr lang="en-US" i="0" smtClean="0">
                  <a:latin typeface="Cambria Math" panose="02040503050406030204" pitchFamily="18" charset="0"/>
                </a:rPr>
                <a:t>) ̂</a:t>
              </a:r>
              <a:endParaRPr lang="en-US" dirty="0"/>
            </a:p>
          </dgm:t>
        </dgm:pt>
      </mc:Fallback>
    </mc:AlternateContent>
    <dgm:pt modelId="{C613FA7A-FD75-4380-924C-391ED1655D3E}" type="parTrans" cxnId="{4272759B-C37A-4586-87E9-F172908A520F}">
      <dgm:prSet/>
      <dgm:spPr/>
      <dgm:t>
        <a:bodyPr/>
        <a:lstStyle/>
        <a:p>
          <a:endParaRPr lang="en-US"/>
        </a:p>
      </dgm:t>
    </dgm:pt>
    <dgm:pt modelId="{127DDA8D-6CCA-40E3-BA06-84E267475C77}" type="sibTrans" cxnId="{4272759B-C37A-4586-87E9-F172908A520F}">
      <dgm:prSet/>
      <dgm:spPr/>
      <dgm:t>
        <a:bodyPr/>
        <a:lstStyle/>
        <a:p>
          <a:endParaRPr lang="en-US"/>
        </a:p>
      </dgm:t>
    </dgm:pt>
    <dgm:pt modelId="{7FA4BA84-780C-4A4C-9FCC-F085048BB068}">
      <dgm:prSet phldrT="[Text]"/>
      <dgm:spPr/>
      <dgm:t>
        <a:bodyPr/>
        <a:lstStyle/>
        <a:p>
          <a:r>
            <a:rPr lang="en-US" dirty="0" smtClean="0"/>
            <a:t>KPI</a:t>
          </a:r>
          <a:endParaRPr lang="en-US" dirty="0"/>
        </a:p>
      </dgm:t>
    </dgm:pt>
    <dgm:pt modelId="{01ACB817-000B-4E23-8256-47048315B79D}" type="parTrans" cxnId="{581DA0FF-3B39-4BC1-B6AB-C57A8D76E946}">
      <dgm:prSet/>
      <dgm:spPr/>
      <dgm:t>
        <a:bodyPr/>
        <a:lstStyle/>
        <a:p>
          <a:endParaRPr lang="en-US"/>
        </a:p>
      </dgm:t>
    </dgm:pt>
    <dgm:pt modelId="{7B8BA9F1-3617-4313-A0EF-DA3B15541449}" type="sibTrans" cxnId="{581DA0FF-3B39-4BC1-B6AB-C57A8D76E946}">
      <dgm:prSet/>
      <dgm:spPr/>
      <dgm:t>
        <a:bodyPr/>
        <a:lstStyle/>
        <a:p>
          <a:endParaRPr lang="en-US"/>
        </a:p>
      </dgm:t>
    </dgm:pt>
    <dgm:pt modelId="{CFF3644A-4149-4080-BB35-BBAF503AABE4}" type="pres">
      <dgm:prSet presAssocID="{B65FD44D-3F6F-4814-BA5C-26A5BAA40F3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4730A2F-3314-4146-B3DA-74C3C6A71884}" type="pres">
      <dgm:prSet presAssocID="{1EE565FE-DE26-4D10-BF2A-7EC0FA0426BB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742C4BB-A084-40AE-A694-D04A96272952}" type="pres">
      <dgm:prSet presAssocID="{1EE565FE-DE26-4D10-BF2A-7EC0FA0426BB}" presName="Accent1" presStyleLbl="node1" presStyleIdx="0" presStyleCnt="17"/>
      <dgm:spPr/>
    </dgm:pt>
    <dgm:pt modelId="{A751AEF5-D265-487E-BC89-C1589D00D36D}" type="pres">
      <dgm:prSet presAssocID="{1EE565FE-DE26-4D10-BF2A-7EC0FA0426BB}" presName="Accent2" presStyleLbl="node1" presStyleIdx="1" presStyleCnt="17"/>
      <dgm:spPr/>
    </dgm:pt>
    <dgm:pt modelId="{A4C35611-6FFE-4BC0-8966-C3744700B091}" type="pres">
      <dgm:prSet presAssocID="{1EE565FE-DE26-4D10-BF2A-7EC0FA0426BB}" presName="Accent3" presStyleLbl="node1" presStyleIdx="2" presStyleCnt="17"/>
      <dgm:spPr/>
    </dgm:pt>
    <dgm:pt modelId="{C0288A0B-9ADF-491B-A83F-60C2F202E15F}" type="pres">
      <dgm:prSet presAssocID="{1EE565FE-DE26-4D10-BF2A-7EC0FA0426BB}" presName="Accent4" presStyleLbl="node1" presStyleIdx="3" presStyleCnt="17"/>
      <dgm:spPr/>
    </dgm:pt>
    <dgm:pt modelId="{A3C71F5E-10BF-4EC8-8F45-9A60CD9402E8}" type="pres">
      <dgm:prSet presAssocID="{1EE565FE-DE26-4D10-BF2A-7EC0FA0426BB}" presName="Accent5" presStyleLbl="node1" presStyleIdx="4" presStyleCnt="17"/>
      <dgm:spPr/>
    </dgm:pt>
    <dgm:pt modelId="{D9322E3B-6FAD-48BD-8A49-9AB8503AE8C4}" type="pres">
      <dgm:prSet presAssocID="{1EE565FE-DE26-4D10-BF2A-7EC0FA0426BB}" presName="Accent6" presStyleLbl="node1" presStyleIdx="5" presStyleCnt="17"/>
      <dgm:spPr/>
    </dgm:pt>
    <dgm:pt modelId="{05246214-DF1A-46B2-A1A2-9C310B6229AC}" type="pres">
      <dgm:prSet presAssocID="{5837C1F3-BD73-48DD-AEFB-B39D4C5BFC84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15F907-9D58-4A54-BAEF-EC3BD5FF7AC3}" type="pres">
      <dgm:prSet presAssocID="{5837C1F3-BD73-48DD-AEFB-B39D4C5BFC84}" presName="Accent7" presStyleCnt="0"/>
      <dgm:spPr/>
    </dgm:pt>
    <dgm:pt modelId="{56169A8C-794D-4EA7-8B18-B959AE7148E4}" type="pres">
      <dgm:prSet presAssocID="{5837C1F3-BD73-48DD-AEFB-B39D4C5BFC84}" presName="AccentHold1" presStyleLbl="node1" presStyleIdx="7" presStyleCnt="17"/>
      <dgm:spPr/>
    </dgm:pt>
    <dgm:pt modelId="{FE149AB5-6153-42A4-A6B8-35B107EFAE60}" type="pres">
      <dgm:prSet presAssocID="{5837C1F3-BD73-48DD-AEFB-B39D4C5BFC84}" presName="Accent8" presStyleCnt="0"/>
      <dgm:spPr/>
    </dgm:pt>
    <dgm:pt modelId="{F72359C6-8EBE-4808-B2E7-F64A3F38D8BA}" type="pres">
      <dgm:prSet presAssocID="{5837C1F3-BD73-48DD-AEFB-B39D4C5BFC84}" presName="AccentHold2" presStyleLbl="node1" presStyleIdx="8" presStyleCnt="17"/>
      <dgm:spPr/>
    </dgm:pt>
    <dgm:pt modelId="{FC1C73A7-4F84-442B-BEFB-8B4D140F2903}" type="pres">
      <dgm:prSet presAssocID="{7FA4BA84-780C-4A4C-9FCC-F085048BB068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116C237-FCD0-4222-A05C-96614C8ADB83}" type="pres">
      <dgm:prSet presAssocID="{7FA4BA84-780C-4A4C-9FCC-F085048BB068}" presName="Accent9" presStyleCnt="0"/>
      <dgm:spPr/>
    </dgm:pt>
    <dgm:pt modelId="{2A44F84F-5A46-4E43-8035-5358904B73DC}" type="pres">
      <dgm:prSet presAssocID="{7FA4BA84-780C-4A4C-9FCC-F085048BB068}" presName="AccentHold1" presStyleLbl="node1" presStyleIdx="10" presStyleCnt="17"/>
      <dgm:spPr/>
    </dgm:pt>
    <dgm:pt modelId="{052E3EAA-F0BC-45DB-827B-EAEE23DDE026}" type="pres">
      <dgm:prSet presAssocID="{7FA4BA84-780C-4A4C-9FCC-F085048BB068}" presName="Accent10" presStyleCnt="0"/>
      <dgm:spPr/>
    </dgm:pt>
    <dgm:pt modelId="{B57026D4-FB5F-4473-A836-933D43F1F4B4}" type="pres">
      <dgm:prSet presAssocID="{7FA4BA84-780C-4A4C-9FCC-F085048BB068}" presName="AccentHold2" presStyleLbl="node1" presStyleIdx="11" presStyleCnt="17"/>
      <dgm:spPr/>
    </dgm:pt>
    <dgm:pt modelId="{4183F3AA-3B22-4C89-804C-8E72878AAC2B}" type="pres">
      <dgm:prSet presAssocID="{7FA4BA84-780C-4A4C-9FCC-F085048BB068}" presName="Accent11" presStyleCnt="0"/>
      <dgm:spPr/>
    </dgm:pt>
    <dgm:pt modelId="{1CBD5B50-B03A-4500-9A2B-4E049904A52E}" type="pres">
      <dgm:prSet presAssocID="{7FA4BA84-780C-4A4C-9FCC-F085048BB068}" presName="AccentHold3" presStyleLbl="node1" presStyleIdx="12" presStyleCnt="17"/>
      <dgm:spPr/>
    </dgm:pt>
    <dgm:pt modelId="{40029A46-D59A-4405-B626-FDAB2A5367E0}" type="pres">
      <dgm:prSet presAssocID="{D20371B5-E3F4-4575-8D61-349AA96931D3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F1D78E3-97E1-4E61-A55E-CA4EC792FCF2}" type="pres">
      <dgm:prSet presAssocID="{D20371B5-E3F4-4575-8D61-349AA96931D3}" presName="Accent12" presStyleCnt="0"/>
      <dgm:spPr/>
    </dgm:pt>
    <dgm:pt modelId="{7889DB27-61C6-409E-B979-CABE009FCC25}" type="pres">
      <dgm:prSet presAssocID="{D20371B5-E3F4-4575-8D61-349AA96931D3}" presName="AccentHold1" presStyleLbl="node1" presStyleIdx="14" presStyleCnt="17"/>
      <dgm:spPr/>
    </dgm:pt>
    <dgm:pt modelId="{D0D40957-08EA-43CE-9779-731577219923}" type="pres">
      <dgm:prSet presAssocID="{497D4167-F673-4801-A258-76ABEFAFD800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6CDE72-6466-40F9-BAFD-EEBB6E34B45D}" type="pres">
      <dgm:prSet presAssocID="{497D4167-F673-4801-A258-76ABEFAFD800}" presName="Accent13" presStyleCnt="0"/>
      <dgm:spPr/>
    </dgm:pt>
    <dgm:pt modelId="{1A16AD89-39F5-4E1A-8D92-9B1241B11E8D}" type="pres">
      <dgm:prSet presAssocID="{497D4167-F673-4801-A258-76ABEFAFD800}" presName="AccentHold1" presStyleLbl="node1" presStyleIdx="16" presStyleCnt="17"/>
      <dgm:spPr/>
    </dgm:pt>
  </dgm:ptLst>
  <dgm:cxnLst>
    <dgm:cxn modelId="{72B5994A-A68A-4233-8108-254A8DCD2DC7}" srcId="{B65FD44D-3F6F-4814-BA5C-26A5BAA40F34}" destId="{1EE565FE-DE26-4D10-BF2A-7EC0FA0426BB}" srcOrd="0" destOrd="0" parTransId="{27A6DED0-311F-45CE-B8A7-24960725ABDE}" sibTransId="{CD6B0C64-133D-44C8-B1BA-7D6D1370B7EB}"/>
    <dgm:cxn modelId="{6ADDCEB1-5995-4265-ABC3-F41E8C2172C6}" type="presOf" srcId="{D20371B5-E3F4-4575-8D61-349AA96931D3}" destId="{40029A46-D59A-4405-B626-FDAB2A5367E0}" srcOrd="0" destOrd="0" presId="urn:microsoft.com/office/officeart/2009/3/layout/CircleRelationship"/>
    <dgm:cxn modelId="{8D6DFCE3-8A1C-49AF-97DF-7D03A5045B4A}" type="presOf" srcId="{B65FD44D-3F6F-4814-BA5C-26A5BAA40F34}" destId="{CFF3644A-4149-4080-BB35-BBAF503AABE4}" srcOrd="0" destOrd="0" presId="urn:microsoft.com/office/officeart/2009/3/layout/CircleRelationship"/>
    <dgm:cxn modelId="{C0C01DF5-84DC-4EB4-BC3C-7A25780BED81}" type="presOf" srcId="{7FA4BA84-780C-4A4C-9FCC-F085048BB068}" destId="{FC1C73A7-4F84-442B-BEFB-8B4D140F2903}" srcOrd="0" destOrd="0" presId="urn:microsoft.com/office/officeart/2009/3/layout/CircleRelationship"/>
    <dgm:cxn modelId="{4272759B-C37A-4586-87E9-F172908A520F}" srcId="{1EE565FE-DE26-4D10-BF2A-7EC0FA0426BB}" destId="{497D4167-F673-4801-A258-76ABEFAFD800}" srcOrd="3" destOrd="0" parTransId="{C613FA7A-FD75-4380-924C-391ED1655D3E}" sibTransId="{127DDA8D-6CCA-40E3-BA06-84E267475C77}"/>
    <dgm:cxn modelId="{0CBB01EE-53AF-474B-8FED-37BFE708A29E}" type="presOf" srcId="{5837C1F3-BD73-48DD-AEFB-B39D4C5BFC84}" destId="{05246214-DF1A-46B2-A1A2-9C310B6229AC}" srcOrd="0" destOrd="0" presId="urn:microsoft.com/office/officeart/2009/3/layout/CircleRelationship"/>
    <dgm:cxn modelId="{17476E99-27E4-415D-AA70-41F111370FAB}" srcId="{1EE565FE-DE26-4D10-BF2A-7EC0FA0426BB}" destId="{D20371B5-E3F4-4575-8D61-349AA96931D3}" srcOrd="2" destOrd="0" parTransId="{BE932ADF-DAB4-4806-A531-02F58E144F26}" sibTransId="{738D15C4-53D9-46A0-88C0-E9876C1FDE21}"/>
    <dgm:cxn modelId="{AD0399CF-84F3-46DE-8BA1-9843DAF56AB7}" srcId="{1EE565FE-DE26-4D10-BF2A-7EC0FA0426BB}" destId="{5837C1F3-BD73-48DD-AEFB-B39D4C5BFC84}" srcOrd="0" destOrd="0" parTransId="{4D100046-FC9B-444E-8014-7B94ACDFE841}" sibTransId="{F7EB1C6E-4407-497D-B7C6-0AF2F99786F0}"/>
    <dgm:cxn modelId="{581DA0FF-3B39-4BC1-B6AB-C57A8D76E946}" srcId="{1EE565FE-DE26-4D10-BF2A-7EC0FA0426BB}" destId="{7FA4BA84-780C-4A4C-9FCC-F085048BB068}" srcOrd="1" destOrd="0" parTransId="{01ACB817-000B-4E23-8256-47048315B79D}" sibTransId="{7B8BA9F1-3617-4313-A0EF-DA3B15541449}"/>
    <dgm:cxn modelId="{CAC31F75-DAE5-4AFF-AB12-13F6D491EAAD}" type="presOf" srcId="{1EE565FE-DE26-4D10-BF2A-7EC0FA0426BB}" destId="{14730A2F-3314-4146-B3DA-74C3C6A71884}" srcOrd="0" destOrd="0" presId="urn:microsoft.com/office/officeart/2009/3/layout/CircleRelationship"/>
    <dgm:cxn modelId="{AEA860DB-1913-44C6-905A-9C930686A722}" type="presOf" srcId="{497D4167-F673-4801-A258-76ABEFAFD800}" destId="{D0D40957-08EA-43CE-9779-731577219923}" srcOrd="0" destOrd="0" presId="urn:microsoft.com/office/officeart/2009/3/layout/CircleRelationship"/>
    <dgm:cxn modelId="{C451CD42-F961-4F55-9CF3-1400BFC9032A}" type="presParOf" srcId="{CFF3644A-4149-4080-BB35-BBAF503AABE4}" destId="{14730A2F-3314-4146-B3DA-74C3C6A71884}" srcOrd="0" destOrd="0" presId="urn:microsoft.com/office/officeart/2009/3/layout/CircleRelationship"/>
    <dgm:cxn modelId="{7BE82A84-2864-4347-AF7B-727848FBF360}" type="presParOf" srcId="{CFF3644A-4149-4080-BB35-BBAF503AABE4}" destId="{A742C4BB-A084-40AE-A694-D04A96272952}" srcOrd="1" destOrd="0" presId="urn:microsoft.com/office/officeart/2009/3/layout/CircleRelationship"/>
    <dgm:cxn modelId="{4E1BB4C8-E57B-437E-8ADF-ACE3D60BF7D1}" type="presParOf" srcId="{CFF3644A-4149-4080-BB35-BBAF503AABE4}" destId="{A751AEF5-D265-487E-BC89-C1589D00D36D}" srcOrd="2" destOrd="0" presId="urn:microsoft.com/office/officeart/2009/3/layout/CircleRelationship"/>
    <dgm:cxn modelId="{609220AA-2710-4D52-B061-46792B3D37F5}" type="presParOf" srcId="{CFF3644A-4149-4080-BB35-BBAF503AABE4}" destId="{A4C35611-6FFE-4BC0-8966-C3744700B091}" srcOrd="3" destOrd="0" presId="urn:microsoft.com/office/officeart/2009/3/layout/CircleRelationship"/>
    <dgm:cxn modelId="{E82F280A-2964-4A0B-A89D-28235FEAF010}" type="presParOf" srcId="{CFF3644A-4149-4080-BB35-BBAF503AABE4}" destId="{C0288A0B-9ADF-491B-A83F-60C2F202E15F}" srcOrd="4" destOrd="0" presId="urn:microsoft.com/office/officeart/2009/3/layout/CircleRelationship"/>
    <dgm:cxn modelId="{730B19C3-EF4B-4997-A650-F4BE189ED6F5}" type="presParOf" srcId="{CFF3644A-4149-4080-BB35-BBAF503AABE4}" destId="{A3C71F5E-10BF-4EC8-8F45-9A60CD9402E8}" srcOrd="5" destOrd="0" presId="urn:microsoft.com/office/officeart/2009/3/layout/CircleRelationship"/>
    <dgm:cxn modelId="{A83952E7-E790-45A7-8EB2-9FBD28EE31CD}" type="presParOf" srcId="{CFF3644A-4149-4080-BB35-BBAF503AABE4}" destId="{D9322E3B-6FAD-48BD-8A49-9AB8503AE8C4}" srcOrd="6" destOrd="0" presId="urn:microsoft.com/office/officeart/2009/3/layout/CircleRelationship"/>
    <dgm:cxn modelId="{B65132F0-373B-4E76-8CD5-9EBE0FB4AFD2}" type="presParOf" srcId="{CFF3644A-4149-4080-BB35-BBAF503AABE4}" destId="{05246214-DF1A-46B2-A1A2-9C310B6229AC}" srcOrd="7" destOrd="0" presId="urn:microsoft.com/office/officeart/2009/3/layout/CircleRelationship"/>
    <dgm:cxn modelId="{7E5B5EED-138E-4E56-9C29-6D91CAE09939}" type="presParOf" srcId="{CFF3644A-4149-4080-BB35-BBAF503AABE4}" destId="{FE15F907-9D58-4A54-BAEF-EC3BD5FF7AC3}" srcOrd="8" destOrd="0" presId="urn:microsoft.com/office/officeart/2009/3/layout/CircleRelationship"/>
    <dgm:cxn modelId="{2023994C-4B94-40BE-9DBF-3CA157486164}" type="presParOf" srcId="{FE15F907-9D58-4A54-BAEF-EC3BD5FF7AC3}" destId="{56169A8C-794D-4EA7-8B18-B959AE7148E4}" srcOrd="0" destOrd="0" presId="urn:microsoft.com/office/officeart/2009/3/layout/CircleRelationship"/>
    <dgm:cxn modelId="{CF1D0111-2FF3-4098-B1E4-04D7DCDA7719}" type="presParOf" srcId="{CFF3644A-4149-4080-BB35-BBAF503AABE4}" destId="{FE149AB5-6153-42A4-A6B8-35B107EFAE60}" srcOrd="9" destOrd="0" presId="urn:microsoft.com/office/officeart/2009/3/layout/CircleRelationship"/>
    <dgm:cxn modelId="{87B3995B-DC9F-4E91-899E-16B72C785AB0}" type="presParOf" srcId="{FE149AB5-6153-42A4-A6B8-35B107EFAE60}" destId="{F72359C6-8EBE-4808-B2E7-F64A3F38D8BA}" srcOrd="0" destOrd="0" presId="urn:microsoft.com/office/officeart/2009/3/layout/CircleRelationship"/>
    <dgm:cxn modelId="{9C2FC532-7AAD-4688-B56A-96C8FA31EBD5}" type="presParOf" srcId="{CFF3644A-4149-4080-BB35-BBAF503AABE4}" destId="{FC1C73A7-4F84-442B-BEFB-8B4D140F2903}" srcOrd="10" destOrd="0" presId="urn:microsoft.com/office/officeart/2009/3/layout/CircleRelationship"/>
    <dgm:cxn modelId="{54BC3AF3-C3BE-4ACC-AE06-B8072B60FDB9}" type="presParOf" srcId="{CFF3644A-4149-4080-BB35-BBAF503AABE4}" destId="{2116C237-FCD0-4222-A05C-96614C8ADB83}" srcOrd="11" destOrd="0" presId="urn:microsoft.com/office/officeart/2009/3/layout/CircleRelationship"/>
    <dgm:cxn modelId="{B1C004ED-26AE-4575-8603-B0E6DE4A72EE}" type="presParOf" srcId="{2116C237-FCD0-4222-A05C-96614C8ADB83}" destId="{2A44F84F-5A46-4E43-8035-5358904B73DC}" srcOrd="0" destOrd="0" presId="urn:microsoft.com/office/officeart/2009/3/layout/CircleRelationship"/>
    <dgm:cxn modelId="{632324B8-E865-4BDB-A856-7344C99852BA}" type="presParOf" srcId="{CFF3644A-4149-4080-BB35-BBAF503AABE4}" destId="{052E3EAA-F0BC-45DB-827B-EAEE23DDE026}" srcOrd="12" destOrd="0" presId="urn:microsoft.com/office/officeart/2009/3/layout/CircleRelationship"/>
    <dgm:cxn modelId="{DA257411-2839-4467-B661-4D582A31BEFA}" type="presParOf" srcId="{052E3EAA-F0BC-45DB-827B-EAEE23DDE026}" destId="{B57026D4-FB5F-4473-A836-933D43F1F4B4}" srcOrd="0" destOrd="0" presId="urn:microsoft.com/office/officeart/2009/3/layout/CircleRelationship"/>
    <dgm:cxn modelId="{5D79ECE4-F91E-48F5-A8E4-49FC0BE55232}" type="presParOf" srcId="{CFF3644A-4149-4080-BB35-BBAF503AABE4}" destId="{4183F3AA-3B22-4C89-804C-8E72878AAC2B}" srcOrd="13" destOrd="0" presId="urn:microsoft.com/office/officeart/2009/3/layout/CircleRelationship"/>
    <dgm:cxn modelId="{CACD1B6B-E164-43CB-9B9F-D2185B227633}" type="presParOf" srcId="{4183F3AA-3B22-4C89-804C-8E72878AAC2B}" destId="{1CBD5B50-B03A-4500-9A2B-4E049904A52E}" srcOrd="0" destOrd="0" presId="urn:microsoft.com/office/officeart/2009/3/layout/CircleRelationship"/>
    <dgm:cxn modelId="{B76B3C80-48B2-4E7C-9905-5980FD351518}" type="presParOf" srcId="{CFF3644A-4149-4080-BB35-BBAF503AABE4}" destId="{40029A46-D59A-4405-B626-FDAB2A5367E0}" srcOrd="14" destOrd="0" presId="urn:microsoft.com/office/officeart/2009/3/layout/CircleRelationship"/>
    <dgm:cxn modelId="{5EE8B7B3-E74E-427F-B5A7-737753D2158B}" type="presParOf" srcId="{CFF3644A-4149-4080-BB35-BBAF503AABE4}" destId="{7F1D78E3-97E1-4E61-A55E-CA4EC792FCF2}" srcOrd="15" destOrd="0" presId="urn:microsoft.com/office/officeart/2009/3/layout/CircleRelationship"/>
    <dgm:cxn modelId="{1D77080B-CD51-4536-B690-5CE2848D2FC2}" type="presParOf" srcId="{7F1D78E3-97E1-4E61-A55E-CA4EC792FCF2}" destId="{7889DB27-61C6-409E-B979-CABE009FCC25}" srcOrd="0" destOrd="0" presId="urn:microsoft.com/office/officeart/2009/3/layout/CircleRelationship"/>
    <dgm:cxn modelId="{5777A7DA-8A40-49EC-87E1-6068556D99BC}" type="presParOf" srcId="{CFF3644A-4149-4080-BB35-BBAF503AABE4}" destId="{D0D40957-08EA-43CE-9779-731577219923}" srcOrd="16" destOrd="0" presId="urn:microsoft.com/office/officeart/2009/3/layout/CircleRelationship"/>
    <dgm:cxn modelId="{E2A2807E-6492-49C8-BFCD-7D7A2EA39836}" type="presParOf" srcId="{CFF3644A-4149-4080-BB35-BBAF503AABE4}" destId="{006CDE72-6466-40F9-BAFD-EEBB6E34B45D}" srcOrd="17" destOrd="0" presId="urn:microsoft.com/office/officeart/2009/3/layout/CircleRelationship"/>
    <dgm:cxn modelId="{1B2A2A0C-FCA8-4929-A8FF-493C9DCBEA7F}" type="presParOf" srcId="{006CDE72-6466-40F9-BAFD-EEBB6E34B45D}" destId="{1A16AD89-39F5-4E1A-8D92-9B1241B11E8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5FD44D-3F6F-4814-BA5C-26A5BAA40F34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E565FE-DE26-4D10-BF2A-7EC0FA0426BB}">
      <dgm:prSet phldrT="[Text]" custT="1"/>
      <dgm:spPr/>
      <dgm:t>
        <a:bodyPr/>
        <a:lstStyle/>
        <a:p>
          <a:r>
            <a:rPr lang="en-US" sz="4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Action</a:t>
          </a:r>
          <a:endParaRPr lang="en-US" sz="4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7A6DED0-311F-45CE-B8A7-24960725ABDE}" type="parTrans" cxnId="{72B5994A-A68A-4233-8108-254A8DCD2DC7}">
      <dgm:prSet/>
      <dgm:spPr/>
      <dgm:t>
        <a:bodyPr/>
        <a:lstStyle/>
        <a:p>
          <a:endParaRPr lang="en-US"/>
        </a:p>
      </dgm:t>
    </dgm:pt>
    <dgm:pt modelId="{CD6B0C64-133D-44C8-B1BA-7D6D1370B7EB}" type="sibTrans" cxnId="{72B5994A-A68A-4233-8108-254A8DCD2DC7}">
      <dgm:prSet/>
      <dgm:spPr/>
      <dgm:t>
        <a:bodyPr/>
        <a:lstStyle/>
        <a:p>
          <a:endParaRPr lang="en-US"/>
        </a:p>
      </dgm:t>
    </dgm:pt>
    <dgm:pt modelId="{5837C1F3-BD73-48DD-AEFB-B39D4C5BFC84}">
      <dgm:prSet phldrT="[Text]"/>
      <dgm:spPr/>
      <dgm:t>
        <a:bodyPr/>
        <a:lstStyle/>
        <a:p>
          <a:r>
            <a:rPr lang="en-US" dirty="0" smtClean="0"/>
            <a:t>RCA</a:t>
          </a:r>
          <a:endParaRPr lang="en-US" dirty="0"/>
        </a:p>
      </dgm:t>
    </dgm:pt>
    <dgm:pt modelId="{4D100046-FC9B-444E-8014-7B94ACDFE841}" type="parTrans" cxnId="{AD0399CF-84F3-46DE-8BA1-9843DAF56AB7}">
      <dgm:prSet/>
      <dgm:spPr/>
      <dgm:t>
        <a:bodyPr/>
        <a:lstStyle/>
        <a:p>
          <a:endParaRPr lang="en-US"/>
        </a:p>
      </dgm:t>
    </dgm:pt>
    <dgm:pt modelId="{F7EB1C6E-4407-497D-B7C6-0AF2F99786F0}" type="sibTrans" cxnId="{AD0399CF-84F3-46DE-8BA1-9843DAF56AB7}">
      <dgm:prSet/>
      <dgm:spPr/>
      <dgm:t>
        <a:bodyPr/>
        <a:lstStyle/>
        <a:p>
          <a:endParaRPr lang="en-US"/>
        </a:p>
      </dgm:t>
    </dgm:pt>
    <dgm:pt modelId="{D20371B5-E3F4-4575-8D61-349AA96931D3}">
      <dgm:prSet phldrT="[Text]"/>
      <dgm:spPr/>
      <dgm:t>
        <a:bodyPr/>
        <a:lstStyle/>
        <a:p>
          <a:r>
            <a:rPr lang="en-US" dirty="0" smtClean="0"/>
            <a:t>CI</a:t>
          </a:r>
          <a:endParaRPr lang="en-US" dirty="0"/>
        </a:p>
      </dgm:t>
    </dgm:pt>
    <dgm:pt modelId="{BE932ADF-DAB4-4806-A531-02F58E144F26}" type="parTrans" cxnId="{17476E99-27E4-415D-AA70-41F111370FAB}">
      <dgm:prSet/>
      <dgm:spPr/>
      <dgm:t>
        <a:bodyPr/>
        <a:lstStyle/>
        <a:p>
          <a:endParaRPr lang="en-US"/>
        </a:p>
      </dgm:t>
    </dgm:pt>
    <dgm:pt modelId="{738D15C4-53D9-46A0-88C0-E9876C1FDE21}" type="sibTrans" cxnId="{17476E99-27E4-415D-AA70-41F111370FAB}">
      <dgm:prSet/>
      <dgm:spPr/>
      <dgm:t>
        <a:bodyPr/>
        <a:lstStyle/>
        <a:p>
          <a:endParaRPr lang="en-US"/>
        </a:p>
      </dgm:t>
    </dgm:pt>
    <dgm:pt modelId="{497D4167-F673-4801-A258-76ABEFAFD800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613FA7A-FD75-4380-924C-391ED1655D3E}" type="parTrans" cxnId="{4272759B-C37A-4586-87E9-F172908A520F}">
      <dgm:prSet/>
      <dgm:spPr/>
      <dgm:t>
        <a:bodyPr/>
        <a:lstStyle/>
        <a:p>
          <a:endParaRPr lang="en-US"/>
        </a:p>
      </dgm:t>
    </dgm:pt>
    <dgm:pt modelId="{127DDA8D-6CCA-40E3-BA06-84E267475C77}" type="sibTrans" cxnId="{4272759B-C37A-4586-87E9-F172908A520F}">
      <dgm:prSet/>
      <dgm:spPr/>
      <dgm:t>
        <a:bodyPr/>
        <a:lstStyle/>
        <a:p>
          <a:endParaRPr lang="en-US"/>
        </a:p>
      </dgm:t>
    </dgm:pt>
    <dgm:pt modelId="{7FA4BA84-780C-4A4C-9FCC-F085048BB068}">
      <dgm:prSet phldrT="[Text]"/>
      <dgm:spPr/>
      <dgm:t>
        <a:bodyPr/>
        <a:lstStyle/>
        <a:p>
          <a:r>
            <a:rPr lang="en-US" dirty="0" smtClean="0"/>
            <a:t>KPI</a:t>
          </a:r>
          <a:endParaRPr lang="en-US" dirty="0"/>
        </a:p>
      </dgm:t>
    </dgm:pt>
    <dgm:pt modelId="{01ACB817-000B-4E23-8256-47048315B79D}" type="parTrans" cxnId="{581DA0FF-3B39-4BC1-B6AB-C57A8D76E946}">
      <dgm:prSet/>
      <dgm:spPr/>
      <dgm:t>
        <a:bodyPr/>
        <a:lstStyle/>
        <a:p>
          <a:endParaRPr lang="en-US"/>
        </a:p>
      </dgm:t>
    </dgm:pt>
    <dgm:pt modelId="{7B8BA9F1-3617-4313-A0EF-DA3B15541449}" type="sibTrans" cxnId="{581DA0FF-3B39-4BC1-B6AB-C57A8D76E946}">
      <dgm:prSet/>
      <dgm:spPr/>
      <dgm:t>
        <a:bodyPr/>
        <a:lstStyle/>
        <a:p>
          <a:endParaRPr lang="en-US"/>
        </a:p>
      </dgm:t>
    </dgm:pt>
    <dgm:pt modelId="{CFF3644A-4149-4080-BB35-BBAF503AABE4}" type="pres">
      <dgm:prSet presAssocID="{B65FD44D-3F6F-4814-BA5C-26A5BAA40F3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4730A2F-3314-4146-B3DA-74C3C6A71884}" type="pres">
      <dgm:prSet presAssocID="{1EE565FE-DE26-4D10-BF2A-7EC0FA0426BB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742C4BB-A084-40AE-A694-D04A96272952}" type="pres">
      <dgm:prSet presAssocID="{1EE565FE-DE26-4D10-BF2A-7EC0FA0426BB}" presName="Accent1" presStyleLbl="node1" presStyleIdx="0" presStyleCnt="17"/>
      <dgm:spPr/>
    </dgm:pt>
    <dgm:pt modelId="{A751AEF5-D265-487E-BC89-C1589D00D36D}" type="pres">
      <dgm:prSet presAssocID="{1EE565FE-DE26-4D10-BF2A-7EC0FA0426BB}" presName="Accent2" presStyleLbl="node1" presStyleIdx="1" presStyleCnt="17"/>
      <dgm:spPr/>
    </dgm:pt>
    <dgm:pt modelId="{A4C35611-6FFE-4BC0-8966-C3744700B091}" type="pres">
      <dgm:prSet presAssocID="{1EE565FE-DE26-4D10-BF2A-7EC0FA0426BB}" presName="Accent3" presStyleLbl="node1" presStyleIdx="2" presStyleCnt="17"/>
      <dgm:spPr/>
    </dgm:pt>
    <dgm:pt modelId="{C0288A0B-9ADF-491B-A83F-60C2F202E15F}" type="pres">
      <dgm:prSet presAssocID="{1EE565FE-DE26-4D10-BF2A-7EC0FA0426BB}" presName="Accent4" presStyleLbl="node1" presStyleIdx="3" presStyleCnt="17"/>
      <dgm:spPr/>
    </dgm:pt>
    <dgm:pt modelId="{A3C71F5E-10BF-4EC8-8F45-9A60CD9402E8}" type="pres">
      <dgm:prSet presAssocID="{1EE565FE-DE26-4D10-BF2A-7EC0FA0426BB}" presName="Accent5" presStyleLbl="node1" presStyleIdx="4" presStyleCnt="17"/>
      <dgm:spPr/>
    </dgm:pt>
    <dgm:pt modelId="{D9322E3B-6FAD-48BD-8A49-9AB8503AE8C4}" type="pres">
      <dgm:prSet presAssocID="{1EE565FE-DE26-4D10-BF2A-7EC0FA0426BB}" presName="Accent6" presStyleLbl="node1" presStyleIdx="5" presStyleCnt="17"/>
      <dgm:spPr/>
    </dgm:pt>
    <dgm:pt modelId="{05246214-DF1A-46B2-A1A2-9C310B6229AC}" type="pres">
      <dgm:prSet presAssocID="{5837C1F3-BD73-48DD-AEFB-B39D4C5BFC84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15F907-9D58-4A54-BAEF-EC3BD5FF7AC3}" type="pres">
      <dgm:prSet presAssocID="{5837C1F3-BD73-48DD-AEFB-B39D4C5BFC84}" presName="Accent7" presStyleCnt="0"/>
      <dgm:spPr/>
    </dgm:pt>
    <dgm:pt modelId="{56169A8C-794D-4EA7-8B18-B959AE7148E4}" type="pres">
      <dgm:prSet presAssocID="{5837C1F3-BD73-48DD-AEFB-B39D4C5BFC84}" presName="AccentHold1" presStyleLbl="node1" presStyleIdx="7" presStyleCnt="17"/>
      <dgm:spPr/>
    </dgm:pt>
    <dgm:pt modelId="{FE149AB5-6153-42A4-A6B8-35B107EFAE60}" type="pres">
      <dgm:prSet presAssocID="{5837C1F3-BD73-48DD-AEFB-B39D4C5BFC84}" presName="Accent8" presStyleCnt="0"/>
      <dgm:spPr/>
    </dgm:pt>
    <dgm:pt modelId="{F72359C6-8EBE-4808-B2E7-F64A3F38D8BA}" type="pres">
      <dgm:prSet presAssocID="{5837C1F3-BD73-48DD-AEFB-B39D4C5BFC84}" presName="AccentHold2" presStyleLbl="node1" presStyleIdx="8" presStyleCnt="17"/>
      <dgm:spPr/>
    </dgm:pt>
    <dgm:pt modelId="{FC1C73A7-4F84-442B-BEFB-8B4D140F2903}" type="pres">
      <dgm:prSet presAssocID="{7FA4BA84-780C-4A4C-9FCC-F085048BB068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116C237-FCD0-4222-A05C-96614C8ADB83}" type="pres">
      <dgm:prSet presAssocID="{7FA4BA84-780C-4A4C-9FCC-F085048BB068}" presName="Accent9" presStyleCnt="0"/>
      <dgm:spPr/>
    </dgm:pt>
    <dgm:pt modelId="{2A44F84F-5A46-4E43-8035-5358904B73DC}" type="pres">
      <dgm:prSet presAssocID="{7FA4BA84-780C-4A4C-9FCC-F085048BB068}" presName="AccentHold1" presStyleLbl="node1" presStyleIdx="10" presStyleCnt="17"/>
      <dgm:spPr/>
    </dgm:pt>
    <dgm:pt modelId="{052E3EAA-F0BC-45DB-827B-EAEE23DDE026}" type="pres">
      <dgm:prSet presAssocID="{7FA4BA84-780C-4A4C-9FCC-F085048BB068}" presName="Accent10" presStyleCnt="0"/>
      <dgm:spPr/>
    </dgm:pt>
    <dgm:pt modelId="{B57026D4-FB5F-4473-A836-933D43F1F4B4}" type="pres">
      <dgm:prSet presAssocID="{7FA4BA84-780C-4A4C-9FCC-F085048BB068}" presName="AccentHold2" presStyleLbl="node1" presStyleIdx="11" presStyleCnt="17"/>
      <dgm:spPr/>
    </dgm:pt>
    <dgm:pt modelId="{4183F3AA-3B22-4C89-804C-8E72878AAC2B}" type="pres">
      <dgm:prSet presAssocID="{7FA4BA84-780C-4A4C-9FCC-F085048BB068}" presName="Accent11" presStyleCnt="0"/>
      <dgm:spPr/>
    </dgm:pt>
    <dgm:pt modelId="{1CBD5B50-B03A-4500-9A2B-4E049904A52E}" type="pres">
      <dgm:prSet presAssocID="{7FA4BA84-780C-4A4C-9FCC-F085048BB068}" presName="AccentHold3" presStyleLbl="node1" presStyleIdx="12" presStyleCnt="17"/>
      <dgm:spPr/>
    </dgm:pt>
    <dgm:pt modelId="{40029A46-D59A-4405-B626-FDAB2A5367E0}" type="pres">
      <dgm:prSet presAssocID="{D20371B5-E3F4-4575-8D61-349AA96931D3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F1D78E3-97E1-4E61-A55E-CA4EC792FCF2}" type="pres">
      <dgm:prSet presAssocID="{D20371B5-E3F4-4575-8D61-349AA96931D3}" presName="Accent12" presStyleCnt="0"/>
      <dgm:spPr/>
    </dgm:pt>
    <dgm:pt modelId="{7889DB27-61C6-409E-B979-CABE009FCC25}" type="pres">
      <dgm:prSet presAssocID="{D20371B5-E3F4-4575-8D61-349AA96931D3}" presName="AccentHold1" presStyleLbl="node1" presStyleIdx="14" presStyleCnt="17"/>
      <dgm:spPr/>
    </dgm:pt>
    <dgm:pt modelId="{D0D40957-08EA-43CE-9779-731577219923}" type="pres">
      <dgm:prSet presAssocID="{497D4167-F673-4801-A258-76ABEFAFD800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6CDE72-6466-40F9-BAFD-EEBB6E34B45D}" type="pres">
      <dgm:prSet presAssocID="{497D4167-F673-4801-A258-76ABEFAFD800}" presName="Accent13" presStyleCnt="0"/>
      <dgm:spPr/>
    </dgm:pt>
    <dgm:pt modelId="{1A16AD89-39F5-4E1A-8D92-9B1241B11E8D}" type="pres">
      <dgm:prSet presAssocID="{497D4167-F673-4801-A258-76ABEFAFD800}" presName="AccentHold1" presStyleLbl="node1" presStyleIdx="16" presStyleCnt="17"/>
      <dgm:spPr/>
    </dgm:pt>
  </dgm:ptLst>
  <dgm:cxnLst>
    <dgm:cxn modelId="{72B5994A-A68A-4233-8108-254A8DCD2DC7}" srcId="{B65FD44D-3F6F-4814-BA5C-26A5BAA40F34}" destId="{1EE565FE-DE26-4D10-BF2A-7EC0FA0426BB}" srcOrd="0" destOrd="0" parTransId="{27A6DED0-311F-45CE-B8A7-24960725ABDE}" sibTransId="{CD6B0C64-133D-44C8-B1BA-7D6D1370B7EB}"/>
    <dgm:cxn modelId="{6ADDCEB1-5995-4265-ABC3-F41E8C2172C6}" type="presOf" srcId="{D20371B5-E3F4-4575-8D61-349AA96931D3}" destId="{40029A46-D59A-4405-B626-FDAB2A5367E0}" srcOrd="0" destOrd="0" presId="urn:microsoft.com/office/officeart/2009/3/layout/CircleRelationship"/>
    <dgm:cxn modelId="{8D6DFCE3-8A1C-49AF-97DF-7D03A5045B4A}" type="presOf" srcId="{B65FD44D-3F6F-4814-BA5C-26A5BAA40F34}" destId="{CFF3644A-4149-4080-BB35-BBAF503AABE4}" srcOrd="0" destOrd="0" presId="urn:microsoft.com/office/officeart/2009/3/layout/CircleRelationship"/>
    <dgm:cxn modelId="{C0C01DF5-84DC-4EB4-BC3C-7A25780BED81}" type="presOf" srcId="{7FA4BA84-780C-4A4C-9FCC-F085048BB068}" destId="{FC1C73A7-4F84-442B-BEFB-8B4D140F2903}" srcOrd="0" destOrd="0" presId="urn:microsoft.com/office/officeart/2009/3/layout/CircleRelationship"/>
    <dgm:cxn modelId="{4272759B-C37A-4586-87E9-F172908A520F}" srcId="{1EE565FE-DE26-4D10-BF2A-7EC0FA0426BB}" destId="{497D4167-F673-4801-A258-76ABEFAFD800}" srcOrd="3" destOrd="0" parTransId="{C613FA7A-FD75-4380-924C-391ED1655D3E}" sibTransId="{127DDA8D-6CCA-40E3-BA06-84E267475C77}"/>
    <dgm:cxn modelId="{0CBB01EE-53AF-474B-8FED-37BFE708A29E}" type="presOf" srcId="{5837C1F3-BD73-48DD-AEFB-B39D4C5BFC84}" destId="{05246214-DF1A-46B2-A1A2-9C310B6229AC}" srcOrd="0" destOrd="0" presId="urn:microsoft.com/office/officeart/2009/3/layout/CircleRelationship"/>
    <dgm:cxn modelId="{17476E99-27E4-415D-AA70-41F111370FAB}" srcId="{1EE565FE-DE26-4D10-BF2A-7EC0FA0426BB}" destId="{D20371B5-E3F4-4575-8D61-349AA96931D3}" srcOrd="2" destOrd="0" parTransId="{BE932ADF-DAB4-4806-A531-02F58E144F26}" sibTransId="{738D15C4-53D9-46A0-88C0-E9876C1FDE21}"/>
    <dgm:cxn modelId="{AD0399CF-84F3-46DE-8BA1-9843DAF56AB7}" srcId="{1EE565FE-DE26-4D10-BF2A-7EC0FA0426BB}" destId="{5837C1F3-BD73-48DD-AEFB-B39D4C5BFC84}" srcOrd="0" destOrd="0" parTransId="{4D100046-FC9B-444E-8014-7B94ACDFE841}" sibTransId="{F7EB1C6E-4407-497D-B7C6-0AF2F99786F0}"/>
    <dgm:cxn modelId="{581DA0FF-3B39-4BC1-B6AB-C57A8D76E946}" srcId="{1EE565FE-DE26-4D10-BF2A-7EC0FA0426BB}" destId="{7FA4BA84-780C-4A4C-9FCC-F085048BB068}" srcOrd="1" destOrd="0" parTransId="{01ACB817-000B-4E23-8256-47048315B79D}" sibTransId="{7B8BA9F1-3617-4313-A0EF-DA3B15541449}"/>
    <dgm:cxn modelId="{CAC31F75-DAE5-4AFF-AB12-13F6D491EAAD}" type="presOf" srcId="{1EE565FE-DE26-4D10-BF2A-7EC0FA0426BB}" destId="{14730A2F-3314-4146-B3DA-74C3C6A71884}" srcOrd="0" destOrd="0" presId="urn:microsoft.com/office/officeart/2009/3/layout/CircleRelationship"/>
    <dgm:cxn modelId="{AEA860DB-1913-44C6-905A-9C930686A722}" type="presOf" srcId="{497D4167-F673-4801-A258-76ABEFAFD800}" destId="{D0D40957-08EA-43CE-9779-731577219923}" srcOrd="0" destOrd="0" presId="urn:microsoft.com/office/officeart/2009/3/layout/CircleRelationship"/>
    <dgm:cxn modelId="{C451CD42-F961-4F55-9CF3-1400BFC9032A}" type="presParOf" srcId="{CFF3644A-4149-4080-BB35-BBAF503AABE4}" destId="{14730A2F-3314-4146-B3DA-74C3C6A71884}" srcOrd="0" destOrd="0" presId="urn:microsoft.com/office/officeart/2009/3/layout/CircleRelationship"/>
    <dgm:cxn modelId="{7BE82A84-2864-4347-AF7B-727848FBF360}" type="presParOf" srcId="{CFF3644A-4149-4080-BB35-BBAF503AABE4}" destId="{A742C4BB-A084-40AE-A694-D04A96272952}" srcOrd="1" destOrd="0" presId="urn:microsoft.com/office/officeart/2009/3/layout/CircleRelationship"/>
    <dgm:cxn modelId="{4E1BB4C8-E57B-437E-8ADF-ACE3D60BF7D1}" type="presParOf" srcId="{CFF3644A-4149-4080-BB35-BBAF503AABE4}" destId="{A751AEF5-D265-487E-BC89-C1589D00D36D}" srcOrd="2" destOrd="0" presId="urn:microsoft.com/office/officeart/2009/3/layout/CircleRelationship"/>
    <dgm:cxn modelId="{609220AA-2710-4D52-B061-46792B3D37F5}" type="presParOf" srcId="{CFF3644A-4149-4080-BB35-BBAF503AABE4}" destId="{A4C35611-6FFE-4BC0-8966-C3744700B091}" srcOrd="3" destOrd="0" presId="urn:microsoft.com/office/officeart/2009/3/layout/CircleRelationship"/>
    <dgm:cxn modelId="{E82F280A-2964-4A0B-A89D-28235FEAF010}" type="presParOf" srcId="{CFF3644A-4149-4080-BB35-BBAF503AABE4}" destId="{C0288A0B-9ADF-491B-A83F-60C2F202E15F}" srcOrd="4" destOrd="0" presId="urn:microsoft.com/office/officeart/2009/3/layout/CircleRelationship"/>
    <dgm:cxn modelId="{730B19C3-EF4B-4997-A650-F4BE189ED6F5}" type="presParOf" srcId="{CFF3644A-4149-4080-BB35-BBAF503AABE4}" destId="{A3C71F5E-10BF-4EC8-8F45-9A60CD9402E8}" srcOrd="5" destOrd="0" presId="urn:microsoft.com/office/officeart/2009/3/layout/CircleRelationship"/>
    <dgm:cxn modelId="{A83952E7-E790-45A7-8EB2-9FBD28EE31CD}" type="presParOf" srcId="{CFF3644A-4149-4080-BB35-BBAF503AABE4}" destId="{D9322E3B-6FAD-48BD-8A49-9AB8503AE8C4}" srcOrd="6" destOrd="0" presId="urn:microsoft.com/office/officeart/2009/3/layout/CircleRelationship"/>
    <dgm:cxn modelId="{B65132F0-373B-4E76-8CD5-9EBE0FB4AFD2}" type="presParOf" srcId="{CFF3644A-4149-4080-BB35-BBAF503AABE4}" destId="{05246214-DF1A-46B2-A1A2-9C310B6229AC}" srcOrd="7" destOrd="0" presId="urn:microsoft.com/office/officeart/2009/3/layout/CircleRelationship"/>
    <dgm:cxn modelId="{7E5B5EED-138E-4E56-9C29-6D91CAE09939}" type="presParOf" srcId="{CFF3644A-4149-4080-BB35-BBAF503AABE4}" destId="{FE15F907-9D58-4A54-BAEF-EC3BD5FF7AC3}" srcOrd="8" destOrd="0" presId="urn:microsoft.com/office/officeart/2009/3/layout/CircleRelationship"/>
    <dgm:cxn modelId="{2023994C-4B94-40BE-9DBF-3CA157486164}" type="presParOf" srcId="{FE15F907-9D58-4A54-BAEF-EC3BD5FF7AC3}" destId="{56169A8C-794D-4EA7-8B18-B959AE7148E4}" srcOrd="0" destOrd="0" presId="urn:microsoft.com/office/officeart/2009/3/layout/CircleRelationship"/>
    <dgm:cxn modelId="{CF1D0111-2FF3-4098-B1E4-04D7DCDA7719}" type="presParOf" srcId="{CFF3644A-4149-4080-BB35-BBAF503AABE4}" destId="{FE149AB5-6153-42A4-A6B8-35B107EFAE60}" srcOrd="9" destOrd="0" presId="urn:microsoft.com/office/officeart/2009/3/layout/CircleRelationship"/>
    <dgm:cxn modelId="{87B3995B-DC9F-4E91-899E-16B72C785AB0}" type="presParOf" srcId="{FE149AB5-6153-42A4-A6B8-35B107EFAE60}" destId="{F72359C6-8EBE-4808-B2E7-F64A3F38D8BA}" srcOrd="0" destOrd="0" presId="urn:microsoft.com/office/officeart/2009/3/layout/CircleRelationship"/>
    <dgm:cxn modelId="{9C2FC532-7AAD-4688-B56A-96C8FA31EBD5}" type="presParOf" srcId="{CFF3644A-4149-4080-BB35-BBAF503AABE4}" destId="{FC1C73A7-4F84-442B-BEFB-8B4D140F2903}" srcOrd="10" destOrd="0" presId="urn:microsoft.com/office/officeart/2009/3/layout/CircleRelationship"/>
    <dgm:cxn modelId="{54BC3AF3-C3BE-4ACC-AE06-B8072B60FDB9}" type="presParOf" srcId="{CFF3644A-4149-4080-BB35-BBAF503AABE4}" destId="{2116C237-FCD0-4222-A05C-96614C8ADB83}" srcOrd="11" destOrd="0" presId="urn:microsoft.com/office/officeart/2009/3/layout/CircleRelationship"/>
    <dgm:cxn modelId="{B1C004ED-26AE-4575-8603-B0E6DE4A72EE}" type="presParOf" srcId="{2116C237-FCD0-4222-A05C-96614C8ADB83}" destId="{2A44F84F-5A46-4E43-8035-5358904B73DC}" srcOrd="0" destOrd="0" presId="urn:microsoft.com/office/officeart/2009/3/layout/CircleRelationship"/>
    <dgm:cxn modelId="{632324B8-E865-4BDB-A856-7344C99852BA}" type="presParOf" srcId="{CFF3644A-4149-4080-BB35-BBAF503AABE4}" destId="{052E3EAA-F0BC-45DB-827B-EAEE23DDE026}" srcOrd="12" destOrd="0" presId="urn:microsoft.com/office/officeart/2009/3/layout/CircleRelationship"/>
    <dgm:cxn modelId="{DA257411-2839-4467-B661-4D582A31BEFA}" type="presParOf" srcId="{052E3EAA-F0BC-45DB-827B-EAEE23DDE026}" destId="{B57026D4-FB5F-4473-A836-933D43F1F4B4}" srcOrd="0" destOrd="0" presId="urn:microsoft.com/office/officeart/2009/3/layout/CircleRelationship"/>
    <dgm:cxn modelId="{5D79ECE4-F91E-48F5-A8E4-49FC0BE55232}" type="presParOf" srcId="{CFF3644A-4149-4080-BB35-BBAF503AABE4}" destId="{4183F3AA-3B22-4C89-804C-8E72878AAC2B}" srcOrd="13" destOrd="0" presId="urn:microsoft.com/office/officeart/2009/3/layout/CircleRelationship"/>
    <dgm:cxn modelId="{CACD1B6B-E164-43CB-9B9F-D2185B227633}" type="presParOf" srcId="{4183F3AA-3B22-4C89-804C-8E72878AAC2B}" destId="{1CBD5B50-B03A-4500-9A2B-4E049904A52E}" srcOrd="0" destOrd="0" presId="urn:microsoft.com/office/officeart/2009/3/layout/CircleRelationship"/>
    <dgm:cxn modelId="{B76B3C80-48B2-4E7C-9905-5980FD351518}" type="presParOf" srcId="{CFF3644A-4149-4080-BB35-BBAF503AABE4}" destId="{40029A46-D59A-4405-B626-FDAB2A5367E0}" srcOrd="14" destOrd="0" presId="urn:microsoft.com/office/officeart/2009/3/layout/CircleRelationship"/>
    <dgm:cxn modelId="{5EE8B7B3-E74E-427F-B5A7-737753D2158B}" type="presParOf" srcId="{CFF3644A-4149-4080-BB35-BBAF503AABE4}" destId="{7F1D78E3-97E1-4E61-A55E-CA4EC792FCF2}" srcOrd="15" destOrd="0" presId="urn:microsoft.com/office/officeart/2009/3/layout/CircleRelationship"/>
    <dgm:cxn modelId="{1D77080B-CD51-4536-B690-5CE2848D2FC2}" type="presParOf" srcId="{7F1D78E3-97E1-4E61-A55E-CA4EC792FCF2}" destId="{7889DB27-61C6-409E-B979-CABE009FCC25}" srcOrd="0" destOrd="0" presId="urn:microsoft.com/office/officeart/2009/3/layout/CircleRelationship"/>
    <dgm:cxn modelId="{5777A7DA-8A40-49EC-87E1-6068556D99BC}" type="presParOf" srcId="{CFF3644A-4149-4080-BB35-BBAF503AABE4}" destId="{D0D40957-08EA-43CE-9779-731577219923}" srcOrd="16" destOrd="0" presId="urn:microsoft.com/office/officeart/2009/3/layout/CircleRelationship"/>
    <dgm:cxn modelId="{E2A2807E-6492-49C8-BFCD-7D7A2EA39836}" type="presParOf" srcId="{CFF3644A-4149-4080-BB35-BBAF503AABE4}" destId="{006CDE72-6466-40F9-BAFD-EEBB6E34B45D}" srcOrd="17" destOrd="0" presId="urn:microsoft.com/office/officeart/2009/3/layout/CircleRelationship"/>
    <dgm:cxn modelId="{1B2A2A0C-FCA8-4929-A8FF-493C9DCBEA7F}" type="presParOf" srcId="{006CDE72-6466-40F9-BAFD-EEBB6E34B45D}" destId="{1A16AD89-39F5-4E1A-8D92-9B1241B11E8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ED0B36-006D-40F1-8AE5-2673231DF26E}" type="doc">
      <dgm:prSet loTypeId="urn:microsoft.com/office/officeart/2005/8/layout/hierarchy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E49F6-3642-4FF7-8E89-913853C09059}">
      <dgm:prSet phldrT="[Text]"/>
      <dgm:spPr/>
      <dgm:t>
        <a:bodyPr/>
        <a:lstStyle/>
        <a:p>
          <a:r>
            <a:rPr lang="en-US" dirty="0" smtClean="0"/>
            <a:t>Excessive motion blur</a:t>
          </a:r>
          <a:endParaRPr lang="en-US" dirty="0"/>
        </a:p>
      </dgm:t>
    </dgm:pt>
    <dgm:pt modelId="{65516693-429F-464E-8F21-B64501CD5FAC}" type="parTrans" cxnId="{18496235-7AD1-407A-8572-97CC340D6AFC}">
      <dgm:prSet/>
      <dgm:spPr/>
      <dgm:t>
        <a:bodyPr/>
        <a:lstStyle/>
        <a:p>
          <a:endParaRPr lang="en-US"/>
        </a:p>
      </dgm:t>
    </dgm:pt>
    <dgm:pt modelId="{F4E8B786-BBA2-4971-964C-8B66C6ABC875}" type="sibTrans" cxnId="{18496235-7AD1-407A-8572-97CC340D6AFC}">
      <dgm:prSet/>
      <dgm:spPr/>
      <dgm:t>
        <a:bodyPr/>
        <a:lstStyle/>
        <a:p>
          <a:endParaRPr lang="en-US"/>
        </a:p>
      </dgm:t>
    </dgm:pt>
    <dgm:pt modelId="{2E61686C-AE23-414F-A693-B1E3F833EEC8}">
      <dgm:prSet phldrT="[Text]"/>
      <dgm:spPr/>
      <dgm:t>
        <a:bodyPr/>
        <a:lstStyle/>
        <a:p>
          <a:r>
            <a:rPr lang="en-US" dirty="0" smtClean="0"/>
            <a:t>Noise frame</a:t>
          </a:r>
          <a:endParaRPr lang="en-US" dirty="0"/>
        </a:p>
      </dgm:t>
    </dgm:pt>
    <dgm:pt modelId="{3A26B5A4-31AC-48E3-B225-6606F88FC474}" type="parTrans" cxnId="{E093525E-8E69-4C68-BD20-84AE84BA08F7}">
      <dgm:prSet/>
      <dgm:spPr/>
      <dgm:t>
        <a:bodyPr/>
        <a:lstStyle/>
        <a:p>
          <a:endParaRPr lang="en-US"/>
        </a:p>
      </dgm:t>
    </dgm:pt>
    <dgm:pt modelId="{BA0651BA-C148-4C12-935A-7D2B50BD6C97}" type="sibTrans" cxnId="{E093525E-8E69-4C68-BD20-84AE84BA08F7}">
      <dgm:prSet/>
      <dgm:spPr/>
      <dgm:t>
        <a:bodyPr/>
        <a:lstStyle/>
        <a:p>
          <a:endParaRPr lang="en-US"/>
        </a:p>
      </dgm:t>
    </dgm:pt>
    <dgm:pt modelId="{B40A773D-B0C5-4129-9CBC-31F210A2207A}">
      <dgm:prSet phldrT="[Text]"/>
      <dgm:spPr/>
      <dgm:t>
        <a:bodyPr/>
        <a:lstStyle/>
        <a:p>
          <a:r>
            <a:rPr lang="en-US" dirty="0" smtClean="0"/>
            <a:t>Transmission medium</a:t>
          </a:r>
          <a:endParaRPr lang="en-US" dirty="0"/>
        </a:p>
      </dgm:t>
    </dgm:pt>
    <dgm:pt modelId="{8E1DA0A3-560D-4F33-88DA-0C58F55EE65A}" type="sibTrans" cxnId="{F224CF9F-B4FA-40EB-8603-F4E48899904A}">
      <dgm:prSet/>
      <dgm:spPr/>
      <dgm:t>
        <a:bodyPr/>
        <a:lstStyle/>
        <a:p>
          <a:endParaRPr lang="en-US"/>
        </a:p>
      </dgm:t>
    </dgm:pt>
    <dgm:pt modelId="{63FB60A8-9700-40E4-8100-CECD520B5AB3}" type="parTrans" cxnId="{F224CF9F-B4FA-40EB-8603-F4E48899904A}">
      <dgm:prSet/>
      <dgm:spPr/>
      <dgm:t>
        <a:bodyPr/>
        <a:lstStyle/>
        <a:p>
          <a:endParaRPr lang="en-US"/>
        </a:p>
      </dgm:t>
    </dgm:pt>
    <dgm:pt modelId="{89759F91-EFDC-4FA3-84DD-B579C504190A}">
      <dgm:prSet phldrT="[Text]"/>
      <dgm:spPr/>
      <dgm:t>
        <a:bodyPr/>
        <a:lstStyle/>
        <a:p>
          <a:r>
            <a:rPr lang="en-US" dirty="0" smtClean="0"/>
            <a:t>Low quality de-interlacing</a:t>
          </a:r>
          <a:endParaRPr lang="en-US" dirty="0"/>
        </a:p>
      </dgm:t>
    </dgm:pt>
    <dgm:pt modelId="{5A2A1858-FBA2-4B9E-BA78-379A97845BED}" type="parTrans" cxnId="{DB8024B7-7C9D-49E6-BAED-6CFCDFC3630C}">
      <dgm:prSet/>
      <dgm:spPr/>
      <dgm:t>
        <a:bodyPr/>
        <a:lstStyle/>
        <a:p>
          <a:endParaRPr lang="en-US"/>
        </a:p>
      </dgm:t>
    </dgm:pt>
    <dgm:pt modelId="{326334AD-CF98-4AC6-A469-B9ED348C5E32}" type="sibTrans" cxnId="{DB8024B7-7C9D-49E6-BAED-6CFCDFC3630C}">
      <dgm:prSet/>
      <dgm:spPr/>
      <dgm:t>
        <a:bodyPr/>
        <a:lstStyle/>
        <a:p>
          <a:endParaRPr lang="en-US"/>
        </a:p>
      </dgm:t>
    </dgm:pt>
    <dgm:pt modelId="{2FD10B0F-172D-473E-89C1-9F6527298733}">
      <dgm:prSet phldrT="[Text]"/>
      <dgm:spPr/>
      <dgm:t>
        <a:bodyPr/>
        <a:lstStyle/>
        <a:p>
          <a:r>
            <a:rPr lang="en-US" dirty="0" smtClean="0"/>
            <a:t>Excessive compression</a:t>
          </a:r>
          <a:endParaRPr lang="en-US" dirty="0"/>
        </a:p>
      </dgm:t>
    </dgm:pt>
    <dgm:pt modelId="{E9DE17B1-0C1C-472D-AC8A-CEE3E92D0142}" type="parTrans" cxnId="{42A01A7B-910B-437B-ADB6-143682B3F67A}">
      <dgm:prSet/>
      <dgm:spPr/>
      <dgm:t>
        <a:bodyPr/>
        <a:lstStyle/>
        <a:p>
          <a:endParaRPr lang="en-US"/>
        </a:p>
      </dgm:t>
    </dgm:pt>
    <dgm:pt modelId="{E11E575A-2802-4D13-83B1-B8D48C7DA9F9}" type="sibTrans" cxnId="{42A01A7B-910B-437B-ADB6-143682B3F67A}">
      <dgm:prSet/>
      <dgm:spPr/>
      <dgm:t>
        <a:bodyPr/>
        <a:lstStyle/>
        <a:p>
          <a:endParaRPr lang="en-US"/>
        </a:p>
      </dgm:t>
    </dgm:pt>
    <dgm:pt modelId="{9C40A940-F5E6-457F-8C3C-0E8285487CC3}">
      <dgm:prSet phldrT="[Text]"/>
      <dgm:spPr/>
      <dgm:t>
        <a:bodyPr/>
        <a:lstStyle/>
        <a:p>
          <a:r>
            <a:rPr lang="en-US" dirty="0" smtClean="0"/>
            <a:t>Blur</a:t>
          </a:r>
          <a:endParaRPr lang="en-US" dirty="0"/>
        </a:p>
      </dgm:t>
    </dgm:pt>
    <dgm:pt modelId="{9EECF3BE-90B5-44E8-8080-0D621CBDC7F3}" type="parTrans" cxnId="{4CC3A8F7-72FE-40AF-94BD-E03212A87F2F}">
      <dgm:prSet/>
      <dgm:spPr/>
      <dgm:t>
        <a:bodyPr/>
        <a:lstStyle/>
        <a:p>
          <a:endParaRPr lang="en-US"/>
        </a:p>
      </dgm:t>
    </dgm:pt>
    <dgm:pt modelId="{64ABA79D-38E7-47D5-9437-2E5A9B74FFA5}" type="sibTrans" cxnId="{4CC3A8F7-72FE-40AF-94BD-E03212A87F2F}">
      <dgm:prSet/>
      <dgm:spPr/>
      <dgm:t>
        <a:bodyPr/>
        <a:lstStyle/>
        <a:p>
          <a:endParaRPr lang="en-US"/>
        </a:p>
      </dgm:t>
    </dgm:pt>
    <dgm:pt modelId="{552CB689-B74B-4D7E-9A21-14B4C3D5AF5C}">
      <dgm:prSet phldrT="[Text]"/>
      <dgm:spPr/>
      <dgm:t>
        <a:bodyPr/>
        <a:lstStyle/>
        <a:p>
          <a:r>
            <a:rPr lang="en-US" dirty="0" smtClean="0"/>
            <a:t>Macro-</a:t>
          </a:r>
          <a:r>
            <a:rPr lang="en-US" dirty="0" err="1" smtClean="0"/>
            <a:t>blockiness</a:t>
          </a:r>
          <a:endParaRPr lang="en-US" dirty="0"/>
        </a:p>
      </dgm:t>
    </dgm:pt>
    <dgm:pt modelId="{57467CC0-CEB9-42E0-8446-DB04098C3A46}" type="parTrans" cxnId="{20ED229C-D1D3-489D-838A-F2B622D72EE9}">
      <dgm:prSet/>
      <dgm:spPr/>
      <dgm:t>
        <a:bodyPr/>
        <a:lstStyle/>
        <a:p>
          <a:endParaRPr lang="en-US"/>
        </a:p>
      </dgm:t>
    </dgm:pt>
    <dgm:pt modelId="{EB43FF64-7F6A-4438-86A0-4C9090899E7E}" type="sibTrans" cxnId="{20ED229C-D1D3-489D-838A-F2B622D72EE9}">
      <dgm:prSet/>
      <dgm:spPr/>
      <dgm:t>
        <a:bodyPr/>
        <a:lstStyle/>
        <a:p>
          <a:endParaRPr lang="en-US"/>
        </a:p>
      </dgm:t>
    </dgm:pt>
    <dgm:pt modelId="{359A692B-15C6-4AD9-ACCE-C944471DF40D}">
      <dgm:prSet phldrT="[Text]"/>
      <dgm:spPr/>
      <dgm:t>
        <a:bodyPr/>
        <a:lstStyle/>
        <a:p>
          <a:r>
            <a:rPr lang="en-US" dirty="0" smtClean="0"/>
            <a:t>Upscaling</a:t>
          </a:r>
          <a:endParaRPr lang="en-US" dirty="0"/>
        </a:p>
      </dgm:t>
    </dgm:pt>
    <dgm:pt modelId="{A81196EF-4647-4011-AE05-F8FC8DD2FC3D}" type="parTrans" cxnId="{857AAB00-D3AD-4470-A2C5-C256F5A15CE6}">
      <dgm:prSet/>
      <dgm:spPr/>
      <dgm:t>
        <a:bodyPr/>
        <a:lstStyle/>
        <a:p>
          <a:endParaRPr lang="en-US"/>
        </a:p>
      </dgm:t>
    </dgm:pt>
    <dgm:pt modelId="{ED74644B-CFB2-43D2-969E-FDFE68A50DA6}" type="sibTrans" cxnId="{857AAB00-D3AD-4470-A2C5-C256F5A15CE6}">
      <dgm:prSet/>
      <dgm:spPr/>
      <dgm:t>
        <a:bodyPr/>
        <a:lstStyle/>
        <a:p>
          <a:endParaRPr lang="en-US"/>
        </a:p>
      </dgm:t>
    </dgm:pt>
    <dgm:pt modelId="{181D21D8-42BA-41AC-B2D8-FC307F4F15FE}">
      <dgm:prSet phldrT="[Text]"/>
      <dgm:spPr/>
      <dgm:t>
        <a:bodyPr/>
        <a:lstStyle/>
        <a:p>
          <a:r>
            <a:rPr lang="en-US" dirty="0" smtClean="0"/>
            <a:t>Blur</a:t>
          </a:r>
          <a:endParaRPr lang="en-US" dirty="0"/>
        </a:p>
      </dgm:t>
    </dgm:pt>
    <dgm:pt modelId="{76C07AED-ABAF-4E7A-986D-BCFAD730DD26}" type="parTrans" cxnId="{8B71CEC9-78C7-4F23-8946-EEA3A3C7AB30}">
      <dgm:prSet/>
      <dgm:spPr/>
      <dgm:t>
        <a:bodyPr/>
        <a:lstStyle/>
        <a:p>
          <a:endParaRPr lang="en-US"/>
        </a:p>
      </dgm:t>
    </dgm:pt>
    <dgm:pt modelId="{A4DEB546-7B53-43E3-9C40-761D815B0F34}" type="sibTrans" cxnId="{8B71CEC9-78C7-4F23-8946-EEA3A3C7AB30}">
      <dgm:prSet/>
      <dgm:spPr/>
      <dgm:t>
        <a:bodyPr/>
        <a:lstStyle/>
        <a:p>
          <a:endParaRPr lang="en-US"/>
        </a:p>
      </dgm:t>
    </dgm:pt>
    <dgm:pt modelId="{93A5D9DB-8B78-4A00-9F71-7B6B82ECC108}">
      <dgm:prSet phldrT="[Text]"/>
      <dgm:spPr/>
      <dgm:t>
        <a:bodyPr/>
        <a:lstStyle/>
        <a:p>
          <a:r>
            <a:rPr lang="en-US" dirty="0" smtClean="0"/>
            <a:t>Ringing</a:t>
          </a:r>
          <a:endParaRPr lang="en-US" dirty="0"/>
        </a:p>
      </dgm:t>
    </dgm:pt>
    <dgm:pt modelId="{9CD86260-BB96-4EE1-B96A-1CC7009044F9}" type="parTrans" cxnId="{CAAA51B1-7170-401D-AB3E-0AAA3994DE15}">
      <dgm:prSet/>
      <dgm:spPr/>
      <dgm:t>
        <a:bodyPr/>
        <a:lstStyle/>
        <a:p>
          <a:endParaRPr lang="en-US"/>
        </a:p>
      </dgm:t>
    </dgm:pt>
    <dgm:pt modelId="{FBC4D15F-AF89-4E8A-AA9E-B7652FD2B40A}" type="sibTrans" cxnId="{CAAA51B1-7170-401D-AB3E-0AAA3994DE15}">
      <dgm:prSet/>
      <dgm:spPr/>
      <dgm:t>
        <a:bodyPr/>
        <a:lstStyle/>
        <a:p>
          <a:endParaRPr lang="en-US"/>
        </a:p>
      </dgm:t>
    </dgm:pt>
    <dgm:pt modelId="{E172B243-7C8D-4117-9705-068A7700FA67}">
      <dgm:prSet phldrT="[Text]"/>
      <dgm:spPr/>
      <dgm:t>
        <a:bodyPr/>
        <a:lstStyle/>
        <a:p>
          <a:r>
            <a:rPr lang="en-US" dirty="0" smtClean="0"/>
            <a:t>RTP packet loss</a:t>
          </a:r>
          <a:endParaRPr lang="en-US" dirty="0"/>
        </a:p>
      </dgm:t>
    </dgm:pt>
    <dgm:pt modelId="{492A57C9-264E-4DD6-B531-6D852FAC27BB}" type="parTrans" cxnId="{D1938FEF-DBE8-4ADC-969A-FC5BD02D6AF2}">
      <dgm:prSet/>
      <dgm:spPr/>
      <dgm:t>
        <a:bodyPr/>
        <a:lstStyle/>
        <a:p>
          <a:endParaRPr lang="en-US"/>
        </a:p>
      </dgm:t>
    </dgm:pt>
    <dgm:pt modelId="{A7845C41-5B90-4695-8CE8-13D8FE9F43D9}" type="sibTrans" cxnId="{D1938FEF-DBE8-4ADC-969A-FC5BD02D6AF2}">
      <dgm:prSet/>
      <dgm:spPr/>
      <dgm:t>
        <a:bodyPr/>
        <a:lstStyle/>
        <a:p>
          <a:endParaRPr lang="en-US"/>
        </a:p>
      </dgm:t>
    </dgm:pt>
    <dgm:pt modelId="{6191241B-6243-4A6C-BE1B-F45EC4D5921F}">
      <dgm:prSet phldrT="[Text]"/>
      <dgm:spPr/>
      <dgm:t>
        <a:bodyPr/>
        <a:lstStyle/>
        <a:p>
          <a:r>
            <a:rPr lang="en-US" dirty="0" err="1" smtClean="0"/>
            <a:t>Rebuffering</a:t>
          </a:r>
          <a:endParaRPr lang="en-US" dirty="0"/>
        </a:p>
      </dgm:t>
    </dgm:pt>
    <dgm:pt modelId="{6D1034AA-AA15-4560-BF76-9D37949F0B04}" type="parTrans" cxnId="{6046CF02-0F25-41E2-B78F-59D4FA474D28}">
      <dgm:prSet/>
      <dgm:spPr/>
      <dgm:t>
        <a:bodyPr/>
        <a:lstStyle/>
        <a:p>
          <a:endParaRPr lang="en-US"/>
        </a:p>
      </dgm:t>
    </dgm:pt>
    <dgm:pt modelId="{253F44EF-4592-46D9-826D-7E09822F9CB1}" type="sibTrans" cxnId="{6046CF02-0F25-41E2-B78F-59D4FA474D28}">
      <dgm:prSet/>
      <dgm:spPr/>
      <dgm:t>
        <a:bodyPr/>
        <a:lstStyle/>
        <a:p>
          <a:endParaRPr lang="en-US"/>
        </a:p>
      </dgm:t>
    </dgm:pt>
    <dgm:pt modelId="{BDAE9751-4BF3-49D9-8C3B-40A5A431D0A5}">
      <dgm:prSet phldrT="[Text]"/>
      <dgm:spPr/>
      <dgm:t>
        <a:bodyPr/>
        <a:lstStyle/>
        <a:p>
          <a:r>
            <a:rPr lang="en-US" dirty="0" smtClean="0"/>
            <a:t>Startup lag</a:t>
          </a:r>
          <a:endParaRPr lang="en-US" dirty="0"/>
        </a:p>
      </dgm:t>
    </dgm:pt>
    <dgm:pt modelId="{0E96F43F-367B-4C4A-B5ED-0E7625927FC0}" type="parTrans" cxnId="{A2DFFF5A-5200-430B-8003-805945CE570A}">
      <dgm:prSet/>
      <dgm:spPr/>
      <dgm:t>
        <a:bodyPr/>
        <a:lstStyle/>
        <a:p>
          <a:endParaRPr lang="en-US"/>
        </a:p>
      </dgm:t>
    </dgm:pt>
    <dgm:pt modelId="{CFF641A9-21FC-44D1-A408-746B1B79DD60}" type="sibTrans" cxnId="{A2DFFF5A-5200-430B-8003-805945CE570A}">
      <dgm:prSet/>
      <dgm:spPr/>
      <dgm:t>
        <a:bodyPr/>
        <a:lstStyle/>
        <a:p>
          <a:endParaRPr lang="en-US"/>
        </a:p>
      </dgm:t>
    </dgm:pt>
    <dgm:pt modelId="{0154B125-5ED7-4F65-82BA-3A6EFD0B7708}">
      <dgm:prSet phldrT="[Text]"/>
      <dgm:spPr/>
      <dgm:t>
        <a:bodyPr/>
        <a:lstStyle/>
        <a:p>
          <a:r>
            <a:rPr lang="en-US" dirty="0" smtClean="0"/>
            <a:t>Video stream misconfigured</a:t>
          </a:r>
          <a:endParaRPr lang="en-US" dirty="0"/>
        </a:p>
      </dgm:t>
    </dgm:pt>
    <dgm:pt modelId="{5982AE10-A607-48C8-8B95-7BE19787F3AC}" type="parTrans" cxnId="{33214559-20DF-49B6-BCC4-C97578F92EB8}">
      <dgm:prSet/>
      <dgm:spPr/>
      <dgm:t>
        <a:bodyPr/>
        <a:lstStyle/>
        <a:p>
          <a:endParaRPr lang="en-US"/>
        </a:p>
      </dgm:t>
    </dgm:pt>
    <dgm:pt modelId="{1EF1F011-B7D2-4636-8B9C-3D40EFDCDD05}" type="sibTrans" cxnId="{33214559-20DF-49B6-BCC4-C97578F92EB8}">
      <dgm:prSet/>
      <dgm:spPr/>
      <dgm:t>
        <a:bodyPr/>
        <a:lstStyle/>
        <a:p>
          <a:endParaRPr lang="en-US"/>
        </a:p>
      </dgm:t>
    </dgm:pt>
    <dgm:pt modelId="{F1844866-F9D9-4FA4-9C04-C1A9E193A67F}">
      <dgm:prSet phldrT="[Text]"/>
      <dgm:spPr/>
      <dgm:t>
        <a:bodyPr/>
        <a:lstStyle/>
        <a:p>
          <a:r>
            <a:rPr lang="en-US" dirty="0" smtClean="0"/>
            <a:t>Black screen</a:t>
          </a:r>
          <a:endParaRPr lang="en-US" dirty="0"/>
        </a:p>
      </dgm:t>
    </dgm:pt>
    <dgm:pt modelId="{A3148A5D-FA0F-4514-ADE0-738CEE42D937}" type="parTrans" cxnId="{46FD4353-91A9-4B58-BCD1-C1C77F0CD786}">
      <dgm:prSet/>
      <dgm:spPr/>
      <dgm:t>
        <a:bodyPr/>
        <a:lstStyle/>
        <a:p>
          <a:endParaRPr lang="en-US"/>
        </a:p>
      </dgm:t>
    </dgm:pt>
    <dgm:pt modelId="{B874BDE1-5126-42B8-86E5-7AC8D4242A8C}" type="sibTrans" cxnId="{46FD4353-91A9-4B58-BCD1-C1C77F0CD786}">
      <dgm:prSet/>
      <dgm:spPr/>
      <dgm:t>
        <a:bodyPr/>
        <a:lstStyle/>
        <a:p>
          <a:endParaRPr lang="en-US"/>
        </a:p>
      </dgm:t>
    </dgm:pt>
    <dgm:pt modelId="{5269FCEF-D113-4882-9B44-10AFE65932F9}">
      <dgm:prSet phldrT="[Text]"/>
      <dgm:spPr/>
      <dgm:t>
        <a:bodyPr/>
        <a:lstStyle/>
        <a:p>
          <a:r>
            <a:rPr lang="en-US" dirty="0" smtClean="0"/>
            <a:t>Test signal</a:t>
          </a:r>
          <a:endParaRPr lang="en-US" dirty="0"/>
        </a:p>
      </dgm:t>
    </dgm:pt>
    <dgm:pt modelId="{DD2DBE61-38AE-4FBB-B9B3-20ADAF5548A1}" type="parTrans" cxnId="{DF707DD0-1C13-420D-9105-6BAC43001B55}">
      <dgm:prSet/>
      <dgm:spPr/>
      <dgm:t>
        <a:bodyPr/>
        <a:lstStyle/>
        <a:p>
          <a:endParaRPr lang="en-US"/>
        </a:p>
      </dgm:t>
    </dgm:pt>
    <dgm:pt modelId="{36C53BBF-7267-4157-9850-7D5874C5F7BF}" type="sibTrans" cxnId="{DF707DD0-1C13-420D-9105-6BAC43001B55}">
      <dgm:prSet/>
      <dgm:spPr/>
      <dgm:t>
        <a:bodyPr/>
        <a:lstStyle/>
        <a:p>
          <a:endParaRPr lang="en-US"/>
        </a:p>
      </dgm:t>
    </dgm:pt>
    <dgm:pt modelId="{95908FDB-C392-4678-8537-72E9CAB1D920}">
      <dgm:prSet phldrT="[Text]"/>
      <dgm:spPr/>
      <dgm:t>
        <a:bodyPr/>
        <a:lstStyle/>
        <a:p>
          <a:r>
            <a:rPr lang="en-US" dirty="0" smtClean="0"/>
            <a:t>Jagged edges</a:t>
          </a:r>
          <a:endParaRPr lang="en-US" dirty="0"/>
        </a:p>
      </dgm:t>
    </dgm:pt>
    <dgm:pt modelId="{6CB7C2D4-26FB-42BE-B667-C87F788B806D}" type="parTrans" cxnId="{1EBCC1D6-6133-4783-B529-12ED8A1FE6D2}">
      <dgm:prSet/>
      <dgm:spPr/>
      <dgm:t>
        <a:bodyPr/>
        <a:lstStyle/>
        <a:p>
          <a:endParaRPr lang="en-US"/>
        </a:p>
      </dgm:t>
    </dgm:pt>
    <dgm:pt modelId="{32363DBE-4EB8-4ACF-B74A-889CDB010A83}" type="sibTrans" cxnId="{1EBCC1D6-6133-4783-B529-12ED8A1FE6D2}">
      <dgm:prSet/>
      <dgm:spPr/>
      <dgm:t>
        <a:bodyPr/>
        <a:lstStyle/>
        <a:p>
          <a:endParaRPr lang="en-US"/>
        </a:p>
      </dgm:t>
    </dgm:pt>
    <dgm:pt modelId="{8251B944-9C8C-4C7C-8FE1-3B57EB0CCD40}">
      <dgm:prSet phldrT="[Text]"/>
      <dgm:spPr/>
      <dgm:t>
        <a:bodyPr/>
        <a:lstStyle/>
        <a:p>
          <a:r>
            <a:rPr lang="en-US" smtClean="0"/>
            <a:t>Camera </a:t>
          </a:r>
          <a:r>
            <a:rPr lang="en-US" dirty="0" smtClean="0"/>
            <a:t>misconfigured</a:t>
          </a:r>
          <a:endParaRPr lang="en-US"/>
        </a:p>
      </dgm:t>
    </dgm:pt>
    <dgm:pt modelId="{BF988384-6B00-449F-986C-50445D7B5006}" type="parTrans" cxnId="{70ED6DA0-3BF4-4FDA-942F-984843474429}">
      <dgm:prSet/>
      <dgm:spPr/>
      <dgm:t>
        <a:bodyPr/>
        <a:lstStyle/>
        <a:p>
          <a:endParaRPr lang="en-US"/>
        </a:p>
      </dgm:t>
    </dgm:pt>
    <dgm:pt modelId="{F629CF22-C2D0-4ED0-AE27-79F5B1A363CE}" type="sibTrans" cxnId="{70ED6DA0-3BF4-4FDA-942F-984843474429}">
      <dgm:prSet/>
      <dgm:spPr/>
      <dgm:t>
        <a:bodyPr/>
        <a:lstStyle/>
        <a:p>
          <a:endParaRPr lang="en-US"/>
        </a:p>
      </dgm:t>
    </dgm:pt>
    <dgm:pt modelId="{0D06C235-F21A-446B-B1A3-E69B684A153A}" type="pres">
      <dgm:prSet presAssocID="{00ED0B36-006D-40F1-8AE5-2673231DF2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7BA2BE-A765-41A3-92F9-8C865DC2B1E0}" type="pres">
      <dgm:prSet presAssocID="{2FD10B0F-172D-473E-89C1-9F6527298733}" presName="root" presStyleCnt="0"/>
      <dgm:spPr/>
    </dgm:pt>
    <dgm:pt modelId="{20849882-FEFE-469E-A4DF-77F7A1228615}" type="pres">
      <dgm:prSet presAssocID="{2FD10B0F-172D-473E-89C1-9F6527298733}" presName="rootComposite" presStyleCnt="0"/>
      <dgm:spPr/>
    </dgm:pt>
    <dgm:pt modelId="{276753EC-5B24-486F-8632-1A4CD3EBD187}" type="pres">
      <dgm:prSet presAssocID="{2FD10B0F-172D-473E-89C1-9F6527298733}" presName="rootText" presStyleLbl="node1" presStyleIdx="0" presStyleCnt="6"/>
      <dgm:spPr/>
      <dgm:t>
        <a:bodyPr/>
        <a:lstStyle/>
        <a:p>
          <a:endParaRPr lang="en-US"/>
        </a:p>
      </dgm:t>
    </dgm:pt>
    <dgm:pt modelId="{EDF93C45-0C0F-41E2-8D9F-786EEC1982A2}" type="pres">
      <dgm:prSet presAssocID="{2FD10B0F-172D-473E-89C1-9F6527298733}" presName="rootConnector" presStyleLbl="node1" presStyleIdx="0" presStyleCnt="6"/>
      <dgm:spPr/>
      <dgm:t>
        <a:bodyPr/>
        <a:lstStyle/>
        <a:p>
          <a:endParaRPr lang="en-US"/>
        </a:p>
      </dgm:t>
    </dgm:pt>
    <dgm:pt modelId="{76A6A42F-3875-43EB-853A-354D38167E10}" type="pres">
      <dgm:prSet presAssocID="{2FD10B0F-172D-473E-89C1-9F6527298733}" presName="childShape" presStyleCnt="0"/>
      <dgm:spPr/>
    </dgm:pt>
    <dgm:pt modelId="{D78FD25B-1ED3-46DA-A087-58725AB6B9D5}" type="pres">
      <dgm:prSet presAssocID="{9EECF3BE-90B5-44E8-8080-0D621CBDC7F3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3044B131-D87E-4155-B97B-8DFACBDDEBC8}" type="pres">
      <dgm:prSet presAssocID="{9C40A940-F5E6-457F-8C3C-0E8285487CC3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CE375-51C3-4019-B84B-D7D6544BE021}" type="pres">
      <dgm:prSet presAssocID="{57467CC0-CEB9-42E0-8446-DB04098C3A46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67926971-FDC1-4B72-9D52-A6FC5EDE3371}" type="pres">
      <dgm:prSet presAssocID="{552CB689-B74B-4D7E-9A21-14B4C3D5AF5C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5C937-5664-4EB5-A828-276CAB077CC1}" type="pres">
      <dgm:prSet presAssocID="{9CD86260-BB96-4EE1-B96A-1CC7009044F9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CEFE6413-9B0B-4C64-B23C-FE4718A26757}" type="pres">
      <dgm:prSet presAssocID="{93A5D9DB-8B78-4A00-9F71-7B6B82ECC108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A30AD-C43D-4A84-ABE6-4C86B5B21905}" type="pres">
      <dgm:prSet presAssocID="{359A692B-15C6-4AD9-ACCE-C944471DF40D}" presName="root" presStyleCnt="0"/>
      <dgm:spPr/>
    </dgm:pt>
    <dgm:pt modelId="{20D70E29-1A36-4FC2-9041-922F613EAD6D}" type="pres">
      <dgm:prSet presAssocID="{359A692B-15C6-4AD9-ACCE-C944471DF40D}" presName="rootComposite" presStyleCnt="0"/>
      <dgm:spPr/>
    </dgm:pt>
    <dgm:pt modelId="{BAF288C8-F498-4B84-A9C7-8317130AF572}" type="pres">
      <dgm:prSet presAssocID="{359A692B-15C6-4AD9-ACCE-C944471DF40D}" presName="rootText" presStyleLbl="node1" presStyleIdx="1" presStyleCnt="6"/>
      <dgm:spPr/>
      <dgm:t>
        <a:bodyPr/>
        <a:lstStyle/>
        <a:p>
          <a:endParaRPr lang="en-US"/>
        </a:p>
      </dgm:t>
    </dgm:pt>
    <dgm:pt modelId="{2C0ED5B6-BEE4-471F-91D0-F9ED06FF1C7E}" type="pres">
      <dgm:prSet presAssocID="{359A692B-15C6-4AD9-ACCE-C944471DF40D}" presName="rootConnector" presStyleLbl="node1" presStyleIdx="1" presStyleCnt="6"/>
      <dgm:spPr/>
      <dgm:t>
        <a:bodyPr/>
        <a:lstStyle/>
        <a:p>
          <a:endParaRPr lang="en-US"/>
        </a:p>
      </dgm:t>
    </dgm:pt>
    <dgm:pt modelId="{651BEA16-847B-499E-9A19-0D815659C839}" type="pres">
      <dgm:prSet presAssocID="{359A692B-15C6-4AD9-ACCE-C944471DF40D}" presName="childShape" presStyleCnt="0"/>
      <dgm:spPr/>
    </dgm:pt>
    <dgm:pt modelId="{7F338BE0-1620-4073-B869-DE280AECF67C}" type="pres">
      <dgm:prSet presAssocID="{76C07AED-ABAF-4E7A-986D-BCFAD730DD26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64FCE25D-7927-435E-A1FC-49E64123E7EC}" type="pres">
      <dgm:prSet presAssocID="{181D21D8-42BA-41AC-B2D8-FC307F4F15FE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56849-41E3-40FA-8EEC-B8EEEC6684BE}" type="pres">
      <dgm:prSet presAssocID="{89759F91-EFDC-4FA3-84DD-B579C504190A}" presName="root" presStyleCnt="0"/>
      <dgm:spPr/>
    </dgm:pt>
    <dgm:pt modelId="{0D9E6A27-C23E-4FF8-A73C-D9D067F7FD15}" type="pres">
      <dgm:prSet presAssocID="{89759F91-EFDC-4FA3-84DD-B579C504190A}" presName="rootComposite" presStyleCnt="0"/>
      <dgm:spPr/>
    </dgm:pt>
    <dgm:pt modelId="{7D4E4CEC-5243-4FAE-B81A-A002E5B27D14}" type="pres">
      <dgm:prSet presAssocID="{89759F91-EFDC-4FA3-84DD-B579C504190A}" presName="rootText" presStyleLbl="node1" presStyleIdx="2" presStyleCnt="6"/>
      <dgm:spPr/>
      <dgm:t>
        <a:bodyPr/>
        <a:lstStyle/>
        <a:p>
          <a:endParaRPr lang="en-US"/>
        </a:p>
      </dgm:t>
    </dgm:pt>
    <dgm:pt modelId="{2E273FBE-A75C-442F-BBCD-8F9F4426537F}" type="pres">
      <dgm:prSet presAssocID="{89759F91-EFDC-4FA3-84DD-B579C504190A}" presName="rootConnector" presStyleLbl="node1" presStyleIdx="2" presStyleCnt="6"/>
      <dgm:spPr/>
      <dgm:t>
        <a:bodyPr/>
        <a:lstStyle/>
        <a:p>
          <a:endParaRPr lang="en-US"/>
        </a:p>
      </dgm:t>
    </dgm:pt>
    <dgm:pt modelId="{AC8E46D2-C443-40FE-96EA-C6A8CD7904F3}" type="pres">
      <dgm:prSet presAssocID="{89759F91-EFDC-4FA3-84DD-B579C504190A}" presName="childShape" presStyleCnt="0"/>
      <dgm:spPr/>
    </dgm:pt>
    <dgm:pt modelId="{719FEC97-A96D-40B8-836F-7F0692053449}" type="pres">
      <dgm:prSet presAssocID="{6CB7C2D4-26FB-42BE-B667-C87F788B806D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21D131C0-0B4D-4695-A744-E3C3BE619162}" type="pres">
      <dgm:prSet presAssocID="{95908FDB-C392-4678-8537-72E9CAB1D920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4D1F-9D01-4A39-AFDC-8440A10CF601}" type="pres">
      <dgm:prSet presAssocID="{8251B944-9C8C-4C7C-8FE1-3B57EB0CCD40}" presName="root" presStyleCnt="0"/>
      <dgm:spPr/>
    </dgm:pt>
    <dgm:pt modelId="{1E117A8F-A86F-41A7-A818-854F96169AD1}" type="pres">
      <dgm:prSet presAssocID="{8251B944-9C8C-4C7C-8FE1-3B57EB0CCD40}" presName="rootComposite" presStyleCnt="0"/>
      <dgm:spPr/>
    </dgm:pt>
    <dgm:pt modelId="{D72CD178-E33C-46AD-8117-9EF622977A4C}" type="pres">
      <dgm:prSet presAssocID="{8251B944-9C8C-4C7C-8FE1-3B57EB0CCD40}" presName="rootText" presStyleLbl="node1" presStyleIdx="3" presStyleCnt="6"/>
      <dgm:spPr/>
      <dgm:t>
        <a:bodyPr/>
        <a:lstStyle/>
        <a:p>
          <a:endParaRPr lang="en-US"/>
        </a:p>
      </dgm:t>
    </dgm:pt>
    <dgm:pt modelId="{64DBAAD4-629C-448A-845F-0DE4491BCF84}" type="pres">
      <dgm:prSet presAssocID="{8251B944-9C8C-4C7C-8FE1-3B57EB0CCD40}" presName="rootConnector" presStyleLbl="node1" presStyleIdx="3" presStyleCnt="6"/>
      <dgm:spPr/>
      <dgm:t>
        <a:bodyPr/>
        <a:lstStyle/>
        <a:p>
          <a:endParaRPr lang="en-US"/>
        </a:p>
      </dgm:t>
    </dgm:pt>
    <dgm:pt modelId="{3561B365-451D-4E0F-9AE1-C9C121BC7A95}" type="pres">
      <dgm:prSet presAssocID="{8251B944-9C8C-4C7C-8FE1-3B57EB0CCD40}" presName="childShape" presStyleCnt="0"/>
      <dgm:spPr/>
    </dgm:pt>
    <dgm:pt modelId="{D8764C9B-E540-4BB9-99B0-E6E846B8A8F4}" type="pres">
      <dgm:prSet presAssocID="{65516693-429F-464E-8F21-B64501CD5FAC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9DF1DF50-2A6A-4377-9D15-82552496139F}" type="pres">
      <dgm:prSet presAssocID="{A64E49F6-3642-4FF7-8E89-913853C09059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5EEB2-7C1E-4BB6-993D-F5BABBCB5942}" type="pres">
      <dgm:prSet presAssocID="{B40A773D-B0C5-4129-9CBC-31F210A2207A}" presName="root" presStyleCnt="0"/>
      <dgm:spPr/>
    </dgm:pt>
    <dgm:pt modelId="{4D30038F-D7A5-4C3B-81F9-E89992567705}" type="pres">
      <dgm:prSet presAssocID="{B40A773D-B0C5-4129-9CBC-31F210A2207A}" presName="rootComposite" presStyleCnt="0"/>
      <dgm:spPr/>
    </dgm:pt>
    <dgm:pt modelId="{98A8F560-30EF-43F6-8AE7-48321F4EADB7}" type="pres">
      <dgm:prSet presAssocID="{B40A773D-B0C5-4129-9CBC-31F210A2207A}" presName="rootText" presStyleLbl="node1" presStyleIdx="4" presStyleCnt="6"/>
      <dgm:spPr/>
      <dgm:t>
        <a:bodyPr/>
        <a:lstStyle/>
        <a:p>
          <a:endParaRPr lang="en-US"/>
        </a:p>
      </dgm:t>
    </dgm:pt>
    <dgm:pt modelId="{E5507070-F531-4CE1-B736-6160C63A6E11}" type="pres">
      <dgm:prSet presAssocID="{B40A773D-B0C5-4129-9CBC-31F210A2207A}" presName="rootConnector" presStyleLbl="node1" presStyleIdx="4" presStyleCnt="6"/>
      <dgm:spPr/>
      <dgm:t>
        <a:bodyPr/>
        <a:lstStyle/>
        <a:p>
          <a:endParaRPr lang="en-US"/>
        </a:p>
      </dgm:t>
    </dgm:pt>
    <dgm:pt modelId="{CE2F63B5-3692-4CFC-BA57-76C77E394AA7}" type="pres">
      <dgm:prSet presAssocID="{B40A773D-B0C5-4129-9CBC-31F210A2207A}" presName="childShape" presStyleCnt="0"/>
      <dgm:spPr/>
    </dgm:pt>
    <dgm:pt modelId="{61DB6E13-A837-49DA-B1BC-725297821EAB}" type="pres">
      <dgm:prSet presAssocID="{492A57C9-264E-4DD6-B531-6D852FAC27BB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93A7771D-16D4-4AA1-BBB4-B115669638CC}" type="pres">
      <dgm:prSet presAssocID="{E172B243-7C8D-4117-9705-068A7700FA67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AC51E-E459-4A13-8B09-C0B9DB502433}" type="pres">
      <dgm:prSet presAssocID="{6D1034AA-AA15-4560-BF76-9D37949F0B04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3DA7E959-009E-47F7-99E9-0F4452DDEA24}" type="pres">
      <dgm:prSet presAssocID="{6191241B-6243-4A6C-BE1B-F45EC4D5921F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83F52-452A-43FD-BB6A-CFF36BCDEA22}" type="pres">
      <dgm:prSet presAssocID="{0E96F43F-367B-4C4A-B5ED-0E7625927FC0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A5978972-AD08-4243-AC33-237C17B64829}" type="pres">
      <dgm:prSet presAssocID="{BDAE9751-4BF3-49D9-8C3B-40A5A431D0A5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E24A9-882E-402F-9F4D-288333369AFF}" type="pres">
      <dgm:prSet presAssocID="{0154B125-5ED7-4F65-82BA-3A6EFD0B7708}" presName="root" presStyleCnt="0"/>
      <dgm:spPr/>
    </dgm:pt>
    <dgm:pt modelId="{6C53618E-A975-4018-A85E-5B83409E8C2D}" type="pres">
      <dgm:prSet presAssocID="{0154B125-5ED7-4F65-82BA-3A6EFD0B7708}" presName="rootComposite" presStyleCnt="0"/>
      <dgm:spPr/>
    </dgm:pt>
    <dgm:pt modelId="{A419CB5E-1A41-4691-8058-33595E3BC655}" type="pres">
      <dgm:prSet presAssocID="{0154B125-5ED7-4F65-82BA-3A6EFD0B7708}" presName="rootText" presStyleLbl="node1" presStyleIdx="5" presStyleCnt="6"/>
      <dgm:spPr/>
      <dgm:t>
        <a:bodyPr/>
        <a:lstStyle/>
        <a:p>
          <a:endParaRPr lang="en-US"/>
        </a:p>
      </dgm:t>
    </dgm:pt>
    <dgm:pt modelId="{8C0EDC9C-D852-436E-B128-02BA2C7161D2}" type="pres">
      <dgm:prSet presAssocID="{0154B125-5ED7-4F65-82BA-3A6EFD0B7708}" presName="rootConnector" presStyleLbl="node1" presStyleIdx="5" presStyleCnt="6"/>
      <dgm:spPr/>
      <dgm:t>
        <a:bodyPr/>
        <a:lstStyle/>
        <a:p>
          <a:endParaRPr lang="en-US"/>
        </a:p>
      </dgm:t>
    </dgm:pt>
    <dgm:pt modelId="{EA3A2836-C32F-45BD-80A6-6BCC0A36FC0C}" type="pres">
      <dgm:prSet presAssocID="{0154B125-5ED7-4F65-82BA-3A6EFD0B7708}" presName="childShape" presStyleCnt="0"/>
      <dgm:spPr/>
    </dgm:pt>
    <dgm:pt modelId="{2F89F541-069A-4A86-905A-81720CF3E352}" type="pres">
      <dgm:prSet presAssocID="{3A26B5A4-31AC-48E3-B225-6606F88FC474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23987F3F-4F76-4B64-9CBC-0155353F3A16}" type="pres">
      <dgm:prSet presAssocID="{2E61686C-AE23-414F-A693-B1E3F833EEC8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3FAFB-D9D8-461D-B873-FB6BFA0D7567}" type="pres">
      <dgm:prSet presAssocID="{A3148A5D-FA0F-4514-ADE0-738CEE42D937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B8393E40-4C43-4A1F-BD52-C73DA7781B46}" type="pres">
      <dgm:prSet presAssocID="{F1844866-F9D9-4FA4-9C04-C1A9E193A67F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16CA1-425A-4B5A-965C-F868C266BE1F}" type="pres">
      <dgm:prSet presAssocID="{DD2DBE61-38AE-4FBB-B9B3-20ADAF5548A1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1928B4F2-3259-49D4-AA78-3EBC74F1C806}" type="pres">
      <dgm:prSet presAssocID="{5269FCEF-D113-4882-9B44-10AFE65932F9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4CF9F-B4FA-40EB-8603-F4E48899904A}" srcId="{00ED0B36-006D-40F1-8AE5-2673231DF26E}" destId="{B40A773D-B0C5-4129-9CBC-31F210A2207A}" srcOrd="4" destOrd="0" parTransId="{63FB60A8-9700-40E4-8100-CECD520B5AB3}" sibTransId="{8E1DA0A3-560D-4F33-88DA-0C58F55EE65A}"/>
    <dgm:cxn modelId="{F9BB27B4-4C45-4398-9566-0ED603765E5D}" type="presOf" srcId="{F1844866-F9D9-4FA4-9C04-C1A9E193A67F}" destId="{B8393E40-4C43-4A1F-BD52-C73DA7781B46}" srcOrd="0" destOrd="0" presId="urn:microsoft.com/office/officeart/2005/8/layout/hierarchy3"/>
    <dgm:cxn modelId="{108A9C50-09F2-4BB5-A5C4-9EE3285E27DE}" type="presOf" srcId="{E172B243-7C8D-4117-9705-068A7700FA67}" destId="{93A7771D-16D4-4AA1-BBB4-B115669638CC}" srcOrd="0" destOrd="0" presId="urn:microsoft.com/office/officeart/2005/8/layout/hierarchy3"/>
    <dgm:cxn modelId="{E093525E-8E69-4C68-BD20-84AE84BA08F7}" srcId="{0154B125-5ED7-4F65-82BA-3A6EFD0B7708}" destId="{2E61686C-AE23-414F-A693-B1E3F833EEC8}" srcOrd="0" destOrd="0" parTransId="{3A26B5A4-31AC-48E3-B225-6606F88FC474}" sibTransId="{BA0651BA-C148-4C12-935A-7D2B50BD6C97}"/>
    <dgm:cxn modelId="{A2DFFF5A-5200-430B-8003-805945CE570A}" srcId="{B40A773D-B0C5-4129-9CBC-31F210A2207A}" destId="{BDAE9751-4BF3-49D9-8C3B-40A5A431D0A5}" srcOrd="2" destOrd="0" parTransId="{0E96F43F-367B-4C4A-B5ED-0E7625927FC0}" sibTransId="{CFF641A9-21FC-44D1-A408-746B1B79DD60}"/>
    <dgm:cxn modelId="{DCF032C1-5914-4CBE-8885-276B81FFEE5E}" type="presOf" srcId="{8251B944-9C8C-4C7C-8FE1-3B57EB0CCD40}" destId="{D72CD178-E33C-46AD-8117-9EF622977A4C}" srcOrd="0" destOrd="0" presId="urn:microsoft.com/office/officeart/2005/8/layout/hierarchy3"/>
    <dgm:cxn modelId="{307C9484-9DD6-4041-BAD2-18EFEFA2D801}" type="presOf" srcId="{BDAE9751-4BF3-49D9-8C3B-40A5A431D0A5}" destId="{A5978972-AD08-4243-AC33-237C17B64829}" srcOrd="0" destOrd="0" presId="urn:microsoft.com/office/officeart/2005/8/layout/hierarchy3"/>
    <dgm:cxn modelId="{8856BCB6-E4CE-4D33-A60A-6E42DC6857C0}" type="presOf" srcId="{6D1034AA-AA15-4560-BF76-9D37949F0B04}" destId="{8C1AC51E-E459-4A13-8B09-C0B9DB502433}" srcOrd="0" destOrd="0" presId="urn:microsoft.com/office/officeart/2005/8/layout/hierarchy3"/>
    <dgm:cxn modelId="{9119F293-332E-4DB2-8C84-566C276A39C2}" type="presOf" srcId="{2E61686C-AE23-414F-A693-B1E3F833EEC8}" destId="{23987F3F-4F76-4B64-9CBC-0155353F3A16}" srcOrd="0" destOrd="0" presId="urn:microsoft.com/office/officeart/2005/8/layout/hierarchy3"/>
    <dgm:cxn modelId="{6CAB2897-177F-4381-A1B0-F0A3343D116C}" type="presOf" srcId="{6191241B-6243-4A6C-BE1B-F45EC4D5921F}" destId="{3DA7E959-009E-47F7-99E9-0F4452DDEA24}" srcOrd="0" destOrd="0" presId="urn:microsoft.com/office/officeart/2005/8/layout/hierarchy3"/>
    <dgm:cxn modelId="{20ED229C-D1D3-489D-838A-F2B622D72EE9}" srcId="{2FD10B0F-172D-473E-89C1-9F6527298733}" destId="{552CB689-B74B-4D7E-9A21-14B4C3D5AF5C}" srcOrd="1" destOrd="0" parTransId="{57467CC0-CEB9-42E0-8446-DB04098C3A46}" sibTransId="{EB43FF64-7F6A-4438-86A0-4C9090899E7E}"/>
    <dgm:cxn modelId="{31198A87-50F9-4EBA-AEC6-2CB8DC4D7122}" type="presOf" srcId="{0154B125-5ED7-4F65-82BA-3A6EFD0B7708}" destId="{A419CB5E-1A41-4691-8058-33595E3BC655}" srcOrd="0" destOrd="0" presId="urn:microsoft.com/office/officeart/2005/8/layout/hierarchy3"/>
    <dgm:cxn modelId="{4BBB37CB-3998-4EB8-B0B0-C1AE8B3A3E03}" type="presOf" srcId="{95908FDB-C392-4678-8537-72E9CAB1D920}" destId="{21D131C0-0B4D-4695-A744-E3C3BE619162}" srcOrd="0" destOrd="0" presId="urn:microsoft.com/office/officeart/2005/8/layout/hierarchy3"/>
    <dgm:cxn modelId="{E50A1CC4-F30D-4204-9D37-ADF9BF110DF1}" type="presOf" srcId="{5269FCEF-D113-4882-9B44-10AFE65932F9}" destId="{1928B4F2-3259-49D4-AA78-3EBC74F1C806}" srcOrd="0" destOrd="0" presId="urn:microsoft.com/office/officeart/2005/8/layout/hierarchy3"/>
    <dgm:cxn modelId="{8B71CEC9-78C7-4F23-8946-EEA3A3C7AB30}" srcId="{359A692B-15C6-4AD9-ACCE-C944471DF40D}" destId="{181D21D8-42BA-41AC-B2D8-FC307F4F15FE}" srcOrd="0" destOrd="0" parTransId="{76C07AED-ABAF-4E7A-986D-BCFAD730DD26}" sibTransId="{A4DEB546-7B53-43E3-9C40-761D815B0F34}"/>
    <dgm:cxn modelId="{6046CF02-0F25-41E2-B78F-59D4FA474D28}" srcId="{B40A773D-B0C5-4129-9CBC-31F210A2207A}" destId="{6191241B-6243-4A6C-BE1B-F45EC4D5921F}" srcOrd="1" destOrd="0" parTransId="{6D1034AA-AA15-4560-BF76-9D37949F0B04}" sibTransId="{253F44EF-4592-46D9-826D-7E09822F9CB1}"/>
    <dgm:cxn modelId="{324D7548-393E-4C9C-8237-F37379A23401}" type="presOf" srcId="{A3148A5D-FA0F-4514-ADE0-738CEE42D937}" destId="{BC83FAFB-D9D8-461D-B873-FB6BFA0D7567}" srcOrd="0" destOrd="0" presId="urn:microsoft.com/office/officeart/2005/8/layout/hierarchy3"/>
    <dgm:cxn modelId="{3E393392-FAB3-4836-B5A2-8CF7919DEDA9}" type="presOf" srcId="{0E96F43F-367B-4C4A-B5ED-0E7625927FC0}" destId="{BD983F52-452A-43FD-BB6A-CFF36BCDEA22}" srcOrd="0" destOrd="0" presId="urn:microsoft.com/office/officeart/2005/8/layout/hierarchy3"/>
    <dgm:cxn modelId="{9914DB13-F439-4381-A3E7-87BE7E685E05}" type="presOf" srcId="{359A692B-15C6-4AD9-ACCE-C944471DF40D}" destId="{2C0ED5B6-BEE4-471F-91D0-F9ED06FF1C7E}" srcOrd="1" destOrd="0" presId="urn:microsoft.com/office/officeart/2005/8/layout/hierarchy3"/>
    <dgm:cxn modelId="{38E8F80A-9432-4633-829F-2A08D176DB4B}" type="presOf" srcId="{A64E49F6-3642-4FF7-8E89-913853C09059}" destId="{9DF1DF50-2A6A-4377-9D15-82552496139F}" srcOrd="0" destOrd="0" presId="urn:microsoft.com/office/officeart/2005/8/layout/hierarchy3"/>
    <dgm:cxn modelId="{EE0F478B-59B9-456E-A3F0-F553D91030BC}" type="presOf" srcId="{76C07AED-ABAF-4E7A-986D-BCFAD730DD26}" destId="{7F338BE0-1620-4073-B869-DE280AECF67C}" srcOrd="0" destOrd="0" presId="urn:microsoft.com/office/officeart/2005/8/layout/hierarchy3"/>
    <dgm:cxn modelId="{D3C965AD-D43F-4031-9A75-1AB1648E5BC3}" type="presOf" srcId="{552CB689-B74B-4D7E-9A21-14B4C3D5AF5C}" destId="{67926971-FDC1-4B72-9D52-A6FC5EDE3371}" srcOrd="0" destOrd="0" presId="urn:microsoft.com/office/officeart/2005/8/layout/hierarchy3"/>
    <dgm:cxn modelId="{857AAB00-D3AD-4470-A2C5-C256F5A15CE6}" srcId="{00ED0B36-006D-40F1-8AE5-2673231DF26E}" destId="{359A692B-15C6-4AD9-ACCE-C944471DF40D}" srcOrd="1" destOrd="0" parTransId="{A81196EF-4647-4011-AE05-F8FC8DD2FC3D}" sibTransId="{ED74644B-CFB2-43D2-969E-FDFE68A50DA6}"/>
    <dgm:cxn modelId="{DB8024B7-7C9D-49E6-BAED-6CFCDFC3630C}" srcId="{00ED0B36-006D-40F1-8AE5-2673231DF26E}" destId="{89759F91-EFDC-4FA3-84DD-B579C504190A}" srcOrd="2" destOrd="0" parTransId="{5A2A1858-FBA2-4B9E-BA78-379A97845BED}" sibTransId="{326334AD-CF98-4AC6-A469-B9ED348C5E32}"/>
    <dgm:cxn modelId="{C4E8375F-5E03-489A-92D8-46C5C02560D4}" type="presOf" srcId="{2FD10B0F-172D-473E-89C1-9F6527298733}" destId="{276753EC-5B24-486F-8632-1A4CD3EBD187}" srcOrd="0" destOrd="0" presId="urn:microsoft.com/office/officeart/2005/8/layout/hierarchy3"/>
    <dgm:cxn modelId="{B1F2757D-9509-41FB-9A67-373A87EAE547}" type="presOf" srcId="{57467CC0-CEB9-42E0-8446-DB04098C3A46}" destId="{485CE375-51C3-4019-B84B-D7D6544BE021}" srcOrd="0" destOrd="0" presId="urn:microsoft.com/office/officeart/2005/8/layout/hierarchy3"/>
    <dgm:cxn modelId="{ACC7134B-17DE-4C23-9AD8-8DB2052816A4}" type="presOf" srcId="{6CB7C2D4-26FB-42BE-B667-C87F788B806D}" destId="{719FEC97-A96D-40B8-836F-7F0692053449}" srcOrd="0" destOrd="0" presId="urn:microsoft.com/office/officeart/2005/8/layout/hierarchy3"/>
    <dgm:cxn modelId="{895C75DE-40D9-42CA-8CD5-234BF0D8CDD7}" type="presOf" srcId="{93A5D9DB-8B78-4A00-9F71-7B6B82ECC108}" destId="{CEFE6413-9B0B-4C64-B23C-FE4718A26757}" srcOrd="0" destOrd="0" presId="urn:microsoft.com/office/officeart/2005/8/layout/hierarchy3"/>
    <dgm:cxn modelId="{181CD01D-CD11-42D1-BA10-E31764739EDE}" type="presOf" srcId="{89759F91-EFDC-4FA3-84DD-B579C504190A}" destId="{7D4E4CEC-5243-4FAE-B81A-A002E5B27D14}" srcOrd="0" destOrd="0" presId="urn:microsoft.com/office/officeart/2005/8/layout/hierarchy3"/>
    <dgm:cxn modelId="{FEE28DC5-6485-4424-BA07-2532DB7AC071}" type="presOf" srcId="{9EECF3BE-90B5-44E8-8080-0D621CBDC7F3}" destId="{D78FD25B-1ED3-46DA-A087-58725AB6B9D5}" srcOrd="0" destOrd="0" presId="urn:microsoft.com/office/officeart/2005/8/layout/hierarchy3"/>
    <dgm:cxn modelId="{98B14038-FC05-4B20-86E1-FB0C8EDD068D}" type="presOf" srcId="{2FD10B0F-172D-473E-89C1-9F6527298733}" destId="{EDF93C45-0C0F-41E2-8D9F-786EEC1982A2}" srcOrd="1" destOrd="0" presId="urn:microsoft.com/office/officeart/2005/8/layout/hierarchy3"/>
    <dgm:cxn modelId="{12488DEE-F9A6-4D54-9C83-5570217A11AD}" type="presOf" srcId="{492A57C9-264E-4DD6-B531-6D852FAC27BB}" destId="{61DB6E13-A837-49DA-B1BC-725297821EAB}" srcOrd="0" destOrd="0" presId="urn:microsoft.com/office/officeart/2005/8/layout/hierarchy3"/>
    <dgm:cxn modelId="{D1938FEF-DBE8-4ADC-969A-FC5BD02D6AF2}" srcId="{B40A773D-B0C5-4129-9CBC-31F210A2207A}" destId="{E172B243-7C8D-4117-9705-068A7700FA67}" srcOrd="0" destOrd="0" parTransId="{492A57C9-264E-4DD6-B531-6D852FAC27BB}" sibTransId="{A7845C41-5B90-4695-8CE8-13D8FE9F43D9}"/>
    <dgm:cxn modelId="{75E3949A-2A17-4D03-9038-AAD6A4313D6C}" type="presOf" srcId="{8251B944-9C8C-4C7C-8FE1-3B57EB0CCD40}" destId="{64DBAAD4-629C-448A-845F-0DE4491BCF84}" srcOrd="1" destOrd="0" presId="urn:microsoft.com/office/officeart/2005/8/layout/hierarchy3"/>
    <dgm:cxn modelId="{CAAA51B1-7170-401D-AB3E-0AAA3994DE15}" srcId="{2FD10B0F-172D-473E-89C1-9F6527298733}" destId="{93A5D9DB-8B78-4A00-9F71-7B6B82ECC108}" srcOrd="2" destOrd="0" parTransId="{9CD86260-BB96-4EE1-B96A-1CC7009044F9}" sibTransId="{FBC4D15F-AF89-4E8A-AA9E-B7652FD2B40A}"/>
    <dgm:cxn modelId="{84B36CF8-A3AB-4EE4-A336-63A385FD992F}" type="presOf" srcId="{DD2DBE61-38AE-4FBB-B9B3-20ADAF5548A1}" destId="{1D816CA1-425A-4B5A-965C-F868C266BE1F}" srcOrd="0" destOrd="0" presId="urn:microsoft.com/office/officeart/2005/8/layout/hierarchy3"/>
    <dgm:cxn modelId="{171E6D4F-8AEC-4817-9FE7-BEF818EB3B6D}" type="presOf" srcId="{00ED0B36-006D-40F1-8AE5-2673231DF26E}" destId="{0D06C235-F21A-446B-B1A3-E69B684A153A}" srcOrd="0" destOrd="0" presId="urn:microsoft.com/office/officeart/2005/8/layout/hierarchy3"/>
    <dgm:cxn modelId="{4CC3A8F7-72FE-40AF-94BD-E03212A87F2F}" srcId="{2FD10B0F-172D-473E-89C1-9F6527298733}" destId="{9C40A940-F5E6-457F-8C3C-0E8285487CC3}" srcOrd="0" destOrd="0" parTransId="{9EECF3BE-90B5-44E8-8080-0D621CBDC7F3}" sibTransId="{64ABA79D-38E7-47D5-9437-2E5A9B74FFA5}"/>
    <dgm:cxn modelId="{82A62AE8-3748-4467-A70A-024575C80391}" type="presOf" srcId="{359A692B-15C6-4AD9-ACCE-C944471DF40D}" destId="{BAF288C8-F498-4B84-A9C7-8317130AF572}" srcOrd="0" destOrd="0" presId="urn:microsoft.com/office/officeart/2005/8/layout/hierarchy3"/>
    <dgm:cxn modelId="{70ED6DA0-3BF4-4FDA-942F-984843474429}" srcId="{00ED0B36-006D-40F1-8AE5-2673231DF26E}" destId="{8251B944-9C8C-4C7C-8FE1-3B57EB0CCD40}" srcOrd="3" destOrd="0" parTransId="{BF988384-6B00-449F-986C-50445D7B5006}" sibTransId="{F629CF22-C2D0-4ED0-AE27-79F5B1A363CE}"/>
    <dgm:cxn modelId="{C492DDEF-0029-425F-8A72-788062A8B02C}" type="presOf" srcId="{B40A773D-B0C5-4129-9CBC-31F210A2207A}" destId="{E5507070-F531-4CE1-B736-6160C63A6E11}" srcOrd="1" destOrd="0" presId="urn:microsoft.com/office/officeart/2005/8/layout/hierarchy3"/>
    <dgm:cxn modelId="{42A01A7B-910B-437B-ADB6-143682B3F67A}" srcId="{00ED0B36-006D-40F1-8AE5-2673231DF26E}" destId="{2FD10B0F-172D-473E-89C1-9F6527298733}" srcOrd="0" destOrd="0" parTransId="{E9DE17B1-0C1C-472D-AC8A-CEE3E92D0142}" sibTransId="{E11E575A-2802-4D13-83B1-B8D48C7DA9F9}"/>
    <dgm:cxn modelId="{1EBCC1D6-6133-4783-B529-12ED8A1FE6D2}" srcId="{89759F91-EFDC-4FA3-84DD-B579C504190A}" destId="{95908FDB-C392-4678-8537-72E9CAB1D920}" srcOrd="0" destOrd="0" parTransId="{6CB7C2D4-26FB-42BE-B667-C87F788B806D}" sibTransId="{32363DBE-4EB8-4ACF-B74A-889CDB010A83}"/>
    <dgm:cxn modelId="{18496235-7AD1-407A-8572-97CC340D6AFC}" srcId="{8251B944-9C8C-4C7C-8FE1-3B57EB0CCD40}" destId="{A64E49F6-3642-4FF7-8E89-913853C09059}" srcOrd="0" destOrd="0" parTransId="{65516693-429F-464E-8F21-B64501CD5FAC}" sibTransId="{F4E8B786-BBA2-4971-964C-8B66C6ABC875}"/>
    <dgm:cxn modelId="{46FD4353-91A9-4B58-BCD1-C1C77F0CD786}" srcId="{0154B125-5ED7-4F65-82BA-3A6EFD0B7708}" destId="{F1844866-F9D9-4FA4-9C04-C1A9E193A67F}" srcOrd="1" destOrd="0" parTransId="{A3148A5D-FA0F-4514-ADE0-738CEE42D937}" sibTransId="{B874BDE1-5126-42B8-86E5-7AC8D4242A8C}"/>
    <dgm:cxn modelId="{1E903BB5-28AA-4A35-A6C7-73615910BEEC}" type="presOf" srcId="{3A26B5A4-31AC-48E3-B225-6606F88FC474}" destId="{2F89F541-069A-4A86-905A-81720CF3E352}" srcOrd="0" destOrd="0" presId="urn:microsoft.com/office/officeart/2005/8/layout/hierarchy3"/>
    <dgm:cxn modelId="{7FFD1950-47E8-4A13-8709-7DA2EF263A79}" type="presOf" srcId="{0154B125-5ED7-4F65-82BA-3A6EFD0B7708}" destId="{8C0EDC9C-D852-436E-B128-02BA2C7161D2}" srcOrd="1" destOrd="0" presId="urn:microsoft.com/office/officeart/2005/8/layout/hierarchy3"/>
    <dgm:cxn modelId="{CDF94A9F-FE24-4812-87E2-B1C91C3FF1FE}" type="presOf" srcId="{65516693-429F-464E-8F21-B64501CD5FAC}" destId="{D8764C9B-E540-4BB9-99B0-E6E846B8A8F4}" srcOrd="0" destOrd="0" presId="urn:microsoft.com/office/officeart/2005/8/layout/hierarchy3"/>
    <dgm:cxn modelId="{DF707DD0-1C13-420D-9105-6BAC43001B55}" srcId="{0154B125-5ED7-4F65-82BA-3A6EFD0B7708}" destId="{5269FCEF-D113-4882-9B44-10AFE65932F9}" srcOrd="2" destOrd="0" parTransId="{DD2DBE61-38AE-4FBB-B9B3-20ADAF5548A1}" sibTransId="{36C53BBF-7267-4157-9850-7D5874C5F7BF}"/>
    <dgm:cxn modelId="{CC5C867B-4425-4A03-8D4F-D7AE0EFF899E}" type="presOf" srcId="{89759F91-EFDC-4FA3-84DD-B579C504190A}" destId="{2E273FBE-A75C-442F-BBCD-8F9F4426537F}" srcOrd="1" destOrd="0" presId="urn:microsoft.com/office/officeart/2005/8/layout/hierarchy3"/>
    <dgm:cxn modelId="{09E23977-DBAC-48E3-B959-C4D1706110B9}" type="presOf" srcId="{181D21D8-42BA-41AC-B2D8-FC307F4F15FE}" destId="{64FCE25D-7927-435E-A1FC-49E64123E7EC}" srcOrd="0" destOrd="0" presId="urn:microsoft.com/office/officeart/2005/8/layout/hierarchy3"/>
    <dgm:cxn modelId="{33214559-20DF-49B6-BCC4-C97578F92EB8}" srcId="{00ED0B36-006D-40F1-8AE5-2673231DF26E}" destId="{0154B125-5ED7-4F65-82BA-3A6EFD0B7708}" srcOrd="5" destOrd="0" parTransId="{5982AE10-A607-48C8-8B95-7BE19787F3AC}" sibTransId="{1EF1F011-B7D2-4636-8B9C-3D40EFDCDD05}"/>
    <dgm:cxn modelId="{B5409F79-7BFF-43C5-AF7D-CC5021AF7495}" type="presOf" srcId="{B40A773D-B0C5-4129-9CBC-31F210A2207A}" destId="{98A8F560-30EF-43F6-8AE7-48321F4EADB7}" srcOrd="0" destOrd="0" presId="urn:microsoft.com/office/officeart/2005/8/layout/hierarchy3"/>
    <dgm:cxn modelId="{4A5D609D-971D-4EF7-9EC4-7C7CEA6423AA}" type="presOf" srcId="{9C40A940-F5E6-457F-8C3C-0E8285487CC3}" destId="{3044B131-D87E-4155-B97B-8DFACBDDEBC8}" srcOrd="0" destOrd="0" presId="urn:microsoft.com/office/officeart/2005/8/layout/hierarchy3"/>
    <dgm:cxn modelId="{AD046CB7-B113-4645-A93D-685E73FC1CC4}" type="presOf" srcId="{9CD86260-BB96-4EE1-B96A-1CC7009044F9}" destId="{E775C937-5664-4EB5-A828-276CAB077CC1}" srcOrd="0" destOrd="0" presId="urn:microsoft.com/office/officeart/2005/8/layout/hierarchy3"/>
    <dgm:cxn modelId="{3C98AE09-C69A-46D7-8A9C-C38813D26F93}" type="presParOf" srcId="{0D06C235-F21A-446B-B1A3-E69B684A153A}" destId="{BC7BA2BE-A765-41A3-92F9-8C865DC2B1E0}" srcOrd="0" destOrd="0" presId="urn:microsoft.com/office/officeart/2005/8/layout/hierarchy3"/>
    <dgm:cxn modelId="{90DC0C7D-2F7C-45D0-9E78-03CDCB439A41}" type="presParOf" srcId="{BC7BA2BE-A765-41A3-92F9-8C865DC2B1E0}" destId="{20849882-FEFE-469E-A4DF-77F7A1228615}" srcOrd="0" destOrd="0" presId="urn:microsoft.com/office/officeart/2005/8/layout/hierarchy3"/>
    <dgm:cxn modelId="{79F52ABF-5789-4A4D-8C64-C0ED8A8DAED0}" type="presParOf" srcId="{20849882-FEFE-469E-A4DF-77F7A1228615}" destId="{276753EC-5B24-486F-8632-1A4CD3EBD187}" srcOrd="0" destOrd="0" presId="urn:microsoft.com/office/officeart/2005/8/layout/hierarchy3"/>
    <dgm:cxn modelId="{1462647D-BF76-4C70-8DC8-98ED71042BFF}" type="presParOf" srcId="{20849882-FEFE-469E-A4DF-77F7A1228615}" destId="{EDF93C45-0C0F-41E2-8D9F-786EEC1982A2}" srcOrd="1" destOrd="0" presId="urn:microsoft.com/office/officeart/2005/8/layout/hierarchy3"/>
    <dgm:cxn modelId="{85A96925-DC94-4C8B-8583-740DD222D503}" type="presParOf" srcId="{BC7BA2BE-A765-41A3-92F9-8C865DC2B1E0}" destId="{76A6A42F-3875-43EB-853A-354D38167E10}" srcOrd="1" destOrd="0" presId="urn:microsoft.com/office/officeart/2005/8/layout/hierarchy3"/>
    <dgm:cxn modelId="{0860E561-763D-4804-9B27-DCE9B97944D9}" type="presParOf" srcId="{76A6A42F-3875-43EB-853A-354D38167E10}" destId="{D78FD25B-1ED3-46DA-A087-58725AB6B9D5}" srcOrd="0" destOrd="0" presId="urn:microsoft.com/office/officeart/2005/8/layout/hierarchy3"/>
    <dgm:cxn modelId="{7BE1B398-D523-48A5-AEF9-9C307D62D0CA}" type="presParOf" srcId="{76A6A42F-3875-43EB-853A-354D38167E10}" destId="{3044B131-D87E-4155-B97B-8DFACBDDEBC8}" srcOrd="1" destOrd="0" presId="urn:microsoft.com/office/officeart/2005/8/layout/hierarchy3"/>
    <dgm:cxn modelId="{2E65E817-159A-421A-954C-95A75E8F29E3}" type="presParOf" srcId="{76A6A42F-3875-43EB-853A-354D38167E10}" destId="{485CE375-51C3-4019-B84B-D7D6544BE021}" srcOrd="2" destOrd="0" presId="urn:microsoft.com/office/officeart/2005/8/layout/hierarchy3"/>
    <dgm:cxn modelId="{BF38F586-E925-4AE7-918A-7F09800847CF}" type="presParOf" srcId="{76A6A42F-3875-43EB-853A-354D38167E10}" destId="{67926971-FDC1-4B72-9D52-A6FC5EDE3371}" srcOrd="3" destOrd="0" presId="urn:microsoft.com/office/officeart/2005/8/layout/hierarchy3"/>
    <dgm:cxn modelId="{A1D68BB4-9665-4EA1-AA07-8CE62E40EFAE}" type="presParOf" srcId="{76A6A42F-3875-43EB-853A-354D38167E10}" destId="{E775C937-5664-4EB5-A828-276CAB077CC1}" srcOrd="4" destOrd="0" presId="urn:microsoft.com/office/officeart/2005/8/layout/hierarchy3"/>
    <dgm:cxn modelId="{36B2DC55-31B8-492B-AB58-17FB6AACE38B}" type="presParOf" srcId="{76A6A42F-3875-43EB-853A-354D38167E10}" destId="{CEFE6413-9B0B-4C64-B23C-FE4718A26757}" srcOrd="5" destOrd="0" presId="urn:microsoft.com/office/officeart/2005/8/layout/hierarchy3"/>
    <dgm:cxn modelId="{FE136124-8CFF-4E29-ABCC-08EEFA12E0F5}" type="presParOf" srcId="{0D06C235-F21A-446B-B1A3-E69B684A153A}" destId="{BFBA30AD-C43D-4A84-ABE6-4C86B5B21905}" srcOrd="1" destOrd="0" presId="urn:microsoft.com/office/officeart/2005/8/layout/hierarchy3"/>
    <dgm:cxn modelId="{E2D8A3F9-F5DA-4DDC-AD25-141ADE87E3DA}" type="presParOf" srcId="{BFBA30AD-C43D-4A84-ABE6-4C86B5B21905}" destId="{20D70E29-1A36-4FC2-9041-922F613EAD6D}" srcOrd="0" destOrd="0" presId="urn:microsoft.com/office/officeart/2005/8/layout/hierarchy3"/>
    <dgm:cxn modelId="{5C22084A-6629-46D7-83B8-E87872E8853F}" type="presParOf" srcId="{20D70E29-1A36-4FC2-9041-922F613EAD6D}" destId="{BAF288C8-F498-4B84-A9C7-8317130AF572}" srcOrd="0" destOrd="0" presId="urn:microsoft.com/office/officeart/2005/8/layout/hierarchy3"/>
    <dgm:cxn modelId="{FE2B2B63-9326-4753-9E17-E9A7FBF37552}" type="presParOf" srcId="{20D70E29-1A36-4FC2-9041-922F613EAD6D}" destId="{2C0ED5B6-BEE4-471F-91D0-F9ED06FF1C7E}" srcOrd="1" destOrd="0" presId="urn:microsoft.com/office/officeart/2005/8/layout/hierarchy3"/>
    <dgm:cxn modelId="{ACD4FD42-D58C-4A56-9B53-40438396FA83}" type="presParOf" srcId="{BFBA30AD-C43D-4A84-ABE6-4C86B5B21905}" destId="{651BEA16-847B-499E-9A19-0D815659C839}" srcOrd="1" destOrd="0" presId="urn:microsoft.com/office/officeart/2005/8/layout/hierarchy3"/>
    <dgm:cxn modelId="{E1E4C1BE-EB8F-4E9F-82EF-CB8286A5247C}" type="presParOf" srcId="{651BEA16-847B-499E-9A19-0D815659C839}" destId="{7F338BE0-1620-4073-B869-DE280AECF67C}" srcOrd="0" destOrd="0" presId="urn:microsoft.com/office/officeart/2005/8/layout/hierarchy3"/>
    <dgm:cxn modelId="{58802F92-8154-4FDF-81E9-C82F836BE2F3}" type="presParOf" srcId="{651BEA16-847B-499E-9A19-0D815659C839}" destId="{64FCE25D-7927-435E-A1FC-49E64123E7EC}" srcOrd="1" destOrd="0" presId="urn:microsoft.com/office/officeart/2005/8/layout/hierarchy3"/>
    <dgm:cxn modelId="{39550682-1E80-41F9-A772-C15620094CC9}" type="presParOf" srcId="{0D06C235-F21A-446B-B1A3-E69B684A153A}" destId="{72156849-41E3-40FA-8EEC-B8EEEC6684BE}" srcOrd="2" destOrd="0" presId="urn:microsoft.com/office/officeart/2005/8/layout/hierarchy3"/>
    <dgm:cxn modelId="{E185A4BB-E7EF-440F-BDD7-44E744970046}" type="presParOf" srcId="{72156849-41E3-40FA-8EEC-B8EEEC6684BE}" destId="{0D9E6A27-C23E-4FF8-A73C-D9D067F7FD15}" srcOrd="0" destOrd="0" presId="urn:microsoft.com/office/officeart/2005/8/layout/hierarchy3"/>
    <dgm:cxn modelId="{2A33D72E-EBAE-402A-BC31-88A10F8E6741}" type="presParOf" srcId="{0D9E6A27-C23E-4FF8-A73C-D9D067F7FD15}" destId="{7D4E4CEC-5243-4FAE-B81A-A002E5B27D14}" srcOrd="0" destOrd="0" presId="urn:microsoft.com/office/officeart/2005/8/layout/hierarchy3"/>
    <dgm:cxn modelId="{BA0D6CA3-3F5E-49C3-A4C3-9EC493FD0B8C}" type="presParOf" srcId="{0D9E6A27-C23E-4FF8-A73C-D9D067F7FD15}" destId="{2E273FBE-A75C-442F-BBCD-8F9F4426537F}" srcOrd="1" destOrd="0" presId="urn:microsoft.com/office/officeart/2005/8/layout/hierarchy3"/>
    <dgm:cxn modelId="{2BF63330-C576-4DB0-BFCB-6CA16EB164D8}" type="presParOf" srcId="{72156849-41E3-40FA-8EEC-B8EEEC6684BE}" destId="{AC8E46D2-C443-40FE-96EA-C6A8CD7904F3}" srcOrd="1" destOrd="0" presId="urn:microsoft.com/office/officeart/2005/8/layout/hierarchy3"/>
    <dgm:cxn modelId="{C14D1AF8-6A63-40A1-BBB8-E9E2E70165E8}" type="presParOf" srcId="{AC8E46D2-C443-40FE-96EA-C6A8CD7904F3}" destId="{719FEC97-A96D-40B8-836F-7F0692053449}" srcOrd="0" destOrd="0" presId="urn:microsoft.com/office/officeart/2005/8/layout/hierarchy3"/>
    <dgm:cxn modelId="{51EE334B-882B-404A-B2BB-1E65415FF1AB}" type="presParOf" srcId="{AC8E46D2-C443-40FE-96EA-C6A8CD7904F3}" destId="{21D131C0-0B4D-4695-A744-E3C3BE619162}" srcOrd="1" destOrd="0" presId="urn:microsoft.com/office/officeart/2005/8/layout/hierarchy3"/>
    <dgm:cxn modelId="{D6AEC016-EFD9-4DF7-868E-C421547231C5}" type="presParOf" srcId="{0D06C235-F21A-446B-B1A3-E69B684A153A}" destId="{AAB14D1F-9D01-4A39-AFDC-8440A10CF601}" srcOrd="3" destOrd="0" presId="urn:microsoft.com/office/officeart/2005/8/layout/hierarchy3"/>
    <dgm:cxn modelId="{658EF63B-D204-4117-A9B2-8343305E61E9}" type="presParOf" srcId="{AAB14D1F-9D01-4A39-AFDC-8440A10CF601}" destId="{1E117A8F-A86F-41A7-A818-854F96169AD1}" srcOrd="0" destOrd="0" presId="urn:microsoft.com/office/officeart/2005/8/layout/hierarchy3"/>
    <dgm:cxn modelId="{A80E2B1A-E2C3-4CD2-AD4C-5048AC63EB79}" type="presParOf" srcId="{1E117A8F-A86F-41A7-A818-854F96169AD1}" destId="{D72CD178-E33C-46AD-8117-9EF622977A4C}" srcOrd="0" destOrd="0" presId="urn:microsoft.com/office/officeart/2005/8/layout/hierarchy3"/>
    <dgm:cxn modelId="{95131A86-F93B-474F-AA30-DCBEA9354D36}" type="presParOf" srcId="{1E117A8F-A86F-41A7-A818-854F96169AD1}" destId="{64DBAAD4-629C-448A-845F-0DE4491BCF84}" srcOrd="1" destOrd="0" presId="urn:microsoft.com/office/officeart/2005/8/layout/hierarchy3"/>
    <dgm:cxn modelId="{67DE1340-477D-48DA-B54F-352011F7F600}" type="presParOf" srcId="{AAB14D1F-9D01-4A39-AFDC-8440A10CF601}" destId="{3561B365-451D-4E0F-9AE1-C9C121BC7A95}" srcOrd="1" destOrd="0" presId="urn:microsoft.com/office/officeart/2005/8/layout/hierarchy3"/>
    <dgm:cxn modelId="{F22E861D-EAAB-40D6-9C29-3EA8F87E7D5F}" type="presParOf" srcId="{3561B365-451D-4E0F-9AE1-C9C121BC7A95}" destId="{D8764C9B-E540-4BB9-99B0-E6E846B8A8F4}" srcOrd="0" destOrd="0" presId="urn:microsoft.com/office/officeart/2005/8/layout/hierarchy3"/>
    <dgm:cxn modelId="{F02987B5-682A-4E1B-A76E-5866DCE756B9}" type="presParOf" srcId="{3561B365-451D-4E0F-9AE1-C9C121BC7A95}" destId="{9DF1DF50-2A6A-4377-9D15-82552496139F}" srcOrd="1" destOrd="0" presId="urn:microsoft.com/office/officeart/2005/8/layout/hierarchy3"/>
    <dgm:cxn modelId="{A8F0A86C-C8D1-4E56-89CB-57274EE534B8}" type="presParOf" srcId="{0D06C235-F21A-446B-B1A3-E69B684A153A}" destId="{3865EEB2-7C1E-4BB6-993D-F5BABBCB5942}" srcOrd="4" destOrd="0" presId="urn:microsoft.com/office/officeart/2005/8/layout/hierarchy3"/>
    <dgm:cxn modelId="{2863D145-D58D-47FA-BF80-60147D2A58C3}" type="presParOf" srcId="{3865EEB2-7C1E-4BB6-993D-F5BABBCB5942}" destId="{4D30038F-D7A5-4C3B-81F9-E89992567705}" srcOrd="0" destOrd="0" presId="urn:microsoft.com/office/officeart/2005/8/layout/hierarchy3"/>
    <dgm:cxn modelId="{AE26B48D-B20A-4F41-8CC0-B49B7281D5C4}" type="presParOf" srcId="{4D30038F-D7A5-4C3B-81F9-E89992567705}" destId="{98A8F560-30EF-43F6-8AE7-48321F4EADB7}" srcOrd="0" destOrd="0" presId="urn:microsoft.com/office/officeart/2005/8/layout/hierarchy3"/>
    <dgm:cxn modelId="{901E9B44-C0C6-4F4E-93EF-B43778A7AFD8}" type="presParOf" srcId="{4D30038F-D7A5-4C3B-81F9-E89992567705}" destId="{E5507070-F531-4CE1-B736-6160C63A6E11}" srcOrd="1" destOrd="0" presId="urn:microsoft.com/office/officeart/2005/8/layout/hierarchy3"/>
    <dgm:cxn modelId="{49AA19CC-8EAD-48B6-9938-148359F3210A}" type="presParOf" srcId="{3865EEB2-7C1E-4BB6-993D-F5BABBCB5942}" destId="{CE2F63B5-3692-4CFC-BA57-76C77E394AA7}" srcOrd="1" destOrd="0" presId="urn:microsoft.com/office/officeart/2005/8/layout/hierarchy3"/>
    <dgm:cxn modelId="{EFE0FC06-78AC-4015-84EA-516BB3198322}" type="presParOf" srcId="{CE2F63B5-3692-4CFC-BA57-76C77E394AA7}" destId="{61DB6E13-A837-49DA-B1BC-725297821EAB}" srcOrd="0" destOrd="0" presId="urn:microsoft.com/office/officeart/2005/8/layout/hierarchy3"/>
    <dgm:cxn modelId="{2414AA3E-1E52-44AD-B738-854CD6AD37DF}" type="presParOf" srcId="{CE2F63B5-3692-4CFC-BA57-76C77E394AA7}" destId="{93A7771D-16D4-4AA1-BBB4-B115669638CC}" srcOrd="1" destOrd="0" presId="urn:microsoft.com/office/officeart/2005/8/layout/hierarchy3"/>
    <dgm:cxn modelId="{553D51AA-352B-4624-B106-4E2CA554754B}" type="presParOf" srcId="{CE2F63B5-3692-4CFC-BA57-76C77E394AA7}" destId="{8C1AC51E-E459-4A13-8B09-C0B9DB502433}" srcOrd="2" destOrd="0" presId="urn:microsoft.com/office/officeart/2005/8/layout/hierarchy3"/>
    <dgm:cxn modelId="{15385280-46DD-4997-87BA-6D3A3015920F}" type="presParOf" srcId="{CE2F63B5-3692-4CFC-BA57-76C77E394AA7}" destId="{3DA7E959-009E-47F7-99E9-0F4452DDEA24}" srcOrd="3" destOrd="0" presId="urn:microsoft.com/office/officeart/2005/8/layout/hierarchy3"/>
    <dgm:cxn modelId="{DEC0C827-B126-4766-9465-69C13C7AF9D5}" type="presParOf" srcId="{CE2F63B5-3692-4CFC-BA57-76C77E394AA7}" destId="{BD983F52-452A-43FD-BB6A-CFF36BCDEA22}" srcOrd="4" destOrd="0" presId="urn:microsoft.com/office/officeart/2005/8/layout/hierarchy3"/>
    <dgm:cxn modelId="{AD5A5756-962E-41B0-838D-543B3BE4E8E8}" type="presParOf" srcId="{CE2F63B5-3692-4CFC-BA57-76C77E394AA7}" destId="{A5978972-AD08-4243-AC33-237C17B64829}" srcOrd="5" destOrd="0" presId="urn:microsoft.com/office/officeart/2005/8/layout/hierarchy3"/>
    <dgm:cxn modelId="{17253EFB-6F44-4C3B-911D-8B1204327B38}" type="presParOf" srcId="{0D06C235-F21A-446B-B1A3-E69B684A153A}" destId="{E18E24A9-882E-402F-9F4D-288333369AFF}" srcOrd="5" destOrd="0" presId="urn:microsoft.com/office/officeart/2005/8/layout/hierarchy3"/>
    <dgm:cxn modelId="{B712D989-62A9-4554-99A3-19B46A045803}" type="presParOf" srcId="{E18E24A9-882E-402F-9F4D-288333369AFF}" destId="{6C53618E-A975-4018-A85E-5B83409E8C2D}" srcOrd="0" destOrd="0" presId="urn:microsoft.com/office/officeart/2005/8/layout/hierarchy3"/>
    <dgm:cxn modelId="{3EF1A79F-3A56-41A1-B915-ED295431ABD2}" type="presParOf" srcId="{6C53618E-A975-4018-A85E-5B83409E8C2D}" destId="{A419CB5E-1A41-4691-8058-33595E3BC655}" srcOrd="0" destOrd="0" presId="urn:microsoft.com/office/officeart/2005/8/layout/hierarchy3"/>
    <dgm:cxn modelId="{2C6ABFE1-9474-4490-B001-510CA25E354C}" type="presParOf" srcId="{6C53618E-A975-4018-A85E-5B83409E8C2D}" destId="{8C0EDC9C-D852-436E-B128-02BA2C7161D2}" srcOrd="1" destOrd="0" presId="urn:microsoft.com/office/officeart/2005/8/layout/hierarchy3"/>
    <dgm:cxn modelId="{69FB278F-7C6E-4955-9A25-A1B68991D058}" type="presParOf" srcId="{E18E24A9-882E-402F-9F4D-288333369AFF}" destId="{EA3A2836-C32F-45BD-80A6-6BCC0A36FC0C}" srcOrd="1" destOrd="0" presId="urn:microsoft.com/office/officeart/2005/8/layout/hierarchy3"/>
    <dgm:cxn modelId="{9CFD4DA6-288D-46BE-9F83-00C7FF9A1079}" type="presParOf" srcId="{EA3A2836-C32F-45BD-80A6-6BCC0A36FC0C}" destId="{2F89F541-069A-4A86-905A-81720CF3E352}" srcOrd="0" destOrd="0" presId="urn:microsoft.com/office/officeart/2005/8/layout/hierarchy3"/>
    <dgm:cxn modelId="{0C766046-FF29-404B-B719-12C5C20361CC}" type="presParOf" srcId="{EA3A2836-C32F-45BD-80A6-6BCC0A36FC0C}" destId="{23987F3F-4F76-4B64-9CBC-0155353F3A16}" srcOrd="1" destOrd="0" presId="urn:microsoft.com/office/officeart/2005/8/layout/hierarchy3"/>
    <dgm:cxn modelId="{2788AD4F-8D39-4080-9DE6-92B951915DDE}" type="presParOf" srcId="{EA3A2836-C32F-45BD-80A6-6BCC0A36FC0C}" destId="{BC83FAFB-D9D8-461D-B873-FB6BFA0D7567}" srcOrd="2" destOrd="0" presId="urn:microsoft.com/office/officeart/2005/8/layout/hierarchy3"/>
    <dgm:cxn modelId="{267CC657-A36C-43F2-BBFF-93F8D518D7F6}" type="presParOf" srcId="{EA3A2836-C32F-45BD-80A6-6BCC0A36FC0C}" destId="{B8393E40-4C43-4A1F-BD52-C73DA7781B46}" srcOrd="3" destOrd="0" presId="urn:microsoft.com/office/officeart/2005/8/layout/hierarchy3"/>
    <dgm:cxn modelId="{F62C186C-277B-48BA-B46F-6905106E3C43}" type="presParOf" srcId="{EA3A2836-C32F-45BD-80A6-6BCC0A36FC0C}" destId="{1D816CA1-425A-4B5A-965C-F868C266BE1F}" srcOrd="4" destOrd="0" presId="urn:microsoft.com/office/officeart/2005/8/layout/hierarchy3"/>
    <dgm:cxn modelId="{68B0DE63-26CA-4C7A-818C-6AE989D3BA36}" type="presParOf" srcId="{EA3A2836-C32F-45BD-80A6-6BCC0A36FC0C}" destId="{1928B4F2-3259-49D4-AA78-3EBC74F1C80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B29F6-82AC-414B-8C5B-C39061D37270}">
      <dsp:nvSpPr>
        <dsp:cNvPr id="0" name=""/>
        <dsp:cNvSpPr/>
      </dsp:nvSpPr>
      <dsp:spPr>
        <a:xfrm>
          <a:off x="1622" y="954705"/>
          <a:ext cx="1816053" cy="7009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35727-5DA0-4671-86B6-4E4DCC1DB6C7}">
      <dsp:nvSpPr>
        <dsp:cNvPr id="0" name=""/>
        <dsp:cNvSpPr/>
      </dsp:nvSpPr>
      <dsp:spPr>
        <a:xfrm>
          <a:off x="485903" y="1129954"/>
          <a:ext cx="1533556" cy="7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Record, process, edit, compress</a:t>
          </a:r>
          <a:endParaRPr lang="en-US" sz="1500" kern="1200" dirty="0"/>
        </a:p>
      </dsp:txBody>
      <dsp:txXfrm>
        <a:off x="506434" y="1150485"/>
        <a:ext cx="1492494" cy="659934"/>
      </dsp:txXfrm>
    </dsp:sp>
    <dsp:sp modelId="{196E88E1-ED70-4877-9344-E4EF5F39CC75}">
      <dsp:nvSpPr>
        <dsp:cNvPr id="0" name=""/>
        <dsp:cNvSpPr/>
      </dsp:nvSpPr>
      <dsp:spPr>
        <a:xfrm>
          <a:off x="2075959" y="954705"/>
          <a:ext cx="1816053" cy="7009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20B8C-6D71-4FB0-82CA-07EE37B511BA}">
      <dsp:nvSpPr>
        <dsp:cNvPr id="0" name=""/>
        <dsp:cNvSpPr/>
      </dsp:nvSpPr>
      <dsp:spPr>
        <a:xfrm>
          <a:off x="2560240" y="1129954"/>
          <a:ext cx="1533556" cy="7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Upload to YouTube</a:t>
          </a:r>
          <a:endParaRPr lang="en-US" sz="1500" kern="1200" dirty="0"/>
        </a:p>
      </dsp:txBody>
      <dsp:txXfrm>
        <a:off x="2580771" y="1150485"/>
        <a:ext cx="1492494" cy="659934"/>
      </dsp:txXfrm>
    </dsp:sp>
    <dsp:sp modelId="{CE6EACDD-3B6A-4DC6-ADE6-500995D27E93}">
      <dsp:nvSpPr>
        <dsp:cNvPr id="0" name=""/>
        <dsp:cNvSpPr/>
      </dsp:nvSpPr>
      <dsp:spPr>
        <a:xfrm>
          <a:off x="4150296" y="954705"/>
          <a:ext cx="1816053" cy="7009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9CE7C-792F-4799-820A-66DE3F3671CF}">
      <dsp:nvSpPr>
        <dsp:cNvPr id="0" name=""/>
        <dsp:cNvSpPr/>
      </dsp:nvSpPr>
      <dsp:spPr>
        <a:xfrm>
          <a:off x="4634577" y="1129954"/>
          <a:ext cx="1533556" cy="7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655108" y="1150485"/>
        <a:ext cx="1492494" cy="659934"/>
      </dsp:txXfrm>
    </dsp:sp>
    <dsp:sp modelId="{4979EBBD-5D9B-48A6-9831-924E274ABEA1}">
      <dsp:nvSpPr>
        <dsp:cNvPr id="0" name=""/>
        <dsp:cNvSpPr/>
      </dsp:nvSpPr>
      <dsp:spPr>
        <a:xfrm>
          <a:off x="6224633" y="954705"/>
          <a:ext cx="1816053" cy="7009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B5EEC1-E956-4A43-8111-246BE6D66765}">
      <dsp:nvSpPr>
        <dsp:cNvPr id="0" name=""/>
        <dsp:cNvSpPr/>
      </dsp:nvSpPr>
      <dsp:spPr>
        <a:xfrm>
          <a:off x="6708914" y="1129954"/>
          <a:ext cx="1533556" cy="7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Transcode</a:t>
          </a:r>
          <a:endParaRPr lang="en-US" sz="1500" kern="1200" dirty="0"/>
        </a:p>
      </dsp:txBody>
      <dsp:txXfrm>
        <a:off x="6729445" y="1150485"/>
        <a:ext cx="1492494" cy="659934"/>
      </dsp:txXfrm>
    </dsp:sp>
    <dsp:sp modelId="{7B740270-8278-4F6F-B5A2-2381CC2B9FFD}">
      <dsp:nvSpPr>
        <dsp:cNvPr id="0" name=""/>
        <dsp:cNvSpPr/>
      </dsp:nvSpPr>
      <dsp:spPr>
        <a:xfrm>
          <a:off x="8298970" y="954705"/>
          <a:ext cx="1816053" cy="7009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C17408-365A-4BC7-BFB0-D93D52C12C9D}">
      <dsp:nvSpPr>
        <dsp:cNvPr id="0" name=""/>
        <dsp:cNvSpPr/>
      </dsp:nvSpPr>
      <dsp:spPr>
        <a:xfrm>
          <a:off x="8783251" y="1129954"/>
          <a:ext cx="1533556" cy="7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8803782" y="1150485"/>
        <a:ext cx="1492494" cy="659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F20B5-3445-4E21-97A0-EF2B1CA47F59}">
      <dsp:nvSpPr>
        <dsp:cNvPr id="0" name=""/>
        <dsp:cNvSpPr/>
      </dsp:nvSpPr>
      <dsp:spPr>
        <a:xfrm>
          <a:off x="9850919" y="776223"/>
          <a:ext cx="1522459" cy="152199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8BFFEE-3A6C-4EF1-84FE-D821A2C04EA4}">
      <dsp:nvSpPr>
        <dsp:cNvPr id="0" name=""/>
        <dsp:cNvSpPr/>
      </dsp:nvSpPr>
      <dsp:spPr>
        <a:xfrm>
          <a:off x="9902642" y="826965"/>
          <a:ext cx="1420137" cy="14205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Packager output</a:t>
          </a:r>
          <a:endParaRPr lang="en-US" sz="1500" kern="1200" dirty="0"/>
        </a:p>
      </dsp:txBody>
      <dsp:txXfrm>
        <a:off x="10105037" y="1029933"/>
        <a:ext cx="1014223" cy="1014572"/>
      </dsp:txXfrm>
    </dsp:sp>
    <dsp:sp modelId="{73DF6A9A-4E24-485F-BFB8-B0F588F46DEE}">
      <dsp:nvSpPr>
        <dsp:cNvPr id="0" name=""/>
        <dsp:cNvSpPr/>
      </dsp:nvSpPr>
      <dsp:spPr>
        <a:xfrm rot="2700000">
          <a:off x="8278619" y="776052"/>
          <a:ext cx="1522067" cy="1522067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110496"/>
            <a:satOff val="-5506"/>
            <a:lumOff val="127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849E3-AC12-4142-B393-A079923B9A27}">
      <dsp:nvSpPr>
        <dsp:cNvPr id="0" name=""/>
        <dsp:cNvSpPr/>
      </dsp:nvSpPr>
      <dsp:spPr>
        <a:xfrm>
          <a:off x="8329585" y="826965"/>
          <a:ext cx="1420137" cy="14205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Transcoder output</a:t>
          </a:r>
          <a:endParaRPr lang="en-US" sz="1500" kern="1200" dirty="0"/>
        </a:p>
      </dsp:txBody>
      <dsp:txXfrm>
        <a:off x="8531979" y="1029933"/>
        <a:ext cx="1014223" cy="1014572"/>
      </dsp:txXfrm>
    </dsp:sp>
    <dsp:sp modelId="{44EF2F6B-E99E-4B18-BCBA-EC72048074D9}">
      <dsp:nvSpPr>
        <dsp:cNvPr id="0" name=""/>
        <dsp:cNvSpPr/>
      </dsp:nvSpPr>
      <dsp:spPr>
        <a:xfrm rot="2700000">
          <a:off x="6706686" y="776052"/>
          <a:ext cx="1522067" cy="1522067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220991"/>
            <a:satOff val="-11013"/>
            <a:lumOff val="255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C3C53F-D0FA-498A-BAD1-53FB1C618F0B}">
      <dsp:nvSpPr>
        <dsp:cNvPr id="0" name=""/>
        <dsp:cNvSpPr/>
      </dsp:nvSpPr>
      <dsp:spPr>
        <a:xfrm>
          <a:off x="6756527" y="826965"/>
          <a:ext cx="1420137" cy="14205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Encoder output</a:t>
          </a:r>
          <a:endParaRPr lang="en-US" sz="1500" kern="1200" dirty="0"/>
        </a:p>
      </dsp:txBody>
      <dsp:txXfrm>
        <a:off x="6960046" y="1029933"/>
        <a:ext cx="1014223" cy="1014572"/>
      </dsp:txXfrm>
    </dsp:sp>
    <dsp:sp modelId="{DC84A453-D387-4493-9F70-B1C032122D9D}">
      <dsp:nvSpPr>
        <dsp:cNvPr id="0" name=""/>
        <dsp:cNvSpPr/>
      </dsp:nvSpPr>
      <dsp:spPr>
        <a:xfrm rot="2700000">
          <a:off x="5133628" y="776052"/>
          <a:ext cx="1522067" cy="1522067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331487"/>
            <a:satOff val="-16519"/>
            <a:lumOff val="382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96E79-6BDF-4854-9471-83D312FE7AE4}">
      <dsp:nvSpPr>
        <dsp:cNvPr id="0" name=""/>
        <dsp:cNvSpPr/>
      </dsp:nvSpPr>
      <dsp:spPr>
        <a:xfrm>
          <a:off x="5184593" y="826965"/>
          <a:ext cx="1420137" cy="14205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Headend</a:t>
          </a:r>
          <a:endParaRPr lang="en-US" sz="1500" kern="1200" dirty="0"/>
        </a:p>
      </dsp:txBody>
      <dsp:txXfrm>
        <a:off x="5386988" y="1029933"/>
        <a:ext cx="1014223" cy="1014572"/>
      </dsp:txXfrm>
    </dsp:sp>
    <dsp:sp modelId="{CDC53DB1-CCE9-41CA-A66F-38F4B7BA9E7A}">
      <dsp:nvSpPr>
        <dsp:cNvPr id="0" name=""/>
        <dsp:cNvSpPr/>
      </dsp:nvSpPr>
      <dsp:spPr>
        <a:xfrm rot="2700000">
          <a:off x="3560570" y="776052"/>
          <a:ext cx="1522067" cy="1522067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331487"/>
            <a:satOff val="-16519"/>
            <a:lumOff val="382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E12F8B-09A3-4209-AF15-4D00B38D1193}">
      <dsp:nvSpPr>
        <dsp:cNvPr id="0" name=""/>
        <dsp:cNvSpPr/>
      </dsp:nvSpPr>
      <dsp:spPr>
        <a:xfrm>
          <a:off x="3611535" y="826965"/>
          <a:ext cx="1420137" cy="14205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Incoming source input</a:t>
          </a:r>
          <a:endParaRPr lang="en-US" sz="1500" kern="1200" dirty="0"/>
        </a:p>
      </dsp:txBody>
      <dsp:txXfrm>
        <a:off x="3813930" y="1029933"/>
        <a:ext cx="1014223" cy="1014572"/>
      </dsp:txXfrm>
    </dsp:sp>
    <dsp:sp modelId="{72345876-08E8-471B-84F8-70AEEA826967}">
      <dsp:nvSpPr>
        <dsp:cNvPr id="0" name=""/>
        <dsp:cNvSpPr/>
      </dsp:nvSpPr>
      <dsp:spPr>
        <a:xfrm rot="2700000">
          <a:off x="1988637" y="776052"/>
          <a:ext cx="1522067" cy="1522067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220991"/>
            <a:satOff val="-11013"/>
            <a:lumOff val="255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64746-4248-446F-8428-719C4D6D468C}">
      <dsp:nvSpPr>
        <dsp:cNvPr id="0" name=""/>
        <dsp:cNvSpPr/>
      </dsp:nvSpPr>
      <dsp:spPr>
        <a:xfrm>
          <a:off x="2038478" y="826965"/>
          <a:ext cx="1420137" cy="14205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Outside broadcast truck</a:t>
          </a:r>
          <a:endParaRPr lang="en-US" sz="1500" kern="1200" dirty="0"/>
        </a:p>
      </dsp:txBody>
      <dsp:txXfrm>
        <a:off x="2241997" y="1029933"/>
        <a:ext cx="1014223" cy="1014572"/>
      </dsp:txXfrm>
    </dsp:sp>
    <dsp:sp modelId="{8EAF6D0C-D5E7-4522-8AD9-BE2228D5A074}">
      <dsp:nvSpPr>
        <dsp:cNvPr id="0" name=""/>
        <dsp:cNvSpPr/>
      </dsp:nvSpPr>
      <dsp:spPr>
        <a:xfrm rot="2700000">
          <a:off x="415579" y="776052"/>
          <a:ext cx="1522067" cy="1522067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110496"/>
            <a:satOff val="-5506"/>
            <a:lumOff val="127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41665-B6A9-4C7C-B307-195DF4CD56F3}">
      <dsp:nvSpPr>
        <dsp:cNvPr id="0" name=""/>
        <dsp:cNvSpPr/>
      </dsp:nvSpPr>
      <dsp:spPr>
        <a:xfrm>
          <a:off x="466544" y="826965"/>
          <a:ext cx="1420137" cy="14205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Professional live camera capture</a:t>
          </a:r>
          <a:endParaRPr lang="en-US" sz="1500" kern="1200" dirty="0"/>
        </a:p>
      </dsp:txBody>
      <dsp:txXfrm>
        <a:off x="668939" y="1029933"/>
        <a:ext cx="1014223" cy="1014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69F19-3BD5-4837-ADF9-67A0E4BD7134}">
      <dsp:nvSpPr>
        <dsp:cNvPr id="0" name=""/>
        <dsp:cNvSpPr/>
      </dsp:nvSpPr>
      <dsp:spPr>
        <a:xfrm>
          <a:off x="5053228" y="977512"/>
          <a:ext cx="1152218" cy="115240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1D93F-9710-4971-AAC4-148B6FB8598F}">
      <dsp:nvSpPr>
        <dsp:cNvPr id="0" name=""/>
        <dsp:cNvSpPr/>
      </dsp:nvSpPr>
      <dsp:spPr>
        <a:xfrm>
          <a:off x="5091247" y="1015933"/>
          <a:ext cx="1075567" cy="10755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Client device output</a:t>
          </a:r>
          <a:endParaRPr lang="en-US" sz="1500" kern="1200" dirty="0"/>
        </a:p>
      </dsp:txBody>
      <dsp:txXfrm>
        <a:off x="5245162" y="1169614"/>
        <a:ext cx="768349" cy="768203"/>
      </dsp:txXfrm>
    </dsp:sp>
    <dsp:sp modelId="{2116543F-7B53-435C-B606-EE6DD48EA7B7}">
      <dsp:nvSpPr>
        <dsp:cNvPr id="0" name=""/>
        <dsp:cNvSpPr/>
      </dsp:nvSpPr>
      <dsp:spPr>
        <a:xfrm rot="2700000">
          <a:off x="3861831" y="977572"/>
          <a:ext cx="1152084" cy="1152084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154694"/>
            <a:satOff val="-7709"/>
            <a:lumOff val="178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0343D-27A8-4168-895F-06779F2C788E}">
      <dsp:nvSpPr>
        <dsp:cNvPr id="0" name=""/>
        <dsp:cNvSpPr/>
      </dsp:nvSpPr>
      <dsp:spPr>
        <a:xfrm>
          <a:off x="3901010" y="1015933"/>
          <a:ext cx="1075567" cy="10755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Player output</a:t>
          </a:r>
          <a:endParaRPr lang="en-US" sz="1500" kern="1200" dirty="0"/>
        </a:p>
      </dsp:txBody>
      <dsp:txXfrm>
        <a:off x="4054312" y="1169614"/>
        <a:ext cx="768349" cy="768203"/>
      </dsp:txXfrm>
    </dsp:sp>
    <dsp:sp modelId="{A7C5DD87-3362-4C97-BD59-317E8CC11FAC}">
      <dsp:nvSpPr>
        <dsp:cNvPr id="0" name=""/>
        <dsp:cNvSpPr/>
      </dsp:nvSpPr>
      <dsp:spPr>
        <a:xfrm rot="2700000">
          <a:off x="2671594" y="977572"/>
          <a:ext cx="1152084" cy="1152084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309387"/>
            <a:satOff val="-15418"/>
            <a:lumOff val="357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17A42-D126-4138-AA7D-D7629F77CC60}">
      <dsp:nvSpPr>
        <dsp:cNvPr id="0" name=""/>
        <dsp:cNvSpPr/>
      </dsp:nvSpPr>
      <dsp:spPr>
        <a:xfrm>
          <a:off x="2710160" y="1015933"/>
          <a:ext cx="1075567" cy="10755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CDN output</a:t>
          </a:r>
          <a:endParaRPr lang="en-US" sz="1500" kern="1200" dirty="0"/>
        </a:p>
      </dsp:txBody>
      <dsp:txXfrm>
        <a:off x="2863462" y="1169614"/>
        <a:ext cx="768349" cy="768203"/>
      </dsp:txXfrm>
    </dsp:sp>
    <dsp:sp modelId="{FBE51764-B787-4273-B11F-E723172C1176}">
      <dsp:nvSpPr>
        <dsp:cNvPr id="0" name=""/>
        <dsp:cNvSpPr/>
      </dsp:nvSpPr>
      <dsp:spPr>
        <a:xfrm rot="2700000">
          <a:off x="1480744" y="977572"/>
          <a:ext cx="1152084" cy="1152084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309387"/>
            <a:satOff val="-15418"/>
            <a:lumOff val="357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88EE5-94C1-49B8-95B3-FF1533F6E7C4}">
      <dsp:nvSpPr>
        <dsp:cNvPr id="0" name=""/>
        <dsp:cNvSpPr/>
      </dsp:nvSpPr>
      <dsp:spPr>
        <a:xfrm>
          <a:off x="1519309" y="1015933"/>
          <a:ext cx="1075567" cy="10755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Origin output</a:t>
          </a:r>
          <a:endParaRPr lang="en-US" sz="1500" kern="1200" dirty="0"/>
        </a:p>
      </dsp:txBody>
      <dsp:txXfrm>
        <a:off x="1673225" y="1169614"/>
        <a:ext cx="768349" cy="768203"/>
      </dsp:txXfrm>
    </dsp:sp>
    <dsp:sp modelId="{8EAF6D0C-D5E7-4522-8AD9-BE2228D5A074}">
      <dsp:nvSpPr>
        <dsp:cNvPr id="0" name=""/>
        <dsp:cNvSpPr/>
      </dsp:nvSpPr>
      <dsp:spPr>
        <a:xfrm rot="2700000">
          <a:off x="289894" y="977572"/>
          <a:ext cx="1152084" cy="1152084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154694"/>
            <a:satOff val="-7709"/>
            <a:lumOff val="178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41665-B6A9-4C7C-B307-195DF4CD56F3}">
      <dsp:nvSpPr>
        <dsp:cNvPr id="0" name=""/>
        <dsp:cNvSpPr/>
      </dsp:nvSpPr>
      <dsp:spPr>
        <a:xfrm>
          <a:off x="328459" y="1015933"/>
          <a:ext cx="1075567" cy="10755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Encrypt output</a:t>
          </a:r>
          <a:endParaRPr lang="en-US" sz="1500" kern="1200" dirty="0"/>
        </a:p>
      </dsp:txBody>
      <dsp:txXfrm>
        <a:off x="482374" y="1169614"/>
        <a:ext cx="768349" cy="768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EACDD-3B6A-4DC6-ADE6-500995D27E93}">
      <dsp:nvSpPr>
        <dsp:cNvPr id="0" name=""/>
        <dsp:cNvSpPr/>
      </dsp:nvSpPr>
      <dsp:spPr>
        <a:xfrm>
          <a:off x="700" y="256286"/>
          <a:ext cx="1759257" cy="6790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9CE7C-792F-4799-820A-66DE3F3671CF}">
      <dsp:nvSpPr>
        <dsp:cNvPr id="0" name=""/>
        <dsp:cNvSpPr/>
      </dsp:nvSpPr>
      <dsp:spPr>
        <a:xfrm>
          <a:off x="469835" y="426054"/>
          <a:ext cx="1485595" cy="679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89724" y="445943"/>
        <a:ext cx="1445817" cy="639295"/>
      </dsp:txXfrm>
    </dsp:sp>
    <dsp:sp modelId="{4979EBBD-5D9B-48A6-9831-924E274ABEA1}">
      <dsp:nvSpPr>
        <dsp:cNvPr id="0" name=""/>
        <dsp:cNvSpPr/>
      </dsp:nvSpPr>
      <dsp:spPr>
        <a:xfrm>
          <a:off x="2010163" y="256286"/>
          <a:ext cx="1759257" cy="6790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B5EEC1-E956-4A43-8111-246BE6D66765}">
      <dsp:nvSpPr>
        <dsp:cNvPr id="0" name=""/>
        <dsp:cNvSpPr/>
      </dsp:nvSpPr>
      <dsp:spPr>
        <a:xfrm>
          <a:off x="2479298" y="426054"/>
          <a:ext cx="1485595" cy="679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video coder</a:t>
          </a:r>
          <a:endParaRPr lang="en-US" sz="1900" kern="1200" dirty="0"/>
        </a:p>
      </dsp:txBody>
      <dsp:txXfrm>
        <a:off x="2499187" y="445943"/>
        <a:ext cx="1445817" cy="639295"/>
      </dsp:txXfrm>
    </dsp:sp>
    <dsp:sp modelId="{7B740270-8278-4F6F-B5A2-2381CC2B9FFD}">
      <dsp:nvSpPr>
        <dsp:cNvPr id="0" name=""/>
        <dsp:cNvSpPr/>
      </dsp:nvSpPr>
      <dsp:spPr>
        <a:xfrm>
          <a:off x="4019626" y="256286"/>
          <a:ext cx="1759257" cy="6790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C17408-365A-4BC7-BFB0-D93D52C12C9D}">
      <dsp:nvSpPr>
        <dsp:cNvPr id="0" name=""/>
        <dsp:cNvSpPr/>
      </dsp:nvSpPr>
      <dsp:spPr>
        <a:xfrm>
          <a:off x="4488761" y="426054"/>
          <a:ext cx="1485595" cy="679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4508650" y="445943"/>
        <a:ext cx="1445817" cy="639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B29F6-82AC-414B-8C5B-C39061D37270}">
      <dsp:nvSpPr>
        <dsp:cNvPr id="0" name=""/>
        <dsp:cNvSpPr/>
      </dsp:nvSpPr>
      <dsp:spPr>
        <a:xfrm>
          <a:off x="669" y="1232351"/>
          <a:ext cx="1682687" cy="64951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35727-5DA0-4671-86B6-4E4DCC1DB6C7}">
      <dsp:nvSpPr>
        <dsp:cNvPr id="0" name=""/>
        <dsp:cNvSpPr/>
      </dsp:nvSpPr>
      <dsp:spPr>
        <a:xfrm>
          <a:off x="449386" y="1394730"/>
          <a:ext cx="1420936" cy="649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Camera</a:t>
          </a:r>
          <a:endParaRPr lang="en-US" sz="1400" kern="1200" dirty="0"/>
        </a:p>
      </dsp:txBody>
      <dsp:txXfrm>
        <a:off x="468410" y="1413754"/>
        <a:ext cx="1382888" cy="611469"/>
      </dsp:txXfrm>
    </dsp:sp>
    <dsp:sp modelId="{ADD792FA-0F6F-46A6-9C86-7801ECD917C0}">
      <dsp:nvSpPr>
        <dsp:cNvPr id="0" name=""/>
        <dsp:cNvSpPr/>
      </dsp:nvSpPr>
      <dsp:spPr>
        <a:xfrm>
          <a:off x="1922673" y="1232351"/>
          <a:ext cx="1682687" cy="64951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F7374-6AD3-4023-92C9-777C447ACBA9}">
      <dsp:nvSpPr>
        <dsp:cNvPr id="0" name=""/>
        <dsp:cNvSpPr/>
      </dsp:nvSpPr>
      <dsp:spPr>
        <a:xfrm>
          <a:off x="2371390" y="1394730"/>
          <a:ext cx="1420936" cy="649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NR Metric</a:t>
          </a:r>
          <a:endParaRPr lang="en-US" sz="1400" kern="1200" dirty="0"/>
        </a:p>
      </dsp:txBody>
      <dsp:txXfrm>
        <a:off x="2390414" y="1413754"/>
        <a:ext cx="1382888" cy="611469"/>
      </dsp:txXfrm>
    </dsp:sp>
    <dsp:sp modelId="{4979EBBD-5D9B-48A6-9831-924E274ABEA1}">
      <dsp:nvSpPr>
        <dsp:cNvPr id="0" name=""/>
        <dsp:cNvSpPr/>
      </dsp:nvSpPr>
      <dsp:spPr>
        <a:xfrm>
          <a:off x="3844676" y="1232351"/>
          <a:ext cx="1682687" cy="64951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B5EEC1-E956-4A43-8111-246BE6D66765}">
      <dsp:nvSpPr>
        <dsp:cNvPr id="0" name=""/>
        <dsp:cNvSpPr/>
      </dsp:nvSpPr>
      <dsp:spPr>
        <a:xfrm>
          <a:off x="4293393" y="1394730"/>
          <a:ext cx="1420936" cy="649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Computer vision</a:t>
          </a:r>
          <a:endParaRPr lang="en-US" sz="1400" kern="1200" dirty="0"/>
        </a:p>
      </dsp:txBody>
      <dsp:txXfrm>
        <a:off x="4312417" y="1413754"/>
        <a:ext cx="1382888" cy="611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30A2F-3314-4146-B3DA-74C3C6A71884}">
      <dsp:nvSpPr>
        <dsp:cNvPr id="0" name=""/>
        <dsp:cNvSpPr/>
      </dsp:nvSpPr>
      <dsp:spPr>
        <a:xfrm>
          <a:off x="1511137" y="140048"/>
          <a:ext cx="3067638" cy="3067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Action</a:t>
          </a:r>
          <a:endParaRPr lang="en-US" sz="4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960382" y="589317"/>
        <a:ext cx="2169148" cy="2169266"/>
      </dsp:txXfrm>
    </dsp:sp>
    <dsp:sp modelId="{A742C4BB-A084-40AE-A694-D04A96272952}">
      <dsp:nvSpPr>
        <dsp:cNvPr id="0" name=""/>
        <dsp:cNvSpPr/>
      </dsp:nvSpPr>
      <dsp:spPr>
        <a:xfrm>
          <a:off x="3261736" y="0"/>
          <a:ext cx="341058" cy="3414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1AEF5-D265-487E-BC89-C1589D00D36D}">
      <dsp:nvSpPr>
        <dsp:cNvPr id="0" name=""/>
        <dsp:cNvSpPr/>
      </dsp:nvSpPr>
      <dsp:spPr>
        <a:xfrm>
          <a:off x="2454396" y="2979930"/>
          <a:ext cx="247298" cy="247145"/>
        </a:xfrm>
        <a:prstGeom prst="ellipse">
          <a:avLst/>
        </a:prstGeom>
        <a:solidFill>
          <a:schemeClr val="accent2">
            <a:hueOff val="0"/>
            <a:satOff val="-6250"/>
            <a:lumOff val="9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35611-6FFE-4BC0-8966-C3744700B091}">
      <dsp:nvSpPr>
        <dsp:cNvPr id="0" name=""/>
        <dsp:cNvSpPr/>
      </dsp:nvSpPr>
      <dsp:spPr>
        <a:xfrm>
          <a:off x="4776363" y="1384928"/>
          <a:ext cx="247298" cy="247145"/>
        </a:xfrm>
        <a:prstGeom prst="ellipse">
          <a:avLst/>
        </a:prstGeom>
        <a:solidFill>
          <a:schemeClr val="accent2">
            <a:hueOff val="0"/>
            <a:satOff val="-12500"/>
            <a:lumOff val="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288A0B-9ADF-491B-A83F-60C2F202E15F}">
      <dsp:nvSpPr>
        <dsp:cNvPr id="0" name=""/>
        <dsp:cNvSpPr/>
      </dsp:nvSpPr>
      <dsp:spPr>
        <a:xfrm>
          <a:off x="3594614" y="3242636"/>
          <a:ext cx="341058" cy="341426"/>
        </a:xfrm>
        <a:prstGeom prst="ellipse">
          <a:avLst/>
        </a:prstGeom>
        <a:solidFill>
          <a:schemeClr val="accent2">
            <a:hueOff val="0"/>
            <a:satOff val="-18750"/>
            <a:lumOff val="27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71F5E-10BF-4EC8-8F45-9A60CD9402E8}">
      <dsp:nvSpPr>
        <dsp:cNvPr id="0" name=""/>
        <dsp:cNvSpPr/>
      </dsp:nvSpPr>
      <dsp:spPr>
        <a:xfrm>
          <a:off x="2523615" y="484679"/>
          <a:ext cx="247298" cy="247145"/>
        </a:xfrm>
        <a:prstGeom prst="ellipse">
          <a:avLst/>
        </a:prstGeom>
        <a:solidFill>
          <a:schemeClr val="accent2">
            <a:hueOff val="0"/>
            <a:satOff val="-25000"/>
            <a:lumOff val="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22E3B-6FAD-48BD-8A49-9AB8503AE8C4}">
      <dsp:nvSpPr>
        <dsp:cNvPr id="0" name=""/>
        <dsp:cNvSpPr/>
      </dsp:nvSpPr>
      <dsp:spPr>
        <a:xfrm>
          <a:off x="1745221" y="1899814"/>
          <a:ext cx="247298" cy="247145"/>
        </a:xfrm>
        <a:prstGeom prst="ellipse">
          <a:avLst/>
        </a:prstGeom>
        <a:solidFill>
          <a:schemeClr val="accent2">
            <a:hueOff val="0"/>
            <a:satOff val="-31250"/>
            <a:lumOff val="45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46214-DF1A-46B2-A1A2-9C310B6229AC}">
      <dsp:nvSpPr>
        <dsp:cNvPr id="0" name=""/>
        <dsp:cNvSpPr/>
      </dsp:nvSpPr>
      <dsp:spPr>
        <a:xfrm>
          <a:off x="552146" y="693379"/>
          <a:ext cx="1247191" cy="1247167"/>
        </a:xfrm>
        <a:prstGeom prst="ellipse">
          <a:avLst/>
        </a:prstGeom>
        <a:solidFill>
          <a:schemeClr val="accent2">
            <a:hueOff val="0"/>
            <a:satOff val="-37500"/>
            <a:lumOff val="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RCA</a:t>
          </a:r>
          <a:endParaRPr lang="en-US" sz="3000" kern="1200" dirty="0"/>
        </a:p>
      </dsp:txBody>
      <dsp:txXfrm>
        <a:off x="734793" y="876022"/>
        <a:ext cx="881897" cy="881881"/>
      </dsp:txXfrm>
    </dsp:sp>
    <dsp:sp modelId="{56169A8C-794D-4EA7-8B18-B959AE7148E4}">
      <dsp:nvSpPr>
        <dsp:cNvPr id="0" name=""/>
        <dsp:cNvSpPr/>
      </dsp:nvSpPr>
      <dsp:spPr>
        <a:xfrm>
          <a:off x="2916902" y="495663"/>
          <a:ext cx="341058" cy="341426"/>
        </a:xfrm>
        <a:prstGeom prst="ellipse">
          <a:avLst/>
        </a:prstGeom>
        <a:solidFill>
          <a:schemeClr val="accent2">
            <a:hueOff val="0"/>
            <a:satOff val="-43750"/>
            <a:lumOff val="64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359C6-8EBE-4808-B2E7-F64A3F38D8BA}">
      <dsp:nvSpPr>
        <dsp:cNvPr id="0" name=""/>
        <dsp:cNvSpPr/>
      </dsp:nvSpPr>
      <dsp:spPr>
        <a:xfrm>
          <a:off x="669817" y="2305773"/>
          <a:ext cx="616673" cy="616947"/>
        </a:xfrm>
        <a:prstGeom prst="ellipse">
          <a:avLst/>
        </a:prstGeom>
        <a:solidFill>
          <a:schemeClr val="accent2">
            <a:hueOff val="0"/>
            <a:satOff val="-50000"/>
            <a:lumOff val="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C73A7-4F84-442B-BEFB-8B4D140F2903}">
      <dsp:nvSpPr>
        <dsp:cNvPr id="0" name=""/>
        <dsp:cNvSpPr/>
      </dsp:nvSpPr>
      <dsp:spPr>
        <a:xfrm>
          <a:off x="4894034" y="106638"/>
          <a:ext cx="1247191" cy="1247167"/>
        </a:xfrm>
        <a:prstGeom prst="ellipse">
          <a:avLst/>
        </a:prstGeom>
        <a:solidFill>
          <a:schemeClr val="accent2">
            <a:hueOff val="0"/>
            <a:satOff val="-56250"/>
            <a:lumOff val="82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KPI</a:t>
          </a:r>
          <a:endParaRPr lang="en-US" sz="3000" kern="1200" dirty="0"/>
        </a:p>
      </dsp:txBody>
      <dsp:txXfrm>
        <a:off x="5076681" y="289281"/>
        <a:ext cx="881897" cy="881881"/>
      </dsp:txXfrm>
    </dsp:sp>
    <dsp:sp modelId="{2A44F84F-5A46-4E43-8035-5358904B73DC}">
      <dsp:nvSpPr>
        <dsp:cNvPr id="0" name=""/>
        <dsp:cNvSpPr/>
      </dsp:nvSpPr>
      <dsp:spPr>
        <a:xfrm>
          <a:off x="4337140" y="967985"/>
          <a:ext cx="341058" cy="341426"/>
        </a:xfrm>
        <a:prstGeom prst="ellipse">
          <a:avLst/>
        </a:prstGeom>
        <a:solidFill>
          <a:schemeClr val="accent2">
            <a:hueOff val="0"/>
            <a:satOff val="-62500"/>
            <a:lumOff val="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026D4-FB5F-4473-A836-933D43F1F4B4}">
      <dsp:nvSpPr>
        <dsp:cNvPr id="0" name=""/>
        <dsp:cNvSpPr/>
      </dsp:nvSpPr>
      <dsp:spPr>
        <a:xfrm>
          <a:off x="435104" y="3039885"/>
          <a:ext cx="247298" cy="247145"/>
        </a:xfrm>
        <a:prstGeom prst="ellipse">
          <a:avLst/>
        </a:prstGeom>
        <a:solidFill>
          <a:schemeClr val="accent2">
            <a:hueOff val="0"/>
            <a:satOff val="-68750"/>
            <a:lumOff val="101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D5B50-B03A-4500-9A2B-4E049904A52E}">
      <dsp:nvSpPr>
        <dsp:cNvPr id="0" name=""/>
        <dsp:cNvSpPr/>
      </dsp:nvSpPr>
      <dsp:spPr>
        <a:xfrm>
          <a:off x="2899283" y="2687932"/>
          <a:ext cx="247298" cy="247145"/>
        </a:xfrm>
        <a:prstGeom prst="ellipse">
          <a:avLst/>
        </a:prstGeom>
        <a:solidFill>
          <a:schemeClr val="accent2">
            <a:hueOff val="0"/>
            <a:satOff val="-75000"/>
            <a:lumOff val="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029A46-D59A-4405-B626-FDAB2A5367E0}">
      <dsp:nvSpPr>
        <dsp:cNvPr id="0" name=""/>
        <dsp:cNvSpPr/>
      </dsp:nvSpPr>
      <dsp:spPr>
        <a:xfrm>
          <a:off x="5480504" y="2262293"/>
          <a:ext cx="1247191" cy="1247167"/>
        </a:xfrm>
        <a:prstGeom prst="ellipse">
          <a:avLst/>
        </a:prstGeom>
        <a:solidFill>
          <a:schemeClr val="accent2">
            <a:hueOff val="0"/>
            <a:satOff val="-81250"/>
            <a:lumOff val="119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CI</a:t>
          </a:r>
          <a:endParaRPr lang="en-US" sz="3000" kern="1200" dirty="0"/>
        </a:p>
      </dsp:txBody>
      <dsp:txXfrm>
        <a:off x="5663151" y="2444936"/>
        <a:ext cx="881897" cy="881881"/>
      </dsp:txXfrm>
    </dsp:sp>
    <dsp:sp modelId="{7889DB27-61C6-409E-B979-CABE009FCC25}">
      <dsp:nvSpPr>
        <dsp:cNvPr id="0" name=""/>
        <dsp:cNvSpPr/>
      </dsp:nvSpPr>
      <dsp:spPr>
        <a:xfrm>
          <a:off x="5128748" y="2218814"/>
          <a:ext cx="247298" cy="247145"/>
        </a:xfrm>
        <a:prstGeom prst="ellipse">
          <a:avLst/>
        </a:prstGeom>
        <a:solidFill>
          <a:schemeClr val="accent2">
            <a:hueOff val="0"/>
            <a:satOff val="-87500"/>
            <a:lumOff val="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40957-08EA-43CE-9779-731577219923}">
      <dsp:nvSpPr>
        <dsp:cNvPr id="0" name=""/>
        <dsp:cNvSpPr/>
      </dsp:nvSpPr>
      <dsp:spPr>
        <a:xfrm>
          <a:off x="1900648" y="3329595"/>
          <a:ext cx="1247191" cy="1247167"/>
        </a:xfrm>
        <a:prstGeom prst="ellipse">
          <a:avLst/>
        </a:prstGeom>
        <a:solidFill>
          <a:schemeClr val="accent2">
            <a:hueOff val="0"/>
            <a:satOff val="-93750"/>
            <a:lumOff val="137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̂"/>
                    <m:ctrlPr>
                      <a:rPr lang="en-US" sz="30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en-US" sz="3000" i="1" kern="1200">
                        <a:latin typeface="Cambria Math" panose="02040503050406030204" pitchFamily="18" charset="0"/>
                      </a:rPr>
                      <m:t>𝑀𝑂𝑆</m:t>
                    </m:r>
                  </m:e>
                </m:acc>
              </m:oMath>
            </m:oMathPara>
          </a14:m>
          <a:endParaRPr lang="en-US" sz="3000" kern="1200" dirty="0"/>
        </a:p>
      </dsp:txBody>
      <dsp:txXfrm>
        <a:off x="2083295" y="3512238"/>
        <a:ext cx="881897" cy="881881"/>
      </dsp:txXfrm>
    </dsp:sp>
    <dsp:sp modelId="{1A16AD89-39F5-4E1A-8D92-9B1241B11E8D}">
      <dsp:nvSpPr>
        <dsp:cNvPr id="0" name=""/>
        <dsp:cNvSpPr/>
      </dsp:nvSpPr>
      <dsp:spPr>
        <a:xfrm>
          <a:off x="3014437" y="3287488"/>
          <a:ext cx="247298" cy="247145"/>
        </a:xfrm>
        <a:prstGeom prst="ellipse">
          <a:avLst/>
        </a:prstGeom>
        <a:solidFill>
          <a:schemeClr val="accent2">
            <a:hueOff val="0"/>
            <a:satOff val="-100000"/>
            <a:lumOff val="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753EC-5B24-486F-8632-1A4CD3EBD187}">
      <dsp:nvSpPr>
        <dsp:cNvPr id="0" name=""/>
        <dsp:cNvSpPr/>
      </dsp:nvSpPr>
      <dsp:spPr>
        <a:xfrm>
          <a:off x="8982" y="531361"/>
          <a:ext cx="1447511" cy="72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Excessive compression</a:t>
          </a:r>
          <a:endParaRPr lang="en-US" sz="1800" kern="1200" dirty="0"/>
        </a:p>
      </dsp:txBody>
      <dsp:txXfrm>
        <a:off x="30180" y="552559"/>
        <a:ext cx="1405115" cy="681359"/>
      </dsp:txXfrm>
    </dsp:sp>
    <dsp:sp modelId="{D78FD25B-1ED3-46DA-A087-58725AB6B9D5}">
      <dsp:nvSpPr>
        <dsp:cNvPr id="0" name=""/>
        <dsp:cNvSpPr/>
      </dsp:nvSpPr>
      <dsp:spPr>
        <a:xfrm>
          <a:off x="153733" y="1255117"/>
          <a:ext cx="144751" cy="54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816"/>
              </a:lnTo>
              <a:lnTo>
                <a:pt x="144751" y="542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4B131-D87E-4155-B97B-8DFACBDDEBC8}">
      <dsp:nvSpPr>
        <dsp:cNvPr id="0" name=""/>
        <dsp:cNvSpPr/>
      </dsp:nvSpPr>
      <dsp:spPr>
        <a:xfrm>
          <a:off x="298485" y="1436056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Blur</a:t>
          </a:r>
          <a:endParaRPr lang="en-US" sz="1700" kern="1200" dirty="0"/>
        </a:p>
      </dsp:txBody>
      <dsp:txXfrm>
        <a:off x="319683" y="1457254"/>
        <a:ext cx="1115613" cy="681359"/>
      </dsp:txXfrm>
    </dsp:sp>
    <dsp:sp modelId="{485CE375-51C3-4019-B84B-D7D6544BE021}">
      <dsp:nvSpPr>
        <dsp:cNvPr id="0" name=""/>
        <dsp:cNvSpPr/>
      </dsp:nvSpPr>
      <dsp:spPr>
        <a:xfrm>
          <a:off x="153733" y="1255117"/>
          <a:ext cx="144751" cy="144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11"/>
              </a:lnTo>
              <a:lnTo>
                <a:pt x="144751" y="14475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26971-FDC1-4B72-9D52-A6FC5EDE3371}">
      <dsp:nvSpPr>
        <dsp:cNvPr id="0" name=""/>
        <dsp:cNvSpPr/>
      </dsp:nvSpPr>
      <dsp:spPr>
        <a:xfrm>
          <a:off x="298485" y="2340750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Macro-</a:t>
          </a:r>
          <a:r>
            <a:rPr lang="en-US" sz="1700" kern="1200" dirty="0" err="1" smtClean="0"/>
            <a:t>blockiness</a:t>
          </a:r>
          <a:endParaRPr lang="en-US" sz="1700" kern="1200" dirty="0"/>
        </a:p>
      </dsp:txBody>
      <dsp:txXfrm>
        <a:off x="319683" y="2361948"/>
        <a:ext cx="1115613" cy="681359"/>
      </dsp:txXfrm>
    </dsp:sp>
    <dsp:sp modelId="{E775C937-5664-4EB5-A828-276CAB077CC1}">
      <dsp:nvSpPr>
        <dsp:cNvPr id="0" name=""/>
        <dsp:cNvSpPr/>
      </dsp:nvSpPr>
      <dsp:spPr>
        <a:xfrm>
          <a:off x="153733" y="1255117"/>
          <a:ext cx="144751" cy="235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206"/>
              </a:lnTo>
              <a:lnTo>
                <a:pt x="144751" y="2352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E6413-9B0B-4C64-B23C-FE4718A26757}">
      <dsp:nvSpPr>
        <dsp:cNvPr id="0" name=""/>
        <dsp:cNvSpPr/>
      </dsp:nvSpPr>
      <dsp:spPr>
        <a:xfrm>
          <a:off x="298485" y="3245445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Ringing</a:t>
          </a:r>
          <a:endParaRPr lang="en-US" sz="1700" kern="1200" dirty="0"/>
        </a:p>
      </dsp:txBody>
      <dsp:txXfrm>
        <a:off x="319683" y="3266643"/>
        <a:ext cx="1115613" cy="681359"/>
      </dsp:txXfrm>
    </dsp:sp>
    <dsp:sp modelId="{BAF288C8-F498-4B84-A9C7-8317130AF572}">
      <dsp:nvSpPr>
        <dsp:cNvPr id="0" name=""/>
        <dsp:cNvSpPr/>
      </dsp:nvSpPr>
      <dsp:spPr>
        <a:xfrm>
          <a:off x="1818372" y="531361"/>
          <a:ext cx="1447511" cy="72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Upscaling</a:t>
          </a:r>
          <a:endParaRPr lang="en-US" sz="1800" kern="1200" dirty="0"/>
        </a:p>
      </dsp:txBody>
      <dsp:txXfrm>
        <a:off x="1839570" y="552559"/>
        <a:ext cx="1405115" cy="681359"/>
      </dsp:txXfrm>
    </dsp:sp>
    <dsp:sp modelId="{7F338BE0-1620-4073-B869-DE280AECF67C}">
      <dsp:nvSpPr>
        <dsp:cNvPr id="0" name=""/>
        <dsp:cNvSpPr/>
      </dsp:nvSpPr>
      <dsp:spPr>
        <a:xfrm>
          <a:off x="1963123" y="1255117"/>
          <a:ext cx="144751" cy="54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816"/>
              </a:lnTo>
              <a:lnTo>
                <a:pt x="144751" y="542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CE25D-7927-435E-A1FC-49E64123E7EC}">
      <dsp:nvSpPr>
        <dsp:cNvPr id="0" name=""/>
        <dsp:cNvSpPr/>
      </dsp:nvSpPr>
      <dsp:spPr>
        <a:xfrm>
          <a:off x="2107874" y="1436056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Blur</a:t>
          </a:r>
          <a:endParaRPr lang="en-US" sz="1700" kern="1200" dirty="0"/>
        </a:p>
      </dsp:txBody>
      <dsp:txXfrm>
        <a:off x="2129072" y="1457254"/>
        <a:ext cx="1115613" cy="681359"/>
      </dsp:txXfrm>
    </dsp:sp>
    <dsp:sp modelId="{7D4E4CEC-5243-4FAE-B81A-A002E5B27D14}">
      <dsp:nvSpPr>
        <dsp:cNvPr id="0" name=""/>
        <dsp:cNvSpPr/>
      </dsp:nvSpPr>
      <dsp:spPr>
        <a:xfrm>
          <a:off x="3627761" y="531361"/>
          <a:ext cx="1447511" cy="72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Low quality de-interlacing</a:t>
          </a:r>
          <a:endParaRPr lang="en-US" sz="1800" kern="1200" dirty="0"/>
        </a:p>
      </dsp:txBody>
      <dsp:txXfrm>
        <a:off x="3648959" y="552559"/>
        <a:ext cx="1405115" cy="681359"/>
      </dsp:txXfrm>
    </dsp:sp>
    <dsp:sp modelId="{719FEC97-A96D-40B8-836F-7F0692053449}">
      <dsp:nvSpPr>
        <dsp:cNvPr id="0" name=""/>
        <dsp:cNvSpPr/>
      </dsp:nvSpPr>
      <dsp:spPr>
        <a:xfrm>
          <a:off x="3772513" y="1255117"/>
          <a:ext cx="144751" cy="54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816"/>
              </a:lnTo>
              <a:lnTo>
                <a:pt x="144751" y="542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131C0-0B4D-4695-A744-E3C3BE619162}">
      <dsp:nvSpPr>
        <dsp:cNvPr id="0" name=""/>
        <dsp:cNvSpPr/>
      </dsp:nvSpPr>
      <dsp:spPr>
        <a:xfrm>
          <a:off x="3917264" y="1436056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Jagged edges</a:t>
          </a:r>
          <a:endParaRPr lang="en-US" sz="1700" kern="1200" dirty="0"/>
        </a:p>
      </dsp:txBody>
      <dsp:txXfrm>
        <a:off x="3938462" y="1457254"/>
        <a:ext cx="1115613" cy="681359"/>
      </dsp:txXfrm>
    </dsp:sp>
    <dsp:sp modelId="{D72CD178-E33C-46AD-8117-9EF622977A4C}">
      <dsp:nvSpPr>
        <dsp:cNvPr id="0" name=""/>
        <dsp:cNvSpPr/>
      </dsp:nvSpPr>
      <dsp:spPr>
        <a:xfrm>
          <a:off x="5437151" y="531361"/>
          <a:ext cx="1447511" cy="72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Camera </a:t>
          </a:r>
          <a:r>
            <a:rPr lang="en-US" sz="1800" kern="1200" dirty="0" smtClean="0"/>
            <a:t>misconfigured</a:t>
          </a:r>
          <a:endParaRPr lang="en-US" sz="1800" kern="1200"/>
        </a:p>
      </dsp:txBody>
      <dsp:txXfrm>
        <a:off x="5458349" y="552559"/>
        <a:ext cx="1405115" cy="681359"/>
      </dsp:txXfrm>
    </dsp:sp>
    <dsp:sp modelId="{D8764C9B-E540-4BB9-99B0-E6E846B8A8F4}">
      <dsp:nvSpPr>
        <dsp:cNvPr id="0" name=""/>
        <dsp:cNvSpPr/>
      </dsp:nvSpPr>
      <dsp:spPr>
        <a:xfrm>
          <a:off x="5581902" y="1255117"/>
          <a:ext cx="144751" cy="54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816"/>
              </a:lnTo>
              <a:lnTo>
                <a:pt x="144751" y="542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1DF50-2A6A-4377-9D15-82552496139F}">
      <dsp:nvSpPr>
        <dsp:cNvPr id="0" name=""/>
        <dsp:cNvSpPr/>
      </dsp:nvSpPr>
      <dsp:spPr>
        <a:xfrm>
          <a:off x="5726653" y="1436056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Excessive motion blur</a:t>
          </a:r>
          <a:endParaRPr lang="en-US" sz="1700" kern="1200" dirty="0"/>
        </a:p>
      </dsp:txBody>
      <dsp:txXfrm>
        <a:off x="5747851" y="1457254"/>
        <a:ext cx="1115613" cy="681359"/>
      </dsp:txXfrm>
    </dsp:sp>
    <dsp:sp modelId="{98A8F560-30EF-43F6-8AE7-48321F4EADB7}">
      <dsp:nvSpPr>
        <dsp:cNvPr id="0" name=""/>
        <dsp:cNvSpPr/>
      </dsp:nvSpPr>
      <dsp:spPr>
        <a:xfrm>
          <a:off x="7246541" y="531361"/>
          <a:ext cx="1447511" cy="72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Transmission medium</a:t>
          </a:r>
          <a:endParaRPr lang="en-US" sz="1800" kern="1200" dirty="0"/>
        </a:p>
      </dsp:txBody>
      <dsp:txXfrm>
        <a:off x="7267739" y="552559"/>
        <a:ext cx="1405115" cy="681359"/>
      </dsp:txXfrm>
    </dsp:sp>
    <dsp:sp modelId="{61DB6E13-A837-49DA-B1BC-725297821EAB}">
      <dsp:nvSpPr>
        <dsp:cNvPr id="0" name=""/>
        <dsp:cNvSpPr/>
      </dsp:nvSpPr>
      <dsp:spPr>
        <a:xfrm>
          <a:off x="7391292" y="1255117"/>
          <a:ext cx="144751" cy="54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816"/>
              </a:lnTo>
              <a:lnTo>
                <a:pt x="144751" y="542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7771D-16D4-4AA1-BBB4-B115669638CC}">
      <dsp:nvSpPr>
        <dsp:cNvPr id="0" name=""/>
        <dsp:cNvSpPr/>
      </dsp:nvSpPr>
      <dsp:spPr>
        <a:xfrm>
          <a:off x="7536043" y="1436056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RTP packet loss</a:t>
          </a:r>
          <a:endParaRPr lang="en-US" sz="1700" kern="1200" dirty="0"/>
        </a:p>
      </dsp:txBody>
      <dsp:txXfrm>
        <a:off x="7557241" y="1457254"/>
        <a:ext cx="1115613" cy="681359"/>
      </dsp:txXfrm>
    </dsp:sp>
    <dsp:sp modelId="{8C1AC51E-E459-4A13-8B09-C0B9DB502433}">
      <dsp:nvSpPr>
        <dsp:cNvPr id="0" name=""/>
        <dsp:cNvSpPr/>
      </dsp:nvSpPr>
      <dsp:spPr>
        <a:xfrm>
          <a:off x="7391292" y="1255117"/>
          <a:ext cx="144751" cy="144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11"/>
              </a:lnTo>
              <a:lnTo>
                <a:pt x="144751" y="14475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7E959-009E-47F7-99E9-0F4452DDEA24}">
      <dsp:nvSpPr>
        <dsp:cNvPr id="0" name=""/>
        <dsp:cNvSpPr/>
      </dsp:nvSpPr>
      <dsp:spPr>
        <a:xfrm>
          <a:off x="7536043" y="2340750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Rebuffering</a:t>
          </a:r>
          <a:endParaRPr lang="en-US" sz="1700" kern="1200" dirty="0"/>
        </a:p>
      </dsp:txBody>
      <dsp:txXfrm>
        <a:off x="7557241" y="2361948"/>
        <a:ext cx="1115613" cy="681359"/>
      </dsp:txXfrm>
    </dsp:sp>
    <dsp:sp modelId="{BD983F52-452A-43FD-BB6A-CFF36BCDEA22}">
      <dsp:nvSpPr>
        <dsp:cNvPr id="0" name=""/>
        <dsp:cNvSpPr/>
      </dsp:nvSpPr>
      <dsp:spPr>
        <a:xfrm>
          <a:off x="7391292" y="1255117"/>
          <a:ext cx="144751" cy="235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206"/>
              </a:lnTo>
              <a:lnTo>
                <a:pt x="144751" y="2352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78972-AD08-4243-AC33-237C17B64829}">
      <dsp:nvSpPr>
        <dsp:cNvPr id="0" name=""/>
        <dsp:cNvSpPr/>
      </dsp:nvSpPr>
      <dsp:spPr>
        <a:xfrm>
          <a:off x="7536043" y="3245445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Startup lag</a:t>
          </a:r>
          <a:endParaRPr lang="en-US" sz="1700" kern="1200" dirty="0"/>
        </a:p>
      </dsp:txBody>
      <dsp:txXfrm>
        <a:off x="7557241" y="3266643"/>
        <a:ext cx="1115613" cy="681359"/>
      </dsp:txXfrm>
    </dsp:sp>
    <dsp:sp modelId="{A419CB5E-1A41-4691-8058-33595E3BC655}">
      <dsp:nvSpPr>
        <dsp:cNvPr id="0" name=""/>
        <dsp:cNvSpPr/>
      </dsp:nvSpPr>
      <dsp:spPr>
        <a:xfrm>
          <a:off x="9055930" y="531361"/>
          <a:ext cx="1447511" cy="72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Video stream misconfigured</a:t>
          </a:r>
          <a:endParaRPr lang="en-US" sz="1800" kern="1200" dirty="0"/>
        </a:p>
      </dsp:txBody>
      <dsp:txXfrm>
        <a:off x="9077128" y="552559"/>
        <a:ext cx="1405115" cy="681359"/>
      </dsp:txXfrm>
    </dsp:sp>
    <dsp:sp modelId="{2F89F541-069A-4A86-905A-81720CF3E352}">
      <dsp:nvSpPr>
        <dsp:cNvPr id="0" name=""/>
        <dsp:cNvSpPr/>
      </dsp:nvSpPr>
      <dsp:spPr>
        <a:xfrm>
          <a:off x="9200681" y="1255117"/>
          <a:ext cx="144751" cy="54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816"/>
              </a:lnTo>
              <a:lnTo>
                <a:pt x="144751" y="542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87F3F-4F76-4B64-9CBC-0155353F3A16}">
      <dsp:nvSpPr>
        <dsp:cNvPr id="0" name=""/>
        <dsp:cNvSpPr/>
      </dsp:nvSpPr>
      <dsp:spPr>
        <a:xfrm>
          <a:off x="9345432" y="1436056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Noise frame</a:t>
          </a:r>
          <a:endParaRPr lang="en-US" sz="1700" kern="1200" dirty="0"/>
        </a:p>
      </dsp:txBody>
      <dsp:txXfrm>
        <a:off x="9366630" y="1457254"/>
        <a:ext cx="1115613" cy="681359"/>
      </dsp:txXfrm>
    </dsp:sp>
    <dsp:sp modelId="{BC83FAFB-D9D8-461D-B873-FB6BFA0D7567}">
      <dsp:nvSpPr>
        <dsp:cNvPr id="0" name=""/>
        <dsp:cNvSpPr/>
      </dsp:nvSpPr>
      <dsp:spPr>
        <a:xfrm>
          <a:off x="9200681" y="1255117"/>
          <a:ext cx="144751" cy="144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11"/>
              </a:lnTo>
              <a:lnTo>
                <a:pt x="144751" y="14475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93E40-4C43-4A1F-BD52-C73DA7781B46}">
      <dsp:nvSpPr>
        <dsp:cNvPr id="0" name=""/>
        <dsp:cNvSpPr/>
      </dsp:nvSpPr>
      <dsp:spPr>
        <a:xfrm>
          <a:off x="9345432" y="2340750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Black screen</a:t>
          </a:r>
          <a:endParaRPr lang="en-US" sz="1700" kern="1200" dirty="0"/>
        </a:p>
      </dsp:txBody>
      <dsp:txXfrm>
        <a:off x="9366630" y="2361948"/>
        <a:ext cx="1115613" cy="681359"/>
      </dsp:txXfrm>
    </dsp:sp>
    <dsp:sp modelId="{1D816CA1-425A-4B5A-965C-F868C266BE1F}">
      <dsp:nvSpPr>
        <dsp:cNvPr id="0" name=""/>
        <dsp:cNvSpPr/>
      </dsp:nvSpPr>
      <dsp:spPr>
        <a:xfrm>
          <a:off x="9200681" y="1255117"/>
          <a:ext cx="144751" cy="235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206"/>
              </a:lnTo>
              <a:lnTo>
                <a:pt x="144751" y="2352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8B4F2-3259-49D4-AA78-3EBC74F1C806}">
      <dsp:nvSpPr>
        <dsp:cNvPr id="0" name=""/>
        <dsp:cNvSpPr/>
      </dsp:nvSpPr>
      <dsp:spPr>
        <a:xfrm>
          <a:off x="9345432" y="3245445"/>
          <a:ext cx="1158009" cy="72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Test signal</a:t>
          </a:r>
          <a:endParaRPr lang="en-US" sz="1700" kern="1200" dirty="0"/>
        </a:p>
      </dsp:txBody>
      <dsp:txXfrm>
        <a:off x="9366630" y="3266643"/>
        <a:ext cx="1115613" cy="681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D7F40FF-AD63-4545-8538-697010388C3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49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B0D3924-FF6F-45F0-A0B8-9CE50764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80"/>
            <a:ext cx="10512862" cy="96012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3363" marR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Pct val="90000"/>
              <a:buFont typeface="Calibri" panose="020F0502020204030204" pitchFamily="34" charset="0"/>
              <a:buChar char="●"/>
              <a:tabLst/>
              <a:defRPr sz="2400"/>
            </a:lvl1pPr>
            <a:lvl2pPr marL="396875" marR="0" indent="-1635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Wingdings" panose="05000000000000000000" pitchFamily="2" charset="2"/>
              <a:buChar char="§"/>
              <a:tabLst/>
              <a:defRPr sz="2200"/>
            </a:lvl2pPr>
            <a:lvl3pPr marL="517525" marR="0" indent="-1206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630238" marR="0" indent="-1111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‐"/>
              <a:tabLst/>
              <a:defRPr sz="2000"/>
            </a:lvl4pPr>
            <a:lvl5pPr marL="801688" marR="0" indent="-1190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33363" marR="0" lvl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33363" marR="0" lvl="1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33363" marR="0" lvl="2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3363" marR="0" lvl="3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33363" marR="0" lvl="4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31966-2B76-4BF4-83D3-EFDEEF1B9A0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79"/>
            <a:ext cx="10512862" cy="932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40724-BB0D-49B3-A741-DF5A4120A8DE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640079"/>
            <a:ext cx="10512862" cy="932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00200"/>
            <a:ext cx="51564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00200"/>
            <a:ext cx="51818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CD026-D0C9-4030-87A5-AF79E784804A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914400"/>
            <a:ext cx="10512862" cy="7762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00F8-927B-402B-BF7A-B634E3898EF6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D710-4440-4625-B733-14CD4F8CC484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AE2E-A9AE-422B-8CF1-4AF2D07D1E16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477000"/>
            <a:ext cx="1218882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639748"/>
            <a:ext cx="10512862" cy="96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676400"/>
            <a:ext cx="10512862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4658-680D-4D56-AB40-7687F6B36207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492876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9"/>
          <p:cNvSpPr/>
          <p:nvPr/>
        </p:nvSpPr>
        <p:spPr>
          <a:xfrm>
            <a:off x="0" y="-19049"/>
            <a:ext cx="12211050" cy="890765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2035277 w 9144000"/>
              <a:gd name="connsiteY3" fmla="*/ 530942 h 533400"/>
              <a:gd name="connsiteX4" fmla="*/ 0 w 9144000"/>
              <a:gd name="connsiteY4" fmla="*/ 533400 h 533400"/>
              <a:gd name="connsiteX5" fmla="*/ 0 w 9144000"/>
              <a:gd name="connsiteY5" fmla="*/ 0 h 533400"/>
              <a:gd name="connsiteX0" fmla="*/ 0 w 9144000"/>
              <a:gd name="connsiteY0" fmla="*/ 0 h 869664"/>
              <a:gd name="connsiteX1" fmla="*/ 9144000 w 9144000"/>
              <a:gd name="connsiteY1" fmla="*/ 0 h 869664"/>
              <a:gd name="connsiteX2" fmla="*/ 9144000 w 9144000"/>
              <a:gd name="connsiteY2" fmla="*/ 533400 h 869664"/>
              <a:gd name="connsiteX3" fmla="*/ 2035277 w 9144000"/>
              <a:gd name="connsiteY3" fmla="*/ 530942 h 869664"/>
              <a:gd name="connsiteX4" fmla="*/ 0 w 9144000"/>
              <a:gd name="connsiteY4" fmla="*/ 869664 h 869664"/>
              <a:gd name="connsiteX5" fmla="*/ 0 w 9144000"/>
              <a:gd name="connsiteY5" fmla="*/ 0 h 869664"/>
              <a:gd name="connsiteX0" fmla="*/ 0 w 9144000"/>
              <a:gd name="connsiteY0" fmla="*/ 0 h 883232"/>
              <a:gd name="connsiteX1" fmla="*/ 9144000 w 9144000"/>
              <a:gd name="connsiteY1" fmla="*/ 0 h 883232"/>
              <a:gd name="connsiteX2" fmla="*/ 9144000 w 9144000"/>
              <a:gd name="connsiteY2" fmla="*/ 533400 h 883232"/>
              <a:gd name="connsiteX3" fmla="*/ 2035277 w 9144000"/>
              <a:gd name="connsiteY3" fmla="*/ 530942 h 883232"/>
              <a:gd name="connsiteX4" fmla="*/ 0 w 9144000"/>
              <a:gd name="connsiteY4" fmla="*/ 869664 h 883232"/>
              <a:gd name="connsiteX5" fmla="*/ 0 w 9144000"/>
              <a:gd name="connsiteY5" fmla="*/ 0 h 883232"/>
              <a:gd name="connsiteX0" fmla="*/ 0 w 9144000"/>
              <a:gd name="connsiteY0" fmla="*/ 0 h 888857"/>
              <a:gd name="connsiteX1" fmla="*/ 9144000 w 9144000"/>
              <a:gd name="connsiteY1" fmla="*/ 0 h 888857"/>
              <a:gd name="connsiteX2" fmla="*/ 9144000 w 9144000"/>
              <a:gd name="connsiteY2" fmla="*/ 533400 h 888857"/>
              <a:gd name="connsiteX3" fmla="*/ 2035277 w 9144000"/>
              <a:gd name="connsiteY3" fmla="*/ 530942 h 888857"/>
              <a:gd name="connsiteX4" fmla="*/ 0 w 9144000"/>
              <a:gd name="connsiteY4" fmla="*/ 869664 h 888857"/>
              <a:gd name="connsiteX5" fmla="*/ 0 w 9144000"/>
              <a:gd name="connsiteY5" fmla="*/ 0 h 888857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92995"/>
              <a:gd name="connsiteX1" fmla="*/ 9144000 w 9144000"/>
              <a:gd name="connsiteY1" fmla="*/ 0 h 892995"/>
              <a:gd name="connsiteX2" fmla="*/ 9144000 w 9144000"/>
              <a:gd name="connsiteY2" fmla="*/ 533400 h 892995"/>
              <a:gd name="connsiteX3" fmla="*/ 1681316 w 9144000"/>
              <a:gd name="connsiteY3" fmla="*/ 643030 h 892995"/>
              <a:gd name="connsiteX4" fmla="*/ 0 w 9144000"/>
              <a:gd name="connsiteY4" fmla="*/ 869664 h 892995"/>
              <a:gd name="connsiteX5" fmla="*/ 0 w 9144000"/>
              <a:gd name="connsiteY5" fmla="*/ 0 h 892995"/>
              <a:gd name="connsiteX0" fmla="*/ 0 w 9144000"/>
              <a:gd name="connsiteY0" fmla="*/ 0 h 871517"/>
              <a:gd name="connsiteX1" fmla="*/ 9144000 w 9144000"/>
              <a:gd name="connsiteY1" fmla="*/ 0 h 871517"/>
              <a:gd name="connsiteX2" fmla="*/ 9144000 w 9144000"/>
              <a:gd name="connsiteY2" fmla="*/ 533400 h 871517"/>
              <a:gd name="connsiteX3" fmla="*/ 1681316 w 9144000"/>
              <a:gd name="connsiteY3" fmla="*/ 643030 h 871517"/>
              <a:gd name="connsiteX4" fmla="*/ 0 w 9144000"/>
              <a:gd name="connsiteY4" fmla="*/ 869664 h 871517"/>
              <a:gd name="connsiteX5" fmla="*/ 0 w 9144000"/>
              <a:gd name="connsiteY5" fmla="*/ 0 h 871517"/>
              <a:gd name="connsiteX0" fmla="*/ 0 w 9144000"/>
              <a:gd name="connsiteY0" fmla="*/ 0 h 872749"/>
              <a:gd name="connsiteX1" fmla="*/ 9144000 w 9144000"/>
              <a:gd name="connsiteY1" fmla="*/ 0 h 872749"/>
              <a:gd name="connsiteX2" fmla="*/ 9144000 w 9144000"/>
              <a:gd name="connsiteY2" fmla="*/ 533400 h 872749"/>
              <a:gd name="connsiteX3" fmla="*/ 1687215 w 9144000"/>
              <a:gd name="connsiteY3" fmla="*/ 696124 h 872749"/>
              <a:gd name="connsiteX4" fmla="*/ 0 w 9144000"/>
              <a:gd name="connsiteY4" fmla="*/ 869664 h 872749"/>
              <a:gd name="connsiteX5" fmla="*/ 0 w 9144000"/>
              <a:gd name="connsiteY5" fmla="*/ 0 h 872749"/>
              <a:gd name="connsiteX0" fmla="*/ 0 w 9144000"/>
              <a:gd name="connsiteY0" fmla="*/ 0 h 871184"/>
              <a:gd name="connsiteX1" fmla="*/ 9144000 w 9144000"/>
              <a:gd name="connsiteY1" fmla="*/ 0 h 871184"/>
              <a:gd name="connsiteX2" fmla="*/ 9144000 w 9144000"/>
              <a:gd name="connsiteY2" fmla="*/ 533400 h 871184"/>
              <a:gd name="connsiteX3" fmla="*/ 5203231 w 9144000"/>
              <a:gd name="connsiteY3" fmla="*/ 572236 h 871184"/>
              <a:gd name="connsiteX4" fmla="*/ 1687215 w 9144000"/>
              <a:gd name="connsiteY4" fmla="*/ 696124 h 871184"/>
              <a:gd name="connsiteX5" fmla="*/ 0 w 9144000"/>
              <a:gd name="connsiteY5" fmla="*/ 869664 h 871184"/>
              <a:gd name="connsiteX6" fmla="*/ 0 w 9144000"/>
              <a:gd name="connsiteY6" fmla="*/ 0 h 871184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715"/>
              <a:gd name="connsiteX1" fmla="*/ 9144000 w 9144000"/>
              <a:gd name="connsiteY1" fmla="*/ 0 h 871715"/>
              <a:gd name="connsiteX2" fmla="*/ 9144000 w 9144000"/>
              <a:gd name="connsiteY2" fmla="*/ 533400 h 871715"/>
              <a:gd name="connsiteX3" fmla="*/ 5209130 w 9144000"/>
              <a:gd name="connsiteY3" fmla="*/ 530941 h 871715"/>
              <a:gd name="connsiteX4" fmla="*/ 1687215 w 9144000"/>
              <a:gd name="connsiteY4" fmla="*/ 696124 h 871715"/>
              <a:gd name="connsiteX5" fmla="*/ 0 w 9144000"/>
              <a:gd name="connsiteY5" fmla="*/ 869664 h 871715"/>
              <a:gd name="connsiteX6" fmla="*/ 0 w 9144000"/>
              <a:gd name="connsiteY6" fmla="*/ 0 h 87171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9144000 w 12211050"/>
              <a:gd name="connsiteY2" fmla="*/ 552450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12201525 w 12211050"/>
              <a:gd name="connsiteY2" fmla="*/ 561975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0" h="890765">
                <a:moveTo>
                  <a:pt x="0" y="19050"/>
                </a:moveTo>
                <a:lnTo>
                  <a:pt x="12211050" y="0"/>
                </a:lnTo>
                <a:lnTo>
                  <a:pt x="12201525" y="561975"/>
                </a:lnTo>
                <a:lnTo>
                  <a:pt x="5209130" y="549991"/>
                </a:lnTo>
                <a:cubicBezTo>
                  <a:pt x="3966333" y="577112"/>
                  <a:pt x="2546736" y="624051"/>
                  <a:pt x="1687215" y="715174"/>
                </a:cubicBezTo>
                <a:cubicBezTo>
                  <a:pt x="827694" y="806297"/>
                  <a:pt x="351011" y="906412"/>
                  <a:pt x="0" y="888714"/>
                </a:cubicBezTo>
                <a:lnTo>
                  <a:pt x="0" y="190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96644" y="85725"/>
            <a:ext cx="359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Institute for Telecommunication Sciences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1"/>
            <a:ext cx="548640" cy="5455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8616"/>
            <a:ext cx="631803" cy="640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95947"/>
            <a:ext cx="2020613" cy="3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Calibri" panose="020F0502020204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96875" indent="-1635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7525" indent="-1206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30238" indent="-111125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‐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01688" indent="-11906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inson@ntia.doc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60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60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4.xml"/><Relationship Id="rId10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Prior Discussions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Margaret H Pinson</a:t>
            </a:r>
          </a:p>
          <a:p>
            <a:r>
              <a:rPr lang="en-US" dirty="0" smtClean="0"/>
              <a:t>NTIA/ITS</a:t>
            </a:r>
          </a:p>
          <a:p>
            <a:r>
              <a:rPr lang="en-US" dirty="0" smtClean="0">
                <a:hlinkClick r:id="rId2"/>
              </a:rPr>
              <a:t>mpinson@ntia.doc.gov</a:t>
            </a:r>
            <a:endParaRPr lang="en-US" dirty="0" smtClean="0"/>
          </a:p>
          <a:p>
            <a:r>
              <a:rPr lang="en-US" dirty="0" smtClean="0"/>
              <a:t>+1 303-497-3579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7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</a:t>
            </a:r>
            <a:r>
              <a:rPr lang="en-US" dirty="0" smtClean="0"/>
              <a:t>er 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Real-time camera feedback loop</a:t>
            </a:r>
          </a:p>
          <a:p>
            <a:pPr lvl="1"/>
            <a:r>
              <a:rPr lang="en-US" dirty="0"/>
              <a:t>Focus</a:t>
            </a:r>
          </a:p>
          <a:p>
            <a:pPr lvl="1"/>
            <a:r>
              <a:rPr lang="en-US" dirty="0" smtClean="0"/>
              <a:t>Zoom</a:t>
            </a:r>
          </a:p>
          <a:p>
            <a:pPr lvl="1"/>
            <a:r>
              <a:rPr lang="en-US" dirty="0" smtClean="0"/>
              <a:t>Exposure</a:t>
            </a:r>
          </a:p>
          <a:p>
            <a:pPr lvl="1"/>
            <a:r>
              <a:rPr lang="en-US" dirty="0" smtClean="0"/>
              <a:t>Bit-rate</a:t>
            </a:r>
          </a:p>
          <a:p>
            <a:r>
              <a:rPr lang="en-US" dirty="0" smtClean="0"/>
              <a:t>Predict success / failure of analytic</a:t>
            </a:r>
          </a:p>
          <a:p>
            <a:pPr lvl="1"/>
            <a:r>
              <a:rPr lang="en-US" dirty="0" smtClean="0"/>
              <a:t>Reduce false detection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Detect and respond</a:t>
            </a:r>
            <a:endParaRPr lang="en-US" dirty="0"/>
          </a:p>
          <a:p>
            <a:pPr lvl="1"/>
            <a:r>
              <a:rPr lang="en-US" dirty="0" smtClean="0"/>
              <a:t>Mark areas where camera cannot “see”</a:t>
            </a:r>
          </a:p>
          <a:p>
            <a:pPr lvl="1"/>
            <a:r>
              <a:rPr lang="en-US" dirty="0" smtClean="0"/>
              <a:t>Image processing to remove impairments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21086198"/>
              </p:ext>
            </p:extLst>
          </p:nvPr>
        </p:nvGraphicFramePr>
        <p:xfrm>
          <a:off x="5750857" y="2209800"/>
          <a:ext cx="57150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4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760412" y="5181600"/>
                <a:ext cx="5256212" cy="1223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Root cause analysis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RCA</m:t>
                    </m:r>
                    <m:r>
                      <m:rPr>
                        <m:nor/>
                      </m:rPr>
                      <a:rPr lang="en-US" b="0" i="0" dirty="0" smtClean="0"/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Key performance indicators (KPI)</a:t>
                </a:r>
              </a:p>
              <a:p>
                <a:r>
                  <a:rPr lang="en-US" dirty="0"/>
                  <a:t>Confidence interval (CI)</a:t>
                </a:r>
              </a:p>
              <a:p>
                <a:r>
                  <a:rPr lang="en-US" dirty="0" smtClean="0"/>
                  <a:t>Estimated mean opinion score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𝑀𝑂𝑆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760412" y="5181600"/>
                <a:ext cx="5256212" cy="1223963"/>
              </a:xfrm>
              <a:blipFill>
                <a:blip r:embed="rId2"/>
                <a:stretch>
                  <a:fillRect l="-1160" t="-8955" r="-58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3122612" y="893927"/>
              <a:ext cx="7162800" cy="45767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2626032235"/>
                  </p:ext>
                </p:extLst>
              </p:nvPr>
            </p:nvGraphicFramePr>
            <p:xfrm>
              <a:off x="3122612" y="893927"/>
              <a:ext cx="7162800" cy="45767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53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Performance Indicators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337" y="1676400"/>
            <a:ext cx="4500563" cy="45005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12</a:t>
            </a:fld>
            <a:endParaRPr lang="en-US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905000"/>
            <a:ext cx="6705600" cy="4038097"/>
          </a:xfrm>
        </p:spPr>
      </p:pic>
    </p:spTree>
    <p:extLst>
      <p:ext uri="{BB962C8B-B14F-4D97-AF65-F5344CB8AC3E}">
        <p14:creationId xmlns:p14="http://schemas.microsoft.com/office/powerpoint/2010/main" val="41536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Broadcast Use Case </a:t>
            </a:r>
            <a:r>
              <a:rPr lang="en-US" dirty="0"/>
              <a:t>—</a:t>
            </a:r>
            <a:r>
              <a:rPr lang="en-US" b="1" dirty="0"/>
              <a:t> KPI &amp; RCA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76400"/>
          <a:ext cx="10512425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741613" cy="365125"/>
          </a:xfrm>
        </p:spPr>
        <p:txBody>
          <a:bodyPr/>
          <a:lstStyle/>
          <a:p>
            <a:fld id="{92431966-2B76-4BF4-83D3-EFDEEF1B9A0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7213" y="6492875"/>
            <a:ext cx="2741612" cy="365125"/>
          </a:xfrm>
        </p:spPr>
        <p:txBody>
          <a:bodyPr/>
          <a:lstStyle/>
          <a:p>
            <a:fld id="{2B2F9756-37D5-43E7-BAF1-285C14F9A7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2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35118" y="2209800"/>
            <a:ext cx="2743200" cy="2743200"/>
          </a:xfrm>
          <a:prstGeom prst="ellipse">
            <a:avLst/>
          </a:prstGeom>
          <a:solidFill>
            <a:schemeClr val="tx2">
              <a:lumMod val="40000"/>
              <a:lumOff val="60000"/>
              <a:alpha val="3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0468" y="1752600"/>
            <a:ext cx="3657600" cy="3657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13379" y="4337487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8468" y="5064988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traditional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NR metric</a:t>
            </a:r>
            <a:endParaRPr lang="en-US" sz="2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1068" y="2981236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Consumer Generated Content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8818" y="33505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Broadcast</a:t>
            </a:r>
            <a:endParaRPr lang="en-US" sz="2400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06614" y="4778330"/>
            <a:ext cx="266699" cy="349339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857068" y="2209800"/>
            <a:ext cx="2743200" cy="2743200"/>
          </a:xfrm>
          <a:prstGeom prst="ellipse">
            <a:avLst/>
          </a:prstGeom>
          <a:solidFill>
            <a:srgbClr val="A86ED4">
              <a:alpha val="33725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52368" y="3165902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Public Safety</a:t>
            </a:r>
            <a:endParaRPr lang="en-US" sz="2400" dirty="0"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95323" y="1102063"/>
            <a:ext cx="1828800" cy="1828800"/>
          </a:xfrm>
          <a:prstGeom prst="ellipse">
            <a:avLst/>
          </a:prstGeom>
          <a:solidFill>
            <a:srgbClr val="A86ED4">
              <a:alpha val="3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33423" y="160096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Computer Generated</a:t>
            </a:r>
            <a:endParaRPr lang="en-US" sz="2400" dirty="0">
              <a:latin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369425" y="2362200"/>
            <a:ext cx="2226628" cy="2362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00268" y="3165902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Computer</a:t>
            </a:r>
            <a:br>
              <a:rPr lang="en-US" sz="2400" dirty="0" smtClean="0"/>
            </a:br>
            <a:r>
              <a:rPr lang="en-US" sz="2400" dirty="0" smtClean="0"/>
              <a:t>Vision</a:t>
            </a:r>
            <a:endParaRPr lang="en-US" sz="2400" dirty="0"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64969" y="4337487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013557" y="4794687"/>
            <a:ext cx="266699" cy="349339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9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NR Metric Performance</a:t>
            </a:r>
            <a:br>
              <a:rPr lang="en-US" dirty="0" smtClean="0"/>
            </a:br>
            <a:r>
              <a:rPr lang="en-US" dirty="0" smtClean="0"/>
              <a:t>Narrow Scope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Broad Scope*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084" y="1676400"/>
            <a:ext cx="7526656" cy="45005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2612" y="2590800"/>
            <a:ext cx="4876800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0412" y="19444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Subjective testing</a:t>
            </a:r>
          </a:p>
          <a:p>
            <a:r>
              <a:rPr lang="en-US" dirty="0" smtClean="0">
                <a:latin typeface="+mn-lt"/>
              </a:rPr>
              <a:t>lab-to-lab correlations</a:t>
            </a:r>
            <a:endParaRPr lang="en-US" dirty="0">
              <a:latin typeface="+mn-lt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8075612" y="2028096"/>
            <a:ext cx="152400" cy="548640"/>
          </a:xfrm>
          <a:prstGeom prst="righ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32812" y="5791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* This is not a fair validation of the metrics for their intended use case.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00F8-927B-402B-BF7A-B634E3898EF6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6087" y="2967335"/>
            <a:ext cx="699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Industry Specifications?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23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20654" y="2133600"/>
            <a:ext cx="5156443" cy="2286000"/>
          </a:xfrm>
        </p:spPr>
        <p:txBody>
          <a:bodyPr/>
          <a:lstStyle/>
          <a:p>
            <a:r>
              <a:rPr lang="en-US" dirty="0" smtClean="0"/>
              <a:t>Millions of user generated contents each day</a:t>
            </a:r>
          </a:p>
          <a:p>
            <a:r>
              <a:rPr lang="en-US" dirty="0" smtClean="0"/>
              <a:t>Inconsistent, unpredictable media</a:t>
            </a:r>
          </a:p>
          <a:p>
            <a:r>
              <a:rPr lang="en-US" dirty="0" smtClean="0"/>
              <a:t>Arbitrary consumption</a:t>
            </a:r>
          </a:p>
          <a:p>
            <a:r>
              <a:rPr lang="en-US" dirty="0" smtClean="0"/>
              <a:t>Compression critical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54" y="1143000"/>
            <a:ext cx="2751138" cy="762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1293812" y="3889781"/>
          <a:ext cx="10318430" cy="278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607" y="4986672"/>
            <a:ext cx="1547508" cy="76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4734" y="4988442"/>
            <a:ext cx="1547508" cy="76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Curved Down Arrow 35"/>
          <p:cNvSpPr/>
          <p:nvPr/>
        </p:nvSpPr>
        <p:spPr>
          <a:xfrm>
            <a:off x="6582626" y="3889781"/>
            <a:ext cx="1721586" cy="76200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 flipH="1">
            <a:off x="8532812" y="3855226"/>
            <a:ext cx="1721586" cy="76200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18412" y="3376283"/>
            <a:ext cx="148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NR metric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84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/>
          </p:nvPr>
        </p:nvGraphicFramePr>
        <p:xfrm>
          <a:off x="-12004" y="1017609"/>
          <a:ext cx="11473364" cy="307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/>
          </p:nvPr>
        </p:nvGraphicFramePr>
        <p:xfrm>
          <a:off x="5479989" y="4163617"/>
          <a:ext cx="6256736" cy="310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End-to-end Broadcast Workflow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8256" y="5097236"/>
            <a:ext cx="424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NR metric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/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proposed measurement points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350843" y="2514600"/>
            <a:ext cx="280351" cy="0"/>
          </a:xfrm>
          <a:prstGeom prst="line">
            <a:avLst/>
          </a:prstGeom>
          <a:ln w="63500" cap="sq" cmpd="sng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631194" y="2514600"/>
            <a:ext cx="36781" cy="2416464"/>
          </a:xfrm>
          <a:prstGeom prst="line">
            <a:avLst/>
          </a:prstGeom>
          <a:ln w="63500" cap="sq" cmpd="sng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17960" y="5000780"/>
            <a:ext cx="7350" cy="716452"/>
          </a:xfrm>
          <a:prstGeom prst="line">
            <a:avLst/>
          </a:prstGeom>
          <a:ln w="63500" cap="sq" cmpd="sng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25310" y="4931064"/>
            <a:ext cx="6431783" cy="27915"/>
          </a:xfrm>
          <a:prstGeom prst="line">
            <a:avLst/>
          </a:prstGeom>
          <a:ln w="63500" cap="sq" cmpd="sng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40010" y="5727706"/>
            <a:ext cx="423034" cy="0"/>
          </a:xfrm>
          <a:prstGeom prst="line">
            <a:avLst/>
          </a:prstGeom>
          <a:ln w="63500" cap="sq" cmpd="sng"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ardrop 38"/>
          <p:cNvSpPr/>
          <p:nvPr/>
        </p:nvSpPr>
        <p:spPr>
          <a:xfrm rot="18926374">
            <a:off x="5114210" y="3259970"/>
            <a:ext cx="1522067" cy="1522067"/>
          </a:xfrm>
          <a:prstGeom prst="teardrop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10496"/>
              <a:satOff val="-5506"/>
              <a:lumOff val="12755"/>
              <a:alphaOff val="0"/>
            </a:schemeClr>
          </a:fillRef>
          <a:effectRef idx="2">
            <a:schemeClr val="accent1">
              <a:shade val="50000"/>
              <a:hueOff val="110496"/>
              <a:satOff val="-5506"/>
              <a:lumOff val="1275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0" name="Group 39"/>
          <p:cNvGrpSpPr/>
          <p:nvPr/>
        </p:nvGrpSpPr>
        <p:grpSpPr>
          <a:xfrm>
            <a:off x="5165175" y="3310883"/>
            <a:ext cx="1420137" cy="1420508"/>
            <a:chOff x="466544" y="826965"/>
            <a:chExt cx="1420137" cy="142050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Oval 40"/>
            <p:cNvSpPr/>
            <p:nvPr/>
          </p:nvSpPr>
          <p:spPr>
            <a:xfrm>
              <a:off x="466544" y="826965"/>
              <a:ext cx="1420137" cy="1420508"/>
            </a:xfrm>
            <a:prstGeom prst="ellipse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50000"/>
                <a:hueOff val="110496"/>
                <a:satOff val="-5506"/>
                <a:lumOff val="127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Oval 5"/>
            <p:cNvSpPr txBox="1"/>
            <p:nvPr/>
          </p:nvSpPr>
          <p:spPr>
            <a:xfrm>
              <a:off x="573127" y="1029933"/>
              <a:ext cx="1203654" cy="1014572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Incoming content from 3</a:t>
              </a:r>
              <a:r>
                <a:rPr lang="en-US" sz="1500" kern="1200" baseline="30000" dirty="0" smtClean="0"/>
                <a:t>rd</a:t>
              </a:r>
              <a:r>
                <a:rPr lang="en-US" sz="1500" kern="1200" dirty="0" smtClean="0"/>
                <a:t> party</a:t>
              </a:r>
              <a:endParaRPr lang="en-US" sz="1500" kern="1200" dirty="0"/>
            </a:p>
          </p:txBody>
        </p:sp>
      </p:grpSp>
      <p:sp>
        <p:nvSpPr>
          <p:cNvPr id="43" name="5-Point Star 42"/>
          <p:cNvSpPr/>
          <p:nvPr/>
        </p:nvSpPr>
        <p:spPr>
          <a:xfrm>
            <a:off x="7542212" y="2812567"/>
            <a:ext cx="310896" cy="311791"/>
          </a:xfrm>
          <a:prstGeom prst="star5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9149640" y="2812567"/>
            <a:ext cx="310896" cy="311791"/>
          </a:xfrm>
          <a:prstGeom prst="star5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4497880" y="2812567"/>
            <a:ext cx="310896" cy="311791"/>
          </a:xfrm>
          <a:prstGeom prst="star5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10711335" y="2812567"/>
            <a:ext cx="310896" cy="311791"/>
          </a:xfrm>
          <a:prstGeom prst="star5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6085877" y="4277882"/>
            <a:ext cx="310896" cy="311791"/>
          </a:xfrm>
          <a:prstGeom prst="star5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10008412" y="5867400"/>
            <a:ext cx="310896" cy="311791"/>
          </a:xfrm>
          <a:prstGeom prst="star5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429480" y="5175867"/>
            <a:ext cx="310896" cy="311791"/>
          </a:xfrm>
          <a:prstGeom prst="star5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Encoder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Video encoder feedback loop</a:t>
            </a:r>
          </a:p>
          <a:p>
            <a:pPr lvl="1"/>
            <a:r>
              <a:rPr lang="en-US" dirty="0"/>
              <a:t>Choose encoding options</a:t>
            </a:r>
          </a:p>
          <a:p>
            <a:pPr lvl="1"/>
            <a:r>
              <a:rPr lang="en-US" dirty="0"/>
              <a:t>Optimal tradeoffs</a:t>
            </a:r>
          </a:p>
          <a:p>
            <a:r>
              <a:rPr lang="en-US" dirty="0" smtClean="0"/>
              <a:t>Minimum: 64×64 pixels, 2 frames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7619" y="324361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Sony PMW-1000 XDCAM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SxS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3342" y="463143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Datavideo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HDR-70 HDD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Recorder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363" y="5158809"/>
            <a:ext cx="5111640" cy="797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8229" y="5684920"/>
            <a:ext cx="175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AJA Ki Pro Rack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236" y="2080325"/>
            <a:ext cx="2212181" cy="12476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79275" y="3240324"/>
            <a:ext cx="241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Blackmagic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Design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HyperDeck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Studio Mini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201" y="4041245"/>
            <a:ext cx="4382655" cy="631102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/>
          </p:nvPr>
        </p:nvGraphicFramePr>
        <p:xfrm>
          <a:off x="608012" y="4744117"/>
          <a:ext cx="5975057" cy="136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Curved Down Arrow 16"/>
          <p:cNvSpPr/>
          <p:nvPr/>
        </p:nvSpPr>
        <p:spPr>
          <a:xfrm>
            <a:off x="1553454" y="3930284"/>
            <a:ext cx="1721586" cy="76200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H="1">
            <a:off x="3503640" y="3895729"/>
            <a:ext cx="1721586" cy="76200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9240" y="3416786"/>
            <a:ext cx="148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NR metric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33" y="5155106"/>
            <a:ext cx="1547508" cy="76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673" y="5108351"/>
            <a:ext cx="1547508" cy="76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258" y="1950263"/>
            <a:ext cx="1962961" cy="136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Responders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123982" y="1600200"/>
            <a:ext cx="4951630" cy="19087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Transient event &amp; difficult environment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NR Metric </a:t>
            </a:r>
            <a:r>
              <a:rPr lang="en-US" dirty="0" smtClean="0">
                <a:sym typeface="Wingdings" panose="05000000000000000000" pitchFamily="2" charset="2"/>
              </a:rPr>
              <a:t> e</a:t>
            </a:r>
            <a:r>
              <a:rPr lang="en-US" dirty="0" smtClean="0"/>
              <a:t>nsure quality for task</a:t>
            </a:r>
          </a:p>
          <a:p>
            <a:pPr lvl="1"/>
            <a:r>
              <a:rPr lang="en-US" dirty="0" smtClean="0"/>
              <a:t>Consumer cameras</a:t>
            </a:r>
          </a:p>
          <a:p>
            <a:pPr lvl="1"/>
            <a:r>
              <a:rPr lang="en-US" dirty="0" smtClean="0"/>
              <a:t>Intelligent networks</a:t>
            </a:r>
          </a:p>
          <a:p>
            <a:pPr lvl="1"/>
            <a:r>
              <a:rPr lang="en-US" dirty="0" smtClean="0"/>
              <a:t>Priority access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3" y="5055808"/>
            <a:ext cx="2286000" cy="1285248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12" y="5076508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264" y="870915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3" y="871461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264" y="5055808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3" y="3660816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12" y="3664408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3" y="2266452"/>
            <a:ext cx="2286000" cy="1285248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264" y="2265879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955" y="3660816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955" y="5055181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264" y="3660843"/>
            <a:ext cx="2286000" cy="1285875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278158"/>
            <a:ext cx="27432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86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Real-time Computer Graphics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Rendering Decisions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Lag</a:t>
            </a:r>
            <a:endParaRPr lang="en-US" dirty="0"/>
          </a:p>
          <a:p>
            <a:r>
              <a:rPr lang="en-US" dirty="0"/>
              <a:t>Resolution</a:t>
            </a:r>
          </a:p>
          <a:p>
            <a:r>
              <a:rPr lang="en-US" dirty="0"/>
              <a:t>Frame rate</a:t>
            </a:r>
          </a:p>
          <a:p>
            <a:r>
              <a:rPr lang="en-US" dirty="0" smtClean="0"/>
              <a:t>Detail</a:t>
            </a:r>
            <a:endParaRPr lang="en-US" dirty="0"/>
          </a:p>
          <a:p>
            <a:r>
              <a:rPr lang="en-US" dirty="0" smtClean="0"/>
              <a:t>Compression bit-rate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91000"/>
            <a:ext cx="3251200" cy="1828800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57400"/>
            <a:ext cx="3251200" cy="1828800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053" y="4191000"/>
            <a:ext cx="3251200" cy="1828800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053" y="2057400"/>
            <a:ext cx="3251200" cy="1828800"/>
          </a:xfrm>
          <a:prstGeom prst="rect">
            <a:avLst/>
          </a:prstGeom>
          <a:noFill/>
          <a:effectLst>
            <a:outerShdw blurRad="241300" dist="76200" dir="27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5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wide">
  <a:themeElements>
    <a:clrScheme name="ITS2016">
      <a:dk1>
        <a:sysClr val="windowText" lastClr="000000"/>
      </a:dk1>
      <a:lt1>
        <a:sysClr val="window" lastClr="FFFFFF"/>
      </a:lt1>
      <a:dk2>
        <a:srgbClr val="004273"/>
      </a:dk2>
      <a:lt2>
        <a:srgbClr val="E7F0F5"/>
      </a:lt2>
      <a:accent1>
        <a:srgbClr val="4087AF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TS2016presentationTemplate.potx" id="{2B465CA4-0FC9-4936-8C28-2A2C1FC40037}" vid="{58D55831-1967-45E0-806C-2538F87A6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A8593AB44A4486FB55358833ADC4" ma:contentTypeVersion="6" ma:contentTypeDescription="Create a new document." ma:contentTypeScope="" ma:versionID="931c8e0cf429f818cc0859fc34e57732">
  <xsd:schema xmlns:xsd="http://www.w3.org/2001/XMLSchema" xmlns:xs="http://www.w3.org/2001/XMLSchema" xmlns:p="http://schemas.microsoft.com/office/2006/metadata/properties" xmlns:ns2="e0d7ad62-8e32-43ee-b9d5-28d55ba3e867" targetNamespace="http://schemas.microsoft.com/office/2006/metadata/properties" ma:root="true" ma:fieldsID="081068c447329b204370e61153bcd94a" ns2:_="">
    <xsd:import namespace="e0d7ad62-8e32-43ee-b9d5-28d55ba3e867"/>
    <xsd:element name="properties">
      <xsd:complexType>
        <xsd:sequence>
          <xsd:element name="documentManagement">
            <xsd:complexType>
              <xsd:all>
                <xsd:element ref="ns2:Doc_x0020_Type"/>
                <xsd:element ref="ns2:Doc_x0020_Category"/>
                <xsd:element ref="ns2:Topic" minOccurs="0"/>
                <xsd:element ref="ns2:Owner_x0020_Na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7ad62-8e32-43ee-b9d5-28d55ba3e867" elementFormDefault="qualified">
    <xsd:import namespace="http://schemas.microsoft.com/office/2006/documentManagement/types"/>
    <xsd:import namespace="http://schemas.microsoft.com/office/infopath/2007/PartnerControls"/>
    <xsd:element name="Doc_x0020_Type" ma:index="2" ma:displayName="Doc Type" ma:format="Dropdown" ma:internalName="Doc_x0020_Type">
      <xsd:simpleType>
        <xsd:restriction base="dms:Choice">
          <xsd:enumeration value="1. Policy"/>
          <xsd:enumeration value="2. Procedure"/>
          <xsd:enumeration value="3. Manuals"/>
          <xsd:enumeration value="4. Forms"/>
        </xsd:restriction>
      </xsd:simpleType>
    </xsd:element>
    <xsd:element name="Doc_x0020_Category" ma:index="3" ma:displayName="Doc Category" ma:format="Dropdown" ma:internalName="Doc_x0020_Category">
      <xsd:simpleType>
        <xsd:restriction base="dms:Choice">
          <xsd:enumeration value="CRADAs and Intellectual Property"/>
          <xsd:enumeration value="Editorial and Publications"/>
          <xsd:enumeration value="Facilities"/>
          <xsd:enumeration value="Human Resources"/>
          <xsd:enumeration value="IT"/>
          <xsd:enumeration value="Interagency Agreements"/>
          <xsd:enumeration value="Management and Administration"/>
          <xsd:enumeration value="Procurement and Purchasing"/>
          <xsd:enumeration value="Property"/>
          <xsd:enumeration value="S&amp;E Projects"/>
          <xsd:enumeration value="Safety and Security"/>
          <xsd:enumeration value="Software Development"/>
          <xsd:enumeration value="Training"/>
          <xsd:enumeration value="Travel"/>
        </xsd:restriction>
      </xsd:simpleType>
    </xsd:element>
    <xsd:element name="Topic" ma:index="4" nillable="true" ma:displayName="Topic" ma:internalName="Topic">
      <xsd:simpleType>
        <xsd:restriction base="dms:Text">
          <xsd:maxLength value="255"/>
        </xsd:restriction>
      </xsd:simpleType>
    </xsd:element>
    <xsd:element name="Owner_x0020_Name" ma:index="11" ma:displayName="Owner Name" ma:list="UserInfo" ma:SharePointGroup="0" ma:internalName="Owner_x0020_Nam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_x0020_Name xmlns="e0d7ad62-8e32-43ee-b9d5-28d55ba3e867">
      <UserInfo>
        <DisplayName>Segre, Lilli</DisplayName>
        <AccountId>173</AccountId>
        <AccountType/>
      </UserInfo>
    </Owner_x0020_Name>
    <Doc_x0020_Category xmlns="e0d7ad62-8e32-43ee-b9d5-28d55ba3e867">Management and Administration</Doc_x0020_Category>
    <Doc_x0020_Type xmlns="e0d7ad62-8e32-43ee-b9d5-28d55ba3e867">4. Forms</Doc_x0020_Type>
    <Topic xmlns="e0d7ad62-8e32-43ee-b9d5-28d55ba3e867">ITS standard templates</Topi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768921-B9D9-47A3-9BE4-4B89D325D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7ad62-8e32-43ee-b9d5-28d55ba3e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4C40C9-D3EC-4FFB-B3CD-C1085BB018D1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0d7ad62-8e32-43ee-b9d5-28d55ba3e86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5145A6-4E9B-41F3-8B47-4174C1575F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 Wide Screen Presentation Template</Template>
  <TotalTime>2271</TotalTime>
  <Words>352</Words>
  <Application>Microsoft Office PowerPoint</Application>
  <PresentationFormat>Custom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ITSwide</vt:lpstr>
      <vt:lpstr>Summary of Prior Discussions</vt:lpstr>
      <vt:lpstr>PowerPoint Presentation</vt:lpstr>
      <vt:lpstr>NR Metric Performance Narrow Scope  Broad Scope*</vt:lpstr>
      <vt:lpstr>PowerPoint Presentation</vt:lpstr>
      <vt:lpstr>PowerPoint Presentation</vt:lpstr>
      <vt:lpstr>End-to-end Broadcast Workflow </vt:lpstr>
      <vt:lpstr>Video Encoder Use Case</vt:lpstr>
      <vt:lpstr>First Responders</vt:lpstr>
      <vt:lpstr>Real-time Computer Graphics</vt:lpstr>
      <vt:lpstr>Computer Vision</vt:lpstr>
      <vt:lpstr>PowerPoint Presentation</vt:lpstr>
      <vt:lpstr>Key Performance Indicators</vt:lpstr>
      <vt:lpstr>Broadcast Use Case — KPI &amp; RCA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PowerPoint Template and Tips</dc:title>
  <dc:creator>Pinson, Margaret</dc:creator>
  <cp:lastModifiedBy>Pinson, Margaret</cp:lastModifiedBy>
  <cp:revision>111</cp:revision>
  <cp:lastPrinted>2016-05-16T17:10:45Z</cp:lastPrinted>
  <dcterms:created xsi:type="dcterms:W3CDTF">2020-02-20T23:00:22Z</dcterms:created>
  <dcterms:modified xsi:type="dcterms:W3CDTF">2020-03-05T23:55:18Z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0x010100EA44A8593AB44A4486FB55358833ADC4</vt:lpwstr>
  </property>
  <property fmtid="{D5CDD505-2E9C-101B-9397-08002B2CF9AE}" pid="3" name="_dlc_DocIdItemGuid">
    <vt:lpwstr>15d6d053-5443-42b2-aead-d3ba7a054f21</vt:lpwstr>
  </property>
</Properties>
</file>