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60" r:id="rId5"/>
    <p:sldId id="276" r:id="rId6"/>
    <p:sldId id="259" r:id="rId7"/>
    <p:sldId id="277" r:id="rId8"/>
    <p:sldId id="279" r:id="rId9"/>
    <p:sldId id="278" r:id="rId10"/>
    <p:sldId id="261" r:id="rId11"/>
    <p:sldId id="262" r:id="rId12"/>
    <p:sldId id="263" r:id="rId13"/>
    <p:sldId id="264" r:id="rId14"/>
  </p:sldIdLst>
  <p:sldSz cx="10680700" cy="75565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3C"/>
    <a:srgbClr val="A71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/>
    <p:restoredTop sz="90945"/>
  </p:normalViewPr>
  <p:slideViewPr>
    <p:cSldViewPr>
      <p:cViewPr varScale="1">
        <p:scale>
          <a:sx n="106" d="100"/>
          <a:sy n="106" d="100"/>
        </p:scale>
        <p:origin x="1296" y="168"/>
      </p:cViewPr>
      <p:guideLst>
        <p:guide orient="horz" pos="2380"/>
        <p:guide pos="3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7FDD0-3ED0-8548-9BBF-DFD1F1E531D1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41EAA9-661B-624C-8790-F11A646F3FCB}">
      <dgm:prSet phldrT="[Text]"/>
      <dgm:spPr>
        <a:solidFill>
          <a:srgbClr val="A71930"/>
        </a:solidFill>
      </dgm:spPr>
      <dgm:t>
        <a:bodyPr/>
        <a:lstStyle/>
        <a:p>
          <a:r>
            <a:rPr lang="en-US" dirty="0"/>
            <a:t>Semi-Controlled</a:t>
          </a:r>
        </a:p>
      </dgm:t>
    </dgm:pt>
    <dgm:pt modelId="{D25657C3-4089-CB42-A4F6-2F3C2FE3998D}" type="parTrans" cxnId="{EB4DD29B-1364-394D-9234-F60C6C137461}">
      <dgm:prSet/>
      <dgm:spPr/>
      <dgm:t>
        <a:bodyPr/>
        <a:lstStyle/>
        <a:p>
          <a:endParaRPr lang="en-US"/>
        </a:p>
      </dgm:t>
    </dgm:pt>
    <dgm:pt modelId="{A879D85E-5F07-EF4E-815A-E7B2A4F97237}" type="sibTrans" cxnId="{EB4DD29B-1364-394D-9234-F60C6C137461}">
      <dgm:prSet/>
      <dgm:spPr/>
      <dgm:t>
        <a:bodyPr/>
        <a:lstStyle/>
        <a:p>
          <a:endParaRPr lang="en-US"/>
        </a:p>
      </dgm:t>
    </dgm:pt>
    <dgm:pt modelId="{25537460-D035-944F-B66A-5EE4BD648550}">
      <dgm:prSet phldrT="[Text]"/>
      <dgm:spPr>
        <a:solidFill>
          <a:srgbClr val="00693C"/>
        </a:solidFill>
      </dgm:spPr>
      <dgm:t>
        <a:bodyPr/>
        <a:lstStyle/>
        <a:p>
          <a:r>
            <a:rPr lang="en-US" dirty="0"/>
            <a:t>Fully-Controlled</a:t>
          </a:r>
        </a:p>
      </dgm:t>
    </dgm:pt>
    <dgm:pt modelId="{158987A3-0257-274A-AAED-F68F05E20269}" type="parTrans" cxnId="{53F6D5E1-009B-C944-8BF7-47EED397B2EA}">
      <dgm:prSet/>
      <dgm:spPr/>
      <dgm:t>
        <a:bodyPr/>
        <a:lstStyle/>
        <a:p>
          <a:endParaRPr lang="en-US"/>
        </a:p>
      </dgm:t>
    </dgm:pt>
    <dgm:pt modelId="{BD76A816-BC09-DA4C-A7A7-E964D85F1443}" type="sibTrans" cxnId="{53F6D5E1-009B-C944-8BF7-47EED397B2EA}">
      <dgm:prSet/>
      <dgm:spPr/>
      <dgm:t>
        <a:bodyPr/>
        <a:lstStyle/>
        <a:p>
          <a:endParaRPr lang="en-US"/>
        </a:p>
      </dgm:t>
    </dgm:pt>
    <dgm:pt modelId="{BE2B7BE9-F7AD-7D47-8AF1-58003CEA2623}" type="pres">
      <dgm:prSet presAssocID="{FCF7FDD0-3ED0-8548-9BBF-DFD1F1E531D1}" presName="diagram" presStyleCnt="0">
        <dgm:presLayoutVars>
          <dgm:dir/>
          <dgm:resizeHandles val="exact"/>
        </dgm:presLayoutVars>
      </dgm:prSet>
      <dgm:spPr/>
    </dgm:pt>
    <dgm:pt modelId="{6845B00C-1134-9049-B84A-1375BB9EF33F}" type="pres">
      <dgm:prSet presAssocID="{0A41EAA9-661B-624C-8790-F11A646F3FCB}" presName="node" presStyleLbl="node1" presStyleIdx="0" presStyleCnt="2">
        <dgm:presLayoutVars>
          <dgm:bulletEnabled val="1"/>
        </dgm:presLayoutVars>
      </dgm:prSet>
      <dgm:spPr/>
    </dgm:pt>
    <dgm:pt modelId="{BBD6EE08-00D9-F44A-B19C-2F4BF64B83E5}" type="pres">
      <dgm:prSet presAssocID="{A879D85E-5F07-EF4E-815A-E7B2A4F97237}" presName="sibTrans" presStyleCnt="0"/>
      <dgm:spPr/>
    </dgm:pt>
    <dgm:pt modelId="{BA0EFECA-5AEE-9A40-ABD2-2A8AFABBA1BC}" type="pres">
      <dgm:prSet presAssocID="{25537460-D035-944F-B66A-5EE4BD648550}" presName="node" presStyleLbl="node1" presStyleIdx="1" presStyleCnt="2">
        <dgm:presLayoutVars>
          <dgm:bulletEnabled val="1"/>
        </dgm:presLayoutVars>
      </dgm:prSet>
      <dgm:spPr/>
    </dgm:pt>
  </dgm:ptLst>
  <dgm:cxnLst>
    <dgm:cxn modelId="{E8F4B113-9F5F-0D42-A300-3D6CB9D47811}" type="presOf" srcId="{FCF7FDD0-3ED0-8548-9BBF-DFD1F1E531D1}" destId="{BE2B7BE9-F7AD-7D47-8AF1-58003CEA2623}" srcOrd="0" destOrd="0" presId="urn:microsoft.com/office/officeart/2005/8/layout/default"/>
    <dgm:cxn modelId="{1F19BD6A-1F92-6143-85F5-5C5E4D733F94}" type="presOf" srcId="{0A41EAA9-661B-624C-8790-F11A646F3FCB}" destId="{6845B00C-1134-9049-B84A-1375BB9EF33F}" srcOrd="0" destOrd="0" presId="urn:microsoft.com/office/officeart/2005/8/layout/default"/>
    <dgm:cxn modelId="{EB4DD29B-1364-394D-9234-F60C6C137461}" srcId="{FCF7FDD0-3ED0-8548-9BBF-DFD1F1E531D1}" destId="{0A41EAA9-661B-624C-8790-F11A646F3FCB}" srcOrd="0" destOrd="0" parTransId="{D25657C3-4089-CB42-A4F6-2F3C2FE3998D}" sibTransId="{A879D85E-5F07-EF4E-815A-E7B2A4F97237}"/>
    <dgm:cxn modelId="{53F6D5E1-009B-C944-8BF7-47EED397B2EA}" srcId="{FCF7FDD0-3ED0-8548-9BBF-DFD1F1E531D1}" destId="{25537460-D035-944F-B66A-5EE4BD648550}" srcOrd="1" destOrd="0" parTransId="{158987A3-0257-274A-AAED-F68F05E20269}" sibTransId="{BD76A816-BC09-DA4C-A7A7-E964D85F1443}"/>
    <dgm:cxn modelId="{32D817ED-2CA1-E047-80EE-0BB2D1F2CFB8}" type="presOf" srcId="{25537460-D035-944F-B66A-5EE4BD648550}" destId="{BA0EFECA-5AEE-9A40-ABD2-2A8AFABBA1BC}" srcOrd="0" destOrd="0" presId="urn:microsoft.com/office/officeart/2005/8/layout/default"/>
    <dgm:cxn modelId="{7C3202BA-7EDA-C84A-8AD7-7789D9B51E84}" type="presParOf" srcId="{BE2B7BE9-F7AD-7D47-8AF1-58003CEA2623}" destId="{6845B00C-1134-9049-B84A-1375BB9EF33F}" srcOrd="0" destOrd="0" presId="urn:microsoft.com/office/officeart/2005/8/layout/default"/>
    <dgm:cxn modelId="{ADE2394F-1BD7-3E44-A4BB-765DAF8DDB76}" type="presParOf" srcId="{BE2B7BE9-F7AD-7D47-8AF1-58003CEA2623}" destId="{BBD6EE08-00D9-F44A-B19C-2F4BF64B83E5}" srcOrd="1" destOrd="0" presId="urn:microsoft.com/office/officeart/2005/8/layout/default"/>
    <dgm:cxn modelId="{11B32BC4-EDD1-EA4F-A024-98235DEC4EE3}" type="presParOf" srcId="{BE2B7BE9-F7AD-7D47-8AF1-58003CEA2623}" destId="{BA0EFECA-5AEE-9A40-ABD2-2A8AFABBA1B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ECF10A-9853-5B4B-B922-8DBE2F6A37B5}" type="doc">
      <dgm:prSet loTypeId="urn:microsoft.com/office/officeart/2009/3/layout/SnapshotPictureList" loCatId="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1F5AD7E1-1264-D948-A9CE-7170441D6950}">
      <dgm:prSet phldrT="[Tekst]"/>
      <dgm:spPr/>
      <dgm:t>
        <a:bodyPr/>
        <a:lstStyle/>
        <a:p>
          <a:r>
            <a:rPr lang="en-GB" dirty="0"/>
            <a:t> </a:t>
          </a:r>
        </a:p>
      </dgm:t>
    </dgm:pt>
    <dgm:pt modelId="{88D7AB5C-CC5C-4444-9156-8D647EDCE09C}" type="parTrans" cxnId="{3E447A26-6A7A-884A-A5BE-E41EAF0E4FB8}">
      <dgm:prSet/>
      <dgm:spPr/>
      <dgm:t>
        <a:bodyPr/>
        <a:lstStyle/>
        <a:p>
          <a:endParaRPr lang="en-GB"/>
        </a:p>
      </dgm:t>
    </dgm:pt>
    <dgm:pt modelId="{CA9CF12B-87B7-4942-883B-589C2694E976}" type="sibTrans" cxnId="{3E447A26-6A7A-884A-A5BE-E41EAF0E4FB8}">
      <dgm:prSet/>
      <dgm:spPr/>
      <dgm:t>
        <a:bodyPr/>
        <a:lstStyle/>
        <a:p>
          <a:endParaRPr lang="en-GB"/>
        </a:p>
      </dgm:t>
    </dgm:pt>
    <dgm:pt modelId="{7CF09358-8E91-2B4D-B987-14F8147057B5}">
      <dgm:prSet phldrT="[Tekst]"/>
      <dgm:spPr/>
      <dgm:t>
        <a:bodyPr/>
        <a:lstStyle/>
        <a:p>
          <a:r>
            <a:rPr lang="en-GB" dirty="0"/>
            <a:t> </a:t>
          </a:r>
        </a:p>
      </dgm:t>
    </dgm:pt>
    <dgm:pt modelId="{0BA2CDD8-0ABD-DB4A-A9F0-503DE98DDF97}" type="parTrans" cxnId="{6B53451B-3CF9-9F40-B281-89E58D5358E7}">
      <dgm:prSet/>
      <dgm:spPr/>
      <dgm:t>
        <a:bodyPr/>
        <a:lstStyle/>
        <a:p>
          <a:endParaRPr lang="en-GB"/>
        </a:p>
      </dgm:t>
    </dgm:pt>
    <dgm:pt modelId="{BA887A30-28E7-A54F-81EB-1E628060DA9D}" type="sibTrans" cxnId="{6B53451B-3CF9-9F40-B281-89E58D5358E7}">
      <dgm:prSet/>
      <dgm:spPr/>
      <dgm:t>
        <a:bodyPr/>
        <a:lstStyle/>
        <a:p>
          <a:endParaRPr lang="en-GB"/>
        </a:p>
      </dgm:t>
    </dgm:pt>
    <dgm:pt modelId="{4D74AE41-D1C9-A648-A221-8068E2C96E16}" type="pres">
      <dgm:prSet presAssocID="{23ECF10A-9853-5B4B-B922-8DBE2F6A37B5}" presName="Name0" presStyleCnt="0">
        <dgm:presLayoutVars>
          <dgm:chMax/>
          <dgm:chPref/>
          <dgm:dir/>
          <dgm:animLvl val="lvl"/>
        </dgm:presLayoutVars>
      </dgm:prSet>
      <dgm:spPr/>
    </dgm:pt>
    <dgm:pt modelId="{1296D958-7652-C045-98C5-28587225009B}" type="pres">
      <dgm:prSet presAssocID="{1F5AD7E1-1264-D948-A9CE-7170441D6950}" presName="composite" presStyleCnt="0"/>
      <dgm:spPr/>
    </dgm:pt>
    <dgm:pt modelId="{B6297C8D-C244-B645-8BDB-3C1118B7E8A1}" type="pres">
      <dgm:prSet presAssocID="{1F5AD7E1-1264-D948-A9CE-7170441D6950}" presName="ParentAccentShape" presStyleLbl="trBgShp" presStyleIdx="0" presStyleCnt="2"/>
      <dgm:spPr/>
    </dgm:pt>
    <dgm:pt modelId="{A7C83A1C-73C3-2548-8DC6-75E8A4B35FB3}" type="pres">
      <dgm:prSet presAssocID="{1F5AD7E1-1264-D948-A9CE-7170441D6950}" presName="ParentTex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88632253-60EC-194D-9526-73959B559996}" type="pres">
      <dgm:prSet presAssocID="{1F5AD7E1-1264-D948-A9CE-7170441D6950}" presName="ChildText" presStyleLbl="revTx" presStyleIdx="1" presStyleCnt="4">
        <dgm:presLayoutVars>
          <dgm:chMax val="0"/>
          <dgm:chPref val="0"/>
        </dgm:presLayoutVars>
      </dgm:prSet>
      <dgm:spPr/>
    </dgm:pt>
    <dgm:pt modelId="{FD00D88F-3094-E140-BB33-D274C6AB340D}" type="pres">
      <dgm:prSet presAssocID="{1F5AD7E1-1264-D948-A9CE-7170441D6950}" presName="ChildAccentShape" presStyleLbl="trBgShp" presStyleIdx="0" presStyleCnt="2"/>
      <dgm:spPr/>
    </dgm:pt>
    <dgm:pt modelId="{48271C6E-8F79-AB47-839D-74707FC0B386}" type="pres">
      <dgm:prSet presAssocID="{1F5AD7E1-1264-D948-A9CE-7170441D6950}" presName="Image" presStyleLbl="align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CAA8E3-312C-D642-97BA-ABBC6C8D6010}" type="pres">
      <dgm:prSet presAssocID="{CA9CF12B-87B7-4942-883B-589C2694E976}" presName="sibTrans" presStyleCnt="0"/>
      <dgm:spPr/>
    </dgm:pt>
    <dgm:pt modelId="{567189DF-FA85-BC48-9824-E974CEF2CE69}" type="pres">
      <dgm:prSet presAssocID="{7CF09358-8E91-2B4D-B987-14F8147057B5}" presName="composite" presStyleCnt="0"/>
      <dgm:spPr/>
    </dgm:pt>
    <dgm:pt modelId="{12869231-BA72-5B43-A85E-2FA9B56F0E2A}" type="pres">
      <dgm:prSet presAssocID="{7CF09358-8E91-2B4D-B987-14F8147057B5}" presName="ParentAccentShape" presStyleLbl="trBgShp" presStyleIdx="1" presStyleCnt="2"/>
      <dgm:spPr/>
    </dgm:pt>
    <dgm:pt modelId="{3C38A4DD-4EF7-2240-84E7-E0D059DCCE3C}" type="pres">
      <dgm:prSet presAssocID="{7CF09358-8E91-2B4D-B987-14F8147057B5}" presName="ParentTex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C6242A8E-75A9-8A48-930C-42AF7200FF1E}" type="pres">
      <dgm:prSet presAssocID="{7CF09358-8E91-2B4D-B987-14F8147057B5}" presName="ChildText" presStyleLbl="revTx" presStyleIdx="3" presStyleCnt="4">
        <dgm:presLayoutVars>
          <dgm:chMax val="0"/>
          <dgm:chPref val="0"/>
        </dgm:presLayoutVars>
      </dgm:prSet>
      <dgm:spPr/>
    </dgm:pt>
    <dgm:pt modelId="{2ECFA51C-CA74-3E46-8A5B-CA9734DE69E1}" type="pres">
      <dgm:prSet presAssocID="{7CF09358-8E91-2B4D-B987-14F8147057B5}" presName="ChildAccentShape" presStyleLbl="trBgShp" presStyleIdx="1" presStyleCnt="2"/>
      <dgm:spPr/>
    </dgm:pt>
    <dgm:pt modelId="{0F206789-70A4-1240-BBDA-3E79DB2B8F2C}" type="pres">
      <dgm:prSet presAssocID="{7CF09358-8E91-2B4D-B987-14F8147057B5}" presName="Image" presStyleLbl="align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B53451B-3CF9-9F40-B281-89E58D5358E7}" srcId="{23ECF10A-9853-5B4B-B922-8DBE2F6A37B5}" destId="{7CF09358-8E91-2B4D-B987-14F8147057B5}" srcOrd="1" destOrd="0" parTransId="{0BA2CDD8-0ABD-DB4A-A9F0-503DE98DDF97}" sibTransId="{BA887A30-28E7-A54F-81EB-1E628060DA9D}"/>
    <dgm:cxn modelId="{706E1322-4F4A-1D4E-BF4A-5FC6B0C40710}" type="presOf" srcId="{1F5AD7E1-1264-D948-A9CE-7170441D6950}" destId="{A7C83A1C-73C3-2548-8DC6-75E8A4B35FB3}" srcOrd="0" destOrd="0" presId="urn:microsoft.com/office/officeart/2009/3/layout/SnapshotPictureList"/>
    <dgm:cxn modelId="{3E447A26-6A7A-884A-A5BE-E41EAF0E4FB8}" srcId="{23ECF10A-9853-5B4B-B922-8DBE2F6A37B5}" destId="{1F5AD7E1-1264-D948-A9CE-7170441D6950}" srcOrd="0" destOrd="0" parTransId="{88D7AB5C-CC5C-4444-9156-8D647EDCE09C}" sibTransId="{CA9CF12B-87B7-4942-883B-589C2694E976}"/>
    <dgm:cxn modelId="{2DC0288C-7B0E-8240-9882-842A79FC00C8}" type="presOf" srcId="{7CF09358-8E91-2B4D-B987-14F8147057B5}" destId="{3C38A4DD-4EF7-2240-84E7-E0D059DCCE3C}" srcOrd="0" destOrd="0" presId="urn:microsoft.com/office/officeart/2009/3/layout/SnapshotPictureList"/>
    <dgm:cxn modelId="{AD7455AA-11AA-AA46-B08F-A03BECD66893}" type="presOf" srcId="{23ECF10A-9853-5B4B-B922-8DBE2F6A37B5}" destId="{4D74AE41-D1C9-A648-A221-8068E2C96E16}" srcOrd="0" destOrd="0" presId="urn:microsoft.com/office/officeart/2009/3/layout/SnapshotPictureList"/>
    <dgm:cxn modelId="{9549ECBC-EACA-AC4B-93CD-C567D043FDF8}" type="presParOf" srcId="{4D74AE41-D1C9-A648-A221-8068E2C96E16}" destId="{1296D958-7652-C045-98C5-28587225009B}" srcOrd="0" destOrd="0" presId="urn:microsoft.com/office/officeart/2009/3/layout/SnapshotPictureList"/>
    <dgm:cxn modelId="{F25F8F50-118C-AF45-8284-A3232AE1B4E0}" type="presParOf" srcId="{1296D958-7652-C045-98C5-28587225009B}" destId="{B6297C8D-C244-B645-8BDB-3C1118B7E8A1}" srcOrd="0" destOrd="0" presId="urn:microsoft.com/office/officeart/2009/3/layout/SnapshotPictureList"/>
    <dgm:cxn modelId="{6D2C6525-C7C6-334E-A3C7-C6BC78AB6965}" type="presParOf" srcId="{1296D958-7652-C045-98C5-28587225009B}" destId="{A7C83A1C-73C3-2548-8DC6-75E8A4B35FB3}" srcOrd="1" destOrd="0" presId="urn:microsoft.com/office/officeart/2009/3/layout/SnapshotPictureList"/>
    <dgm:cxn modelId="{626C160E-CC8A-C942-B554-F3EADA2E38FD}" type="presParOf" srcId="{1296D958-7652-C045-98C5-28587225009B}" destId="{88632253-60EC-194D-9526-73959B559996}" srcOrd="2" destOrd="0" presId="urn:microsoft.com/office/officeart/2009/3/layout/SnapshotPictureList"/>
    <dgm:cxn modelId="{A128F2EB-21EE-9D4A-9291-2E83F27D8034}" type="presParOf" srcId="{1296D958-7652-C045-98C5-28587225009B}" destId="{FD00D88F-3094-E140-BB33-D274C6AB340D}" srcOrd="3" destOrd="0" presId="urn:microsoft.com/office/officeart/2009/3/layout/SnapshotPictureList"/>
    <dgm:cxn modelId="{67F0AB1E-DF99-8843-A7EA-243C7F3A5602}" type="presParOf" srcId="{1296D958-7652-C045-98C5-28587225009B}" destId="{48271C6E-8F79-AB47-839D-74707FC0B386}" srcOrd="4" destOrd="0" presId="urn:microsoft.com/office/officeart/2009/3/layout/SnapshotPictureList"/>
    <dgm:cxn modelId="{901F38FA-7D21-7042-B25C-0766D2B0B94E}" type="presParOf" srcId="{4D74AE41-D1C9-A648-A221-8068E2C96E16}" destId="{ADCAA8E3-312C-D642-97BA-ABBC6C8D6010}" srcOrd="1" destOrd="0" presId="urn:microsoft.com/office/officeart/2009/3/layout/SnapshotPictureList"/>
    <dgm:cxn modelId="{5535AA4A-C370-AC48-B043-4B29217BE96A}" type="presParOf" srcId="{4D74AE41-D1C9-A648-A221-8068E2C96E16}" destId="{567189DF-FA85-BC48-9824-E974CEF2CE69}" srcOrd="2" destOrd="0" presId="urn:microsoft.com/office/officeart/2009/3/layout/SnapshotPictureList"/>
    <dgm:cxn modelId="{6B753BFA-C59D-644B-888D-B6B0254242CC}" type="presParOf" srcId="{567189DF-FA85-BC48-9824-E974CEF2CE69}" destId="{12869231-BA72-5B43-A85E-2FA9B56F0E2A}" srcOrd="0" destOrd="0" presId="urn:microsoft.com/office/officeart/2009/3/layout/SnapshotPictureList"/>
    <dgm:cxn modelId="{812384CA-847D-5149-96AF-8437413ED9AF}" type="presParOf" srcId="{567189DF-FA85-BC48-9824-E974CEF2CE69}" destId="{3C38A4DD-4EF7-2240-84E7-E0D059DCCE3C}" srcOrd="1" destOrd="0" presId="urn:microsoft.com/office/officeart/2009/3/layout/SnapshotPictureList"/>
    <dgm:cxn modelId="{38B2428E-8CDE-1C4C-A300-4FA0F12F3B7C}" type="presParOf" srcId="{567189DF-FA85-BC48-9824-E974CEF2CE69}" destId="{C6242A8E-75A9-8A48-930C-42AF7200FF1E}" srcOrd="2" destOrd="0" presId="urn:microsoft.com/office/officeart/2009/3/layout/SnapshotPictureList"/>
    <dgm:cxn modelId="{6817B7C4-A3EA-084B-A574-679C06DAA433}" type="presParOf" srcId="{567189DF-FA85-BC48-9824-E974CEF2CE69}" destId="{2ECFA51C-CA74-3E46-8A5B-CA9734DE69E1}" srcOrd="3" destOrd="0" presId="urn:microsoft.com/office/officeart/2009/3/layout/SnapshotPictureList"/>
    <dgm:cxn modelId="{78704018-4010-C046-9C47-580D4ADC56FB}" type="presParOf" srcId="{567189DF-FA85-BC48-9824-E974CEF2CE69}" destId="{0F206789-70A4-1240-BBDA-3E79DB2B8F2C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ECF10A-9853-5B4B-B922-8DBE2F6A37B5}" type="doc">
      <dgm:prSet loTypeId="urn:microsoft.com/office/officeart/2009/3/layout/SnapshotPictureList" loCatId="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1F5AD7E1-1264-D948-A9CE-7170441D6950}">
      <dgm:prSet phldrT="[Tekst]"/>
      <dgm:spPr/>
      <dgm:t>
        <a:bodyPr/>
        <a:lstStyle/>
        <a:p>
          <a:r>
            <a:rPr lang="en-GB" dirty="0"/>
            <a:t> </a:t>
          </a:r>
        </a:p>
      </dgm:t>
    </dgm:pt>
    <dgm:pt modelId="{88D7AB5C-CC5C-4444-9156-8D647EDCE09C}" type="parTrans" cxnId="{3E447A26-6A7A-884A-A5BE-E41EAF0E4FB8}">
      <dgm:prSet/>
      <dgm:spPr/>
      <dgm:t>
        <a:bodyPr/>
        <a:lstStyle/>
        <a:p>
          <a:endParaRPr lang="en-GB"/>
        </a:p>
      </dgm:t>
    </dgm:pt>
    <dgm:pt modelId="{CA9CF12B-87B7-4942-883B-589C2694E976}" type="sibTrans" cxnId="{3E447A26-6A7A-884A-A5BE-E41EAF0E4FB8}">
      <dgm:prSet/>
      <dgm:spPr/>
      <dgm:t>
        <a:bodyPr/>
        <a:lstStyle/>
        <a:p>
          <a:endParaRPr lang="en-GB"/>
        </a:p>
      </dgm:t>
    </dgm:pt>
    <dgm:pt modelId="{7CF09358-8E91-2B4D-B987-14F8147057B5}">
      <dgm:prSet phldrT="[Tekst]"/>
      <dgm:spPr/>
      <dgm:t>
        <a:bodyPr/>
        <a:lstStyle/>
        <a:p>
          <a:r>
            <a:rPr lang="en-GB" dirty="0"/>
            <a:t> </a:t>
          </a:r>
        </a:p>
      </dgm:t>
    </dgm:pt>
    <dgm:pt modelId="{0BA2CDD8-0ABD-DB4A-A9F0-503DE98DDF97}" type="parTrans" cxnId="{6B53451B-3CF9-9F40-B281-89E58D5358E7}">
      <dgm:prSet/>
      <dgm:spPr/>
      <dgm:t>
        <a:bodyPr/>
        <a:lstStyle/>
        <a:p>
          <a:endParaRPr lang="en-GB"/>
        </a:p>
      </dgm:t>
    </dgm:pt>
    <dgm:pt modelId="{BA887A30-28E7-A54F-81EB-1E628060DA9D}" type="sibTrans" cxnId="{6B53451B-3CF9-9F40-B281-89E58D5358E7}">
      <dgm:prSet/>
      <dgm:spPr/>
      <dgm:t>
        <a:bodyPr/>
        <a:lstStyle/>
        <a:p>
          <a:endParaRPr lang="en-GB"/>
        </a:p>
      </dgm:t>
    </dgm:pt>
    <dgm:pt modelId="{4D74AE41-D1C9-A648-A221-8068E2C96E16}" type="pres">
      <dgm:prSet presAssocID="{23ECF10A-9853-5B4B-B922-8DBE2F6A37B5}" presName="Name0" presStyleCnt="0">
        <dgm:presLayoutVars>
          <dgm:chMax/>
          <dgm:chPref/>
          <dgm:dir/>
          <dgm:animLvl val="lvl"/>
        </dgm:presLayoutVars>
      </dgm:prSet>
      <dgm:spPr/>
    </dgm:pt>
    <dgm:pt modelId="{1296D958-7652-C045-98C5-28587225009B}" type="pres">
      <dgm:prSet presAssocID="{1F5AD7E1-1264-D948-A9CE-7170441D6950}" presName="composite" presStyleCnt="0"/>
      <dgm:spPr/>
    </dgm:pt>
    <dgm:pt modelId="{B6297C8D-C244-B645-8BDB-3C1118B7E8A1}" type="pres">
      <dgm:prSet presAssocID="{1F5AD7E1-1264-D948-A9CE-7170441D6950}" presName="ParentAccentShape" presStyleLbl="trBgShp" presStyleIdx="0" presStyleCnt="2"/>
      <dgm:spPr/>
    </dgm:pt>
    <dgm:pt modelId="{A7C83A1C-73C3-2548-8DC6-75E8A4B35FB3}" type="pres">
      <dgm:prSet presAssocID="{1F5AD7E1-1264-D948-A9CE-7170441D6950}" presName="ParentTex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88632253-60EC-194D-9526-73959B559996}" type="pres">
      <dgm:prSet presAssocID="{1F5AD7E1-1264-D948-A9CE-7170441D6950}" presName="ChildText" presStyleLbl="revTx" presStyleIdx="1" presStyleCnt="4">
        <dgm:presLayoutVars>
          <dgm:chMax val="0"/>
          <dgm:chPref val="0"/>
        </dgm:presLayoutVars>
      </dgm:prSet>
      <dgm:spPr/>
    </dgm:pt>
    <dgm:pt modelId="{FD00D88F-3094-E140-BB33-D274C6AB340D}" type="pres">
      <dgm:prSet presAssocID="{1F5AD7E1-1264-D948-A9CE-7170441D6950}" presName="ChildAccentShape" presStyleLbl="trBgShp" presStyleIdx="0" presStyleCnt="2"/>
      <dgm:spPr/>
    </dgm:pt>
    <dgm:pt modelId="{48271C6E-8F79-AB47-839D-74707FC0B386}" type="pres">
      <dgm:prSet presAssocID="{1F5AD7E1-1264-D948-A9CE-7170441D6950}" presName="Image" presStyleLbl="alignImgPlace1" presStyleIdx="0" presStyleCnt="2"/>
      <dgm:spPr>
        <a:blipFill rotWithShape="1">
          <a:blip xmlns:r="http://schemas.openxmlformats.org/officeDocument/2006/relationships" r:embed="rId1">
            <a:alphaModFix/>
          </a:blip>
          <a:srcRect/>
          <a:stretch>
            <a:fillRect t="-1000" b="-1000"/>
          </a:stretch>
        </a:blipFill>
      </dgm:spPr>
    </dgm:pt>
    <dgm:pt modelId="{ADCAA8E3-312C-D642-97BA-ABBC6C8D6010}" type="pres">
      <dgm:prSet presAssocID="{CA9CF12B-87B7-4942-883B-589C2694E976}" presName="sibTrans" presStyleCnt="0"/>
      <dgm:spPr/>
    </dgm:pt>
    <dgm:pt modelId="{567189DF-FA85-BC48-9824-E974CEF2CE69}" type="pres">
      <dgm:prSet presAssocID="{7CF09358-8E91-2B4D-B987-14F8147057B5}" presName="composite" presStyleCnt="0"/>
      <dgm:spPr/>
    </dgm:pt>
    <dgm:pt modelId="{12869231-BA72-5B43-A85E-2FA9B56F0E2A}" type="pres">
      <dgm:prSet presAssocID="{7CF09358-8E91-2B4D-B987-14F8147057B5}" presName="ParentAccentShape" presStyleLbl="trBgShp" presStyleIdx="1" presStyleCnt="2"/>
      <dgm:spPr/>
    </dgm:pt>
    <dgm:pt modelId="{3C38A4DD-4EF7-2240-84E7-E0D059DCCE3C}" type="pres">
      <dgm:prSet presAssocID="{7CF09358-8E91-2B4D-B987-14F8147057B5}" presName="ParentTex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C6242A8E-75A9-8A48-930C-42AF7200FF1E}" type="pres">
      <dgm:prSet presAssocID="{7CF09358-8E91-2B4D-B987-14F8147057B5}" presName="ChildText" presStyleLbl="revTx" presStyleIdx="3" presStyleCnt="4">
        <dgm:presLayoutVars>
          <dgm:chMax val="0"/>
          <dgm:chPref val="0"/>
        </dgm:presLayoutVars>
      </dgm:prSet>
      <dgm:spPr/>
    </dgm:pt>
    <dgm:pt modelId="{2ECFA51C-CA74-3E46-8A5B-CA9734DE69E1}" type="pres">
      <dgm:prSet presAssocID="{7CF09358-8E91-2B4D-B987-14F8147057B5}" presName="ChildAccentShape" presStyleLbl="trBgShp" presStyleIdx="1" presStyleCnt="2"/>
      <dgm:spPr/>
    </dgm:pt>
    <dgm:pt modelId="{0F206789-70A4-1240-BBDA-3E79DB2B8F2C}" type="pres">
      <dgm:prSet presAssocID="{7CF09358-8E91-2B4D-B987-14F8147057B5}" presName="Image" presStyleLbl="alignImgPlace1" presStyleIdx="1" presStyleCnt="2"/>
      <dgm:spPr>
        <a:blipFill rotWithShape="1">
          <a:blip xmlns:r="http://schemas.openxmlformats.org/officeDocument/2006/relationships" r:embed="rId2">
            <a:alphaModFix/>
          </a:blip>
          <a:srcRect/>
          <a:stretch>
            <a:fillRect l="-3000" r="-3000"/>
          </a:stretch>
        </a:blipFill>
      </dgm:spPr>
    </dgm:pt>
  </dgm:ptLst>
  <dgm:cxnLst>
    <dgm:cxn modelId="{6B53451B-3CF9-9F40-B281-89E58D5358E7}" srcId="{23ECF10A-9853-5B4B-B922-8DBE2F6A37B5}" destId="{7CF09358-8E91-2B4D-B987-14F8147057B5}" srcOrd="1" destOrd="0" parTransId="{0BA2CDD8-0ABD-DB4A-A9F0-503DE98DDF97}" sibTransId="{BA887A30-28E7-A54F-81EB-1E628060DA9D}"/>
    <dgm:cxn modelId="{706E1322-4F4A-1D4E-BF4A-5FC6B0C40710}" type="presOf" srcId="{1F5AD7E1-1264-D948-A9CE-7170441D6950}" destId="{A7C83A1C-73C3-2548-8DC6-75E8A4B35FB3}" srcOrd="0" destOrd="0" presId="urn:microsoft.com/office/officeart/2009/3/layout/SnapshotPictureList"/>
    <dgm:cxn modelId="{3E447A26-6A7A-884A-A5BE-E41EAF0E4FB8}" srcId="{23ECF10A-9853-5B4B-B922-8DBE2F6A37B5}" destId="{1F5AD7E1-1264-D948-A9CE-7170441D6950}" srcOrd="0" destOrd="0" parTransId="{88D7AB5C-CC5C-4444-9156-8D647EDCE09C}" sibTransId="{CA9CF12B-87B7-4942-883B-589C2694E976}"/>
    <dgm:cxn modelId="{2DC0288C-7B0E-8240-9882-842A79FC00C8}" type="presOf" srcId="{7CF09358-8E91-2B4D-B987-14F8147057B5}" destId="{3C38A4DD-4EF7-2240-84E7-E0D059DCCE3C}" srcOrd="0" destOrd="0" presId="urn:microsoft.com/office/officeart/2009/3/layout/SnapshotPictureList"/>
    <dgm:cxn modelId="{AD7455AA-11AA-AA46-B08F-A03BECD66893}" type="presOf" srcId="{23ECF10A-9853-5B4B-B922-8DBE2F6A37B5}" destId="{4D74AE41-D1C9-A648-A221-8068E2C96E16}" srcOrd="0" destOrd="0" presId="urn:microsoft.com/office/officeart/2009/3/layout/SnapshotPictureList"/>
    <dgm:cxn modelId="{9549ECBC-EACA-AC4B-93CD-C567D043FDF8}" type="presParOf" srcId="{4D74AE41-D1C9-A648-A221-8068E2C96E16}" destId="{1296D958-7652-C045-98C5-28587225009B}" srcOrd="0" destOrd="0" presId="urn:microsoft.com/office/officeart/2009/3/layout/SnapshotPictureList"/>
    <dgm:cxn modelId="{F25F8F50-118C-AF45-8284-A3232AE1B4E0}" type="presParOf" srcId="{1296D958-7652-C045-98C5-28587225009B}" destId="{B6297C8D-C244-B645-8BDB-3C1118B7E8A1}" srcOrd="0" destOrd="0" presId="urn:microsoft.com/office/officeart/2009/3/layout/SnapshotPictureList"/>
    <dgm:cxn modelId="{6D2C6525-C7C6-334E-A3C7-C6BC78AB6965}" type="presParOf" srcId="{1296D958-7652-C045-98C5-28587225009B}" destId="{A7C83A1C-73C3-2548-8DC6-75E8A4B35FB3}" srcOrd="1" destOrd="0" presId="urn:microsoft.com/office/officeart/2009/3/layout/SnapshotPictureList"/>
    <dgm:cxn modelId="{626C160E-CC8A-C942-B554-F3EADA2E38FD}" type="presParOf" srcId="{1296D958-7652-C045-98C5-28587225009B}" destId="{88632253-60EC-194D-9526-73959B559996}" srcOrd="2" destOrd="0" presId="urn:microsoft.com/office/officeart/2009/3/layout/SnapshotPictureList"/>
    <dgm:cxn modelId="{A128F2EB-21EE-9D4A-9291-2E83F27D8034}" type="presParOf" srcId="{1296D958-7652-C045-98C5-28587225009B}" destId="{FD00D88F-3094-E140-BB33-D274C6AB340D}" srcOrd="3" destOrd="0" presId="urn:microsoft.com/office/officeart/2009/3/layout/SnapshotPictureList"/>
    <dgm:cxn modelId="{67F0AB1E-DF99-8843-A7EA-243C7F3A5602}" type="presParOf" srcId="{1296D958-7652-C045-98C5-28587225009B}" destId="{48271C6E-8F79-AB47-839D-74707FC0B386}" srcOrd="4" destOrd="0" presId="urn:microsoft.com/office/officeart/2009/3/layout/SnapshotPictureList"/>
    <dgm:cxn modelId="{901F38FA-7D21-7042-B25C-0766D2B0B94E}" type="presParOf" srcId="{4D74AE41-D1C9-A648-A221-8068E2C96E16}" destId="{ADCAA8E3-312C-D642-97BA-ABBC6C8D6010}" srcOrd="1" destOrd="0" presId="urn:microsoft.com/office/officeart/2009/3/layout/SnapshotPictureList"/>
    <dgm:cxn modelId="{5535AA4A-C370-AC48-B043-4B29217BE96A}" type="presParOf" srcId="{4D74AE41-D1C9-A648-A221-8068E2C96E16}" destId="{567189DF-FA85-BC48-9824-E974CEF2CE69}" srcOrd="2" destOrd="0" presId="urn:microsoft.com/office/officeart/2009/3/layout/SnapshotPictureList"/>
    <dgm:cxn modelId="{6B753BFA-C59D-644B-888D-B6B0254242CC}" type="presParOf" srcId="{567189DF-FA85-BC48-9824-E974CEF2CE69}" destId="{12869231-BA72-5B43-A85E-2FA9B56F0E2A}" srcOrd="0" destOrd="0" presId="urn:microsoft.com/office/officeart/2009/3/layout/SnapshotPictureList"/>
    <dgm:cxn modelId="{812384CA-847D-5149-96AF-8437413ED9AF}" type="presParOf" srcId="{567189DF-FA85-BC48-9824-E974CEF2CE69}" destId="{3C38A4DD-4EF7-2240-84E7-E0D059DCCE3C}" srcOrd="1" destOrd="0" presId="urn:microsoft.com/office/officeart/2009/3/layout/SnapshotPictureList"/>
    <dgm:cxn modelId="{38B2428E-8CDE-1C4C-A300-4FA0F12F3B7C}" type="presParOf" srcId="{567189DF-FA85-BC48-9824-E974CEF2CE69}" destId="{C6242A8E-75A9-8A48-930C-42AF7200FF1E}" srcOrd="2" destOrd="0" presId="urn:microsoft.com/office/officeart/2009/3/layout/SnapshotPictureList"/>
    <dgm:cxn modelId="{6817B7C4-A3EA-084B-A574-679C06DAA433}" type="presParOf" srcId="{567189DF-FA85-BC48-9824-E974CEF2CE69}" destId="{2ECFA51C-CA74-3E46-8A5B-CA9734DE69E1}" srcOrd="3" destOrd="0" presId="urn:microsoft.com/office/officeart/2009/3/layout/SnapshotPictureList"/>
    <dgm:cxn modelId="{78704018-4010-C046-9C47-580D4ADC56FB}" type="presParOf" srcId="{567189DF-FA85-BC48-9824-E974CEF2CE69}" destId="{0F206789-70A4-1240-BBDA-3E79DB2B8F2C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ECF10A-9853-5B4B-B922-8DBE2F6A37B5}" type="doc">
      <dgm:prSet loTypeId="urn:microsoft.com/office/officeart/2009/3/layout/SnapshotPictureList" loCatId="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1F5AD7E1-1264-D948-A9CE-7170441D6950}">
      <dgm:prSet phldrT="[Tekst]"/>
      <dgm:spPr/>
      <dgm:t>
        <a:bodyPr/>
        <a:lstStyle/>
        <a:p>
          <a:r>
            <a:rPr lang="en-GB" dirty="0"/>
            <a:t> </a:t>
          </a:r>
        </a:p>
      </dgm:t>
    </dgm:pt>
    <dgm:pt modelId="{88D7AB5C-CC5C-4444-9156-8D647EDCE09C}" type="parTrans" cxnId="{3E447A26-6A7A-884A-A5BE-E41EAF0E4FB8}">
      <dgm:prSet/>
      <dgm:spPr/>
      <dgm:t>
        <a:bodyPr/>
        <a:lstStyle/>
        <a:p>
          <a:endParaRPr lang="en-GB"/>
        </a:p>
      </dgm:t>
    </dgm:pt>
    <dgm:pt modelId="{CA9CF12B-87B7-4942-883B-589C2694E976}" type="sibTrans" cxnId="{3E447A26-6A7A-884A-A5BE-E41EAF0E4FB8}">
      <dgm:prSet/>
      <dgm:spPr/>
      <dgm:t>
        <a:bodyPr/>
        <a:lstStyle/>
        <a:p>
          <a:endParaRPr lang="en-GB"/>
        </a:p>
      </dgm:t>
    </dgm:pt>
    <dgm:pt modelId="{7CF09358-8E91-2B4D-B987-14F8147057B5}">
      <dgm:prSet phldrT="[Tekst]"/>
      <dgm:spPr/>
      <dgm:t>
        <a:bodyPr/>
        <a:lstStyle/>
        <a:p>
          <a:r>
            <a:rPr lang="en-GB" dirty="0"/>
            <a:t> </a:t>
          </a:r>
        </a:p>
      </dgm:t>
    </dgm:pt>
    <dgm:pt modelId="{0BA2CDD8-0ABD-DB4A-A9F0-503DE98DDF97}" type="parTrans" cxnId="{6B53451B-3CF9-9F40-B281-89E58D5358E7}">
      <dgm:prSet/>
      <dgm:spPr/>
      <dgm:t>
        <a:bodyPr/>
        <a:lstStyle/>
        <a:p>
          <a:endParaRPr lang="en-GB"/>
        </a:p>
      </dgm:t>
    </dgm:pt>
    <dgm:pt modelId="{BA887A30-28E7-A54F-81EB-1E628060DA9D}" type="sibTrans" cxnId="{6B53451B-3CF9-9F40-B281-89E58D5358E7}">
      <dgm:prSet/>
      <dgm:spPr/>
      <dgm:t>
        <a:bodyPr/>
        <a:lstStyle/>
        <a:p>
          <a:endParaRPr lang="en-GB"/>
        </a:p>
      </dgm:t>
    </dgm:pt>
    <dgm:pt modelId="{4D74AE41-D1C9-A648-A221-8068E2C96E16}" type="pres">
      <dgm:prSet presAssocID="{23ECF10A-9853-5B4B-B922-8DBE2F6A37B5}" presName="Name0" presStyleCnt="0">
        <dgm:presLayoutVars>
          <dgm:chMax/>
          <dgm:chPref/>
          <dgm:dir/>
          <dgm:animLvl val="lvl"/>
        </dgm:presLayoutVars>
      </dgm:prSet>
      <dgm:spPr/>
    </dgm:pt>
    <dgm:pt modelId="{1296D958-7652-C045-98C5-28587225009B}" type="pres">
      <dgm:prSet presAssocID="{1F5AD7E1-1264-D948-A9CE-7170441D6950}" presName="composite" presStyleCnt="0"/>
      <dgm:spPr/>
    </dgm:pt>
    <dgm:pt modelId="{B6297C8D-C244-B645-8BDB-3C1118B7E8A1}" type="pres">
      <dgm:prSet presAssocID="{1F5AD7E1-1264-D948-A9CE-7170441D6950}" presName="ParentAccentShape" presStyleLbl="trBgShp" presStyleIdx="0" presStyleCnt="2"/>
      <dgm:spPr/>
    </dgm:pt>
    <dgm:pt modelId="{A7C83A1C-73C3-2548-8DC6-75E8A4B35FB3}" type="pres">
      <dgm:prSet presAssocID="{1F5AD7E1-1264-D948-A9CE-7170441D6950}" presName="ParentTex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88632253-60EC-194D-9526-73959B559996}" type="pres">
      <dgm:prSet presAssocID="{1F5AD7E1-1264-D948-A9CE-7170441D6950}" presName="ChildText" presStyleLbl="revTx" presStyleIdx="1" presStyleCnt="4">
        <dgm:presLayoutVars>
          <dgm:chMax val="0"/>
          <dgm:chPref val="0"/>
        </dgm:presLayoutVars>
      </dgm:prSet>
      <dgm:spPr/>
    </dgm:pt>
    <dgm:pt modelId="{FD00D88F-3094-E140-BB33-D274C6AB340D}" type="pres">
      <dgm:prSet presAssocID="{1F5AD7E1-1264-D948-A9CE-7170441D6950}" presName="ChildAccentShape" presStyleLbl="trBgShp" presStyleIdx="0" presStyleCnt="2"/>
      <dgm:spPr/>
    </dgm:pt>
    <dgm:pt modelId="{48271C6E-8F79-AB47-839D-74707FC0B386}" type="pres">
      <dgm:prSet presAssocID="{1F5AD7E1-1264-D948-A9CE-7170441D6950}" presName="Image" presStyleLbl="alignImgPlac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DCAA8E3-312C-D642-97BA-ABBC6C8D6010}" type="pres">
      <dgm:prSet presAssocID="{CA9CF12B-87B7-4942-883B-589C2694E976}" presName="sibTrans" presStyleCnt="0"/>
      <dgm:spPr/>
    </dgm:pt>
    <dgm:pt modelId="{567189DF-FA85-BC48-9824-E974CEF2CE69}" type="pres">
      <dgm:prSet presAssocID="{7CF09358-8E91-2B4D-B987-14F8147057B5}" presName="composite" presStyleCnt="0"/>
      <dgm:spPr/>
    </dgm:pt>
    <dgm:pt modelId="{12869231-BA72-5B43-A85E-2FA9B56F0E2A}" type="pres">
      <dgm:prSet presAssocID="{7CF09358-8E91-2B4D-B987-14F8147057B5}" presName="ParentAccentShape" presStyleLbl="trBgShp" presStyleIdx="1" presStyleCnt="2"/>
      <dgm:spPr/>
    </dgm:pt>
    <dgm:pt modelId="{3C38A4DD-4EF7-2240-84E7-E0D059DCCE3C}" type="pres">
      <dgm:prSet presAssocID="{7CF09358-8E91-2B4D-B987-14F8147057B5}" presName="ParentTex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C6242A8E-75A9-8A48-930C-42AF7200FF1E}" type="pres">
      <dgm:prSet presAssocID="{7CF09358-8E91-2B4D-B987-14F8147057B5}" presName="ChildText" presStyleLbl="revTx" presStyleIdx="3" presStyleCnt="4">
        <dgm:presLayoutVars>
          <dgm:chMax val="0"/>
          <dgm:chPref val="0"/>
        </dgm:presLayoutVars>
      </dgm:prSet>
      <dgm:spPr/>
    </dgm:pt>
    <dgm:pt modelId="{2ECFA51C-CA74-3E46-8A5B-CA9734DE69E1}" type="pres">
      <dgm:prSet presAssocID="{7CF09358-8E91-2B4D-B987-14F8147057B5}" presName="ChildAccentShape" presStyleLbl="trBgShp" presStyleIdx="1" presStyleCnt="2"/>
      <dgm:spPr/>
    </dgm:pt>
    <dgm:pt modelId="{0F206789-70A4-1240-BBDA-3E79DB2B8F2C}" type="pres">
      <dgm:prSet presAssocID="{7CF09358-8E91-2B4D-B987-14F8147057B5}" presName="Image" presStyleLbl="alignImgPlace1" presStyleIdx="1" presStyleCnt="2"/>
      <dgm:spPr>
        <a:blipFill rotWithShape="1">
          <a:blip xmlns:r="http://schemas.openxmlformats.org/officeDocument/2006/relationships" r:embed="rId2">
            <a:alphaModFix/>
          </a:blip>
          <a:srcRect/>
          <a:stretch>
            <a:fillRect t="-28000" b="-28000"/>
          </a:stretch>
        </a:blipFill>
      </dgm:spPr>
    </dgm:pt>
  </dgm:ptLst>
  <dgm:cxnLst>
    <dgm:cxn modelId="{6B53451B-3CF9-9F40-B281-89E58D5358E7}" srcId="{23ECF10A-9853-5B4B-B922-8DBE2F6A37B5}" destId="{7CF09358-8E91-2B4D-B987-14F8147057B5}" srcOrd="1" destOrd="0" parTransId="{0BA2CDD8-0ABD-DB4A-A9F0-503DE98DDF97}" sibTransId="{BA887A30-28E7-A54F-81EB-1E628060DA9D}"/>
    <dgm:cxn modelId="{706E1322-4F4A-1D4E-BF4A-5FC6B0C40710}" type="presOf" srcId="{1F5AD7E1-1264-D948-A9CE-7170441D6950}" destId="{A7C83A1C-73C3-2548-8DC6-75E8A4B35FB3}" srcOrd="0" destOrd="0" presId="urn:microsoft.com/office/officeart/2009/3/layout/SnapshotPictureList"/>
    <dgm:cxn modelId="{3E447A26-6A7A-884A-A5BE-E41EAF0E4FB8}" srcId="{23ECF10A-9853-5B4B-B922-8DBE2F6A37B5}" destId="{1F5AD7E1-1264-D948-A9CE-7170441D6950}" srcOrd="0" destOrd="0" parTransId="{88D7AB5C-CC5C-4444-9156-8D647EDCE09C}" sibTransId="{CA9CF12B-87B7-4942-883B-589C2694E976}"/>
    <dgm:cxn modelId="{2DC0288C-7B0E-8240-9882-842A79FC00C8}" type="presOf" srcId="{7CF09358-8E91-2B4D-B987-14F8147057B5}" destId="{3C38A4DD-4EF7-2240-84E7-E0D059DCCE3C}" srcOrd="0" destOrd="0" presId="urn:microsoft.com/office/officeart/2009/3/layout/SnapshotPictureList"/>
    <dgm:cxn modelId="{AD7455AA-11AA-AA46-B08F-A03BECD66893}" type="presOf" srcId="{23ECF10A-9853-5B4B-B922-8DBE2F6A37B5}" destId="{4D74AE41-D1C9-A648-A221-8068E2C96E16}" srcOrd="0" destOrd="0" presId="urn:microsoft.com/office/officeart/2009/3/layout/SnapshotPictureList"/>
    <dgm:cxn modelId="{9549ECBC-EACA-AC4B-93CD-C567D043FDF8}" type="presParOf" srcId="{4D74AE41-D1C9-A648-A221-8068E2C96E16}" destId="{1296D958-7652-C045-98C5-28587225009B}" srcOrd="0" destOrd="0" presId="urn:microsoft.com/office/officeart/2009/3/layout/SnapshotPictureList"/>
    <dgm:cxn modelId="{F25F8F50-118C-AF45-8284-A3232AE1B4E0}" type="presParOf" srcId="{1296D958-7652-C045-98C5-28587225009B}" destId="{B6297C8D-C244-B645-8BDB-3C1118B7E8A1}" srcOrd="0" destOrd="0" presId="urn:microsoft.com/office/officeart/2009/3/layout/SnapshotPictureList"/>
    <dgm:cxn modelId="{6D2C6525-C7C6-334E-A3C7-C6BC78AB6965}" type="presParOf" srcId="{1296D958-7652-C045-98C5-28587225009B}" destId="{A7C83A1C-73C3-2548-8DC6-75E8A4B35FB3}" srcOrd="1" destOrd="0" presId="urn:microsoft.com/office/officeart/2009/3/layout/SnapshotPictureList"/>
    <dgm:cxn modelId="{626C160E-CC8A-C942-B554-F3EADA2E38FD}" type="presParOf" srcId="{1296D958-7652-C045-98C5-28587225009B}" destId="{88632253-60EC-194D-9526-73959B559996}" srcOrd="2" destOrd="0" presId="urn:microsoft.com/office/officeart/2009/3/layout/SnapshotPictureList"/>
    <dgm:cxn modelId="{A128F2EB-21EE-9D4A-9291-2E83F27D8034}" type="presParOf" srcId="{1296D958-7652-C045-98C5-28587225009B}" destId="{FD00D88F-3094-E140-BB33-D274C6AB340D}" srcOrd="3" destOrd="0" presId="urn:microsoft.com/office/officeart/2009/3/layout/SnapshotPictureList"/>
    <dgm:cxn modelId="{67F0AB1E-DF99-8843-A7EA-243C7F3A5602}" type="presParOf" srcId="{1296D958-7652-C045-98C5-28587225009B}" destId="{48271C6E-8F79-AB47-839D-74707FC0B386}" srcOrd="4" destOrd="0" presId="urn:microsoft.com/office/officeart/2009/3/layout/SnapshotPictureList"/>
    <dgm:cxn modelId="{901F38FA-7D21-7042-B25C-0766D2B0B94E}" type="presParOf" srcId="{4D74AE41-D1C9-A648-A221-8068E2C96E16}" destId="{ADCAA8E3-312C-D642-97BA-ABBC6C8D6010}" srcOrd="1" destOrd="0" presId="urn:microsoft.com/office/officeart/2009/3/layout/SnapshotPictureList"/>
    <dgm:cxn modelId="{5535AA4A-C370-AC48-B043-4B29217BE96A}" type="presParOf" srcId="{4D74AE41-D1C9-A648-A221-8068E2C96E16}" destId="{567189DF-FA85-BC48-9824-E974CEF2CE69}" srcOrd="2" destOrd="0" presId="urn:microsoft.com/office/officeart/2009/3/layout/SnapshotPictureList"/>
    <dgm:cxn modelId="{6B753BFA-C59D-644B-888D-B6B0254242CC}" type="presParOf" srcId="{567189DF-FA85-BC48-9824-E974CEF2CE69}" destId="{12869231-BA72-5B43-A85E-2FA9B56F0E2A}" srcOrd="0" destOrd="0" presId="urn:microsoft.com/office/officeart/2009/3/layout/SnapshotPictureList"/>
    <dgm:cxn modelId="{812384CA-847D-5149-96AF-8437413ED9AF}" type="presParOf" srcId="{567189DF-FA85-BC48-9824-E974CEF2CE69}" destId="{3C38A4DD-4EF7-2240-84E7-E0D059DCCE3C}" srcOrd="1" destOrd="0" presId="urn:microsoft.com/office/officeart/2009/3/layout/SnapshotPictureList"/>
    <dgm:cxn modelId="{38B2428E-8CDE-1C4C-A300-4FA0F12F3B7C}" type="presParOf" srcId="{567189DF-FA85-BC48-9824-E974CEF2CE69}" destId="{C6242A8E-75A9-8A48-930C-42AF7200FF1E}" srcOrd="2" destOrd="0" presId="urn:microsoft.com/office/officeart/2009/3/layout/SnapshotPictureList"/>
    <dgm:cxn modelId="{6817B7C4-A3EA-084B-A574-679C06DAA433}" type="presParOf" srcId="{567189DF-FA85-BC48-9824-E974CEF2CE69}" destId="{2ECFA51C-CA74-3E46-8A5B-CA9734DE69E1}" srcOrd="3" destOrd="0" presId="urn:microsoft.com/office/officeart/2009/3/layout/SnapshotPictureList"/>
    <dgm:cxn modelId="{78704018-4010-C046-9C47-580D4ADC56FB}" type="presParOf" srcId="{567189DF-FA85-BC48-9824-E974CEF2CE69}" destId="{0F206789-70A4-1240-BBDA-3E79DB2B8F2C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4E0464-0FCD-2B43-BED9-42F08F43599B}" type="doc">
      <dgm:prSet loTypeId="urn:microsoft.com/office/officeart/2009/3/layout/Snapshot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8D4436A-F37C-A24E-8E3A-FADADD7CECE2}">
      <dgm:prSet phldrT="[Tekst]"/>
      <dgm:spPr/>
      <dgm:t>
        <a:bodyPr/>
        <a:lstStyle/>
        <a:p>
          <a:r>
            <a:rPr lang="en-GB" dirty="0"/>
            <a:t>Quality Crowd</a:t>
          </a:r>
        </a:p>
      </dgm:t>
    </dgm:pt>
    <dgm:pt modelId="{26880A97-0302-C544-BBF8-4C882A361838}" type="parTrans" cxnId="{1F1F237B-FDA4-694E-838C-8DD61FF31A5E}">
      <dgm:prSet/>
      <dgm:spPr/>
      <dgm:t>
        <a:bodyPr/>
        <a:lstStyle/>
        <a:p>
          <a:endParaRPr lang="en-GB"/>
        </a:p>
      </dgm:t>
    </dgm:pt>
    <dgm:pt modelId="{2407862B-9B17-9F4C-B975-4D0E994A02CC}" type="sibTrans" cxnId="{1F1F237B-FDA4-694E-838C-8DD61FF31A5E}">
      <dgm:prSet/>
      <dgm:spPr/>
      <dgm:t>
        <a:bodyPr/>
        <a:lstStyle/>
        <a:p>
          <a:endParaRPr lang="en-GB"/>
        </a:p>
      </dgm:t>
    </dgm:pt>
    <dgm:pt modelId="{6F0B861E-0976-0647-8CD9-755E0CA526C4}">
      <dgm:prSet phldrT="[Tekst]"/>
      <dgm:spPr/>
      <dgm:t>
        <a:bodyPr/>
        <a:lstStyle/>
        <a:p>
          <a:r>
            <a:rPr lang="en-GB" dirty="0"/>
            <a:t>Crowdsourcing QoE</a:t>
          </a:r>
        </a:p>
      </dgm:t>
    </dgm:pt>
    <dgm:pt modelId="{DC3270FB-E70E-A547-A9EE-BC6E156D2968}" type="parTrans" cxnId="{C5CCDD6F-D733-5942-A5BC-17EB227C8053}">
      <dgm:prSet/>
      <dgm:spPr/>
      <dgm:t>
        <a:bodyPr/>
        <a:lstStyle/>
        <a:p>
          <a:endParaRPr lang="en-GB"/>
        </a:p>
      </dgm:t>
    </dgm:pt>
    <dgm:pt modelId="{6785109B-F7DB-994E-AE5E-6852274A259B}" type="sibTrans" cxnId="{C5CCDD6F-D733-5942-A5BC-17EB227C8053}">
      <dgm:prSet/>
      <dgm:spPr/>
      <dgm:t>
        <a:bodyPr/>
        <a:lstStyle/>
        <a:p>
          <a:endParaRPr lang="en-GB"/>
        </a:p>
      </dgm:t>
    </dgm:pt>
    <dgm:pt modelId="{D807FC96-8B36-FD44-9388-39D69BEDCBBA}">
      <dgm:prSet phldrT="[Tekst]"/>
      <dgm:spPr/>
      <dgm:t>
        <a:bodyPr/>
        <a:lstStyle/>
        <a:p>
          <a:r>
            <a:rPr lang="en-GB" dirty="0"/>
            <a:t>AGH</a:t>
          </a:r>
        </a:p>
      </dgm:t>
    </dgm:pt>
    <dgm:pt modelId="{57592CA5-4D08-6B41-971F-532BA83053DB}" type="parTrans" cxnId="{876401D9-9E87-6444-A0D4-E4E274451EC2}">
      <dgm:prSet/>
      <dgm:spPr/>
      <dgm:t>
        <a:bodyPr/>
        <a:lstStyle/>
        <a:p>
          <a:endParaRPr lang="en-GB"/>
        </a:p>
      </dgm:t>
    </dgm:pt>
    <dgm:pt modelId="{67D00AAC-04E8-4B48-B33B-C392BBEB6309}" type="sibTrans" cxnId="{876401D9-9E87-6444-A0D4-E4E274451EC2}">
      <dgm:prSet/>
      <dgm:spPr/>
      <dgm:t>
        <a:bodyPr/>
        <a:lstStyle/>
        <a:p>
          <a:endParaRPr lang="en-GB"/>
        </a:p>
      </dgm:t>
    </dgm:pt>
    <dgm:pt modelId="{1212C0EB-4F10-EE4B-97CF-AA37AA73E0BF}">
      <dgm:prSet phldrT="[Tekst]"/>
      <dgm:spPr/>
      <dgm:t>
        <a:bodyPr/>
        <a:lstStyle/>
        <a:p>
          <a:endParaRPr lang="en-GB" dirty="0"/>
        </a:p>
      </dgm:t>
    </dgm:pt>
    <dgm:pt modelId="{2A6407EC-AD11-E340-A0E0-B82E3D12D3DC}" type="parTrans" cxnId="{6A1E960E-6B34-264F-8F98-F8EB64B1BD81}">
      <dgm:prSet/>
      <dgm:spPr/>
      <dgm:t>
        <a:bodyPr/>
        <a:lstStyle/>
        <a:p>
          <a:endParaRPr lang="en-GB"/>
        </a:p>
      </dgm:t>
    </dgm:pt>
    <dgm:pt modelId="{6158E43E-28E9-5948-9D25-E38AB6193FEB}" type="sibTrans" cxnId="{6A1E960E-6B34-264F-8F98-F8EB64B1BD81}">
      <dgm:prSet/>
      <dgm:spPr/>
      <dgm:t>
        <a:bodyPr/>
        <a:lstStyle/>
        <a:p>
          <a:endParaRPr lang="en-GB"/>
        </a:p>
      </dgm:t>
    </dgm:pt>
    <dgm:pt modelId="{200F0CF6-C461-5945-821E-F2F3E4F117F7}" type="pres">
      <dgm:prSet presAssocID="{654E0464-0FCD-2B43-BED9-42F08F43599B}" presName="Name0" presStyleCnt="0">
        <dgm:presLayoutVars>
          <dgm:chMax/>
          <dgm:chPref/>
          <dgm:dir/>
          <dgm:animLvl val="lvl"/>
        </dgm:presLayoutVars>
      </dgm:prSet>
      <dgm:spPr/>
    </dgm:pt>
    <dgm:pt modelId="{B0624DCB-5CA6-4041-A9E1-360172CF567E}" type="pres">
      <dgm:prSet presAssocID="{68D4436A-F37C-A24E-8E3A-FADADD7CECE2}" presName="composite" presStyleCnt="0"/>
      <dgm:spPr/>
    </dgm:pt>
    <dgm:pt modelId="{67D2BFF2-AC5D-4840-9B0E-05DDCDECC310}" type="pres">
      <dgm:prSet presAssocID="{68D4436A-F37C-A24E-8E3A-FADADD7CECE2}" presName="ParentAccentShape" presStyleLbl="trBgShp" presStyleIdx="0" presStyleCnt="4"/>
      <dgm:spPr/>
    </dgm:pt>
    <dgm:pt modelId="{DB63721D-BE88-A344-9CAC-DA0DA1169F04}" type="pres">
      <dgm:prSet presAssocID="{68D4436A-F37C-A24E-8E3A-FADADD7CECE2}" presName="ParentText" presStyleLbl="revTx" presStyleIdx="0" presStyleCnt="8">
        <dgm:presLayoutVars>
          <dgm:chMax val="1"/>
          <dgm:chPref val="1"/>
          <dgm:bulletEnabled val="1"/>
        </dgm:presLayoutVars>
      </dgm:prSet>
      <dgm:spPr/>
    </dgm:pt>
    <dgm:pt modelId="{EAEEC7CA-404A-264B-9DC4-F3586A137603}" type="pres">
      <dgm:prSet presAssocID="{68D4436A-F37C-A24E-8E3A-FADADD7CECE2}" presName="ChildText" presStyleLbl="revTx" presStyleIdx="1" presStyleCnt="8">
        <dgm:presLayoutVars>
          <dgm:chMax val="0"/>
          <dgm:chPref val="0"/>
        </dgm:presLayoutVars>
      </dgm:prSet>
      <dgm:spPr/>
    </dgm:pt>
    <dgm:pt modelId="{A86A6568-2041-5B43-994F-CED44125CEA7}" type="pres">
      <dgm:prSet presAssocID="{68D4436A-F37C-A24E-8E3A-FADADD7CECE2}" presName="ChildAccentShape" presStyleLbl="trBgShp" presStyleIdx="0" presStyleCnt="4"/>
      <dgm:spPr/>
    </dgm:pt>
    <dgm:pt modelId="{E4B123CA-A688-8F44-BDCF-6DA7FBCB96C0}" type="pres">
      <dgm:prSet presAssocID="{68D4436A-F37C-A24E-8E3A-FADADD7CECE2}" presName="Image" presStyleLbl="align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72A0352-CE52-A74A-9E38-E1C8D2F48228}" type="pres">
      <dgm:prSet presAssocID="{2407862B-9B17-9F4C-B975-4D0E994A02CC}" presName="sibTrans" presStyleCnt="0"/>
      <dgm:spPr/>
    </dgm:pt>
    <dgm:pt modelId="{AE163DD5-BAFA-4A4F-A9E3-279F4DAF3866}" type="pres">
      <dgm:prSet presAssocID="{6F0B861E-0976-0647-8CD9-755E0CA526C4}" presName="composite" presStyleCnt="0"/>
      <dgm:spPr/>
    </dgm:pt>
    <dgm:pt modelId="{3165F4E4-5504-A04C-B803-3D8283B50801}" type="pres">
      <dgm:prSet presAssocID="{6F0B861E-0976-0647-8CD9-755E0CA526C4}" presName="ParentAccentShape" presStyleLbl="trBgShp" presStyleIdx="1" presStyleCnt="4"/>
      <dgm:spPr/>
    </dgm:pt>
    <dgm:pt modelId="{1A526D61-5370-0E4C-A564-D15C296F3F59}" type="pres">
      <dgm:prSet presAssocID="{6F0B861E-0976-0647-8CD9-755E0CA526C4}" presName="ParentText" presStyleLbl="revTx" presStyleIdx="2" presStyleCnt="8">
        <dgm:presLayoutVars>
          <dgm:chMax val="1"/>
          <dgm:chPref val="1"/>
          <dgm:bulletEnabled val="1"/>
        </dgm:presLayoutVars>
      </dgm:prSet>
      <dgm:spPr/>
    </dgm:pt>
    <dgm:pt modelId="{D7861934-F908-E745-84A5-22DE8CB85408}" type="pres">
      <dgm:prSet presAssocID="{6F0B861E-0976-0647-8CD9-755E0CA526C4}" presName="ChildText" presStyleLbl="revTx" presStyleIdx="3" presStyleCnt="8">
        <dgm:presLayoutVars>
          <dgm:chMax val="0"/>
          <dgm:chPref val="0"/>
        </dgm:presLayoutVars>
      </dgm:prSet>
      <dgm:spPr/>
    </dgm:pt>
    <dgm:pt modelId="{05E0A32D-D912-C945-9C77-F11EADCC8D02}" type="pres">
      <dgm:prSet presAssocID="{6F0B861E-0976-0647-8CD9-755E0CA526C4}" presName="ChildAccentShape" presStyleLbl="trBgShp" presStyleIdx="1" presStyleCnt="4"/>
      <dgm:spPr/>
    </dgm:pt>
    <dgm:pt modelId="{8633352F-0187-A545-97CC-CA19C4975A7E}" type="pres">
      <dgm:prSet presAssocID="{6F0B861E-0976-0647-8CD9-755E0CA526C4}" presName="Image" presStyleLbl="align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246156C-E830-F643-B862-D0B7DF2B7E07}" type="pres">
      <dgm:prSet presAssocID="{6785109B-F7DB-994E-AE5E-6852274A259B}" presName="sibTrans" presStyleCnt="0"/>
      <dgm:spPr/>
    </dgm:pt>
    <dgm:pt modelId="{509C7D00-59C5-C942-B395-D50A38B58ED5}" type="pres">
      <dgm:prSet presAssocID="{D807FC96-8B36-FD44-9388-39D69BEDCBBA}" presName="composite" presStyleCnt="0"/>
      <dgm:spPr/>
    </dgm:pt>
    <dgm:pt modelId="{7A847ABC-494A-B84E-8E15-36B41FFE9993}" type="pres">
      <dgm:prSet presAssocID="{D807FC96-8B36-FD44-9388-39D69BEDCBBA}" presName="ParentAccentShape" presStyleLbl="trBgShp" presStyleIdx="2" presStyleCnt="4"/>
      <dgm:spPr/>
    </dgm:pt>
    <dgm:pt modelId="{063FFFE7-9D7E-6247-BBCB-AA29F36B5C42}" type="pres">
      <dgm:prSet presAssocID="{D807FC96-8B36-FD44-9388-39D69BEDCBBA}" presName="ParentText" presStyleLbl="revTx" presStyleIdx="4" presStyleCnt="8">
        <dgm:presLayoutVars>
          <dgm:chMax val="1"/>
          <dgm:chPref val="1"/>
          <dgm:bulletEnabled val="1"/>
        </dgm:presLayoutVars>
      </dgm:prSet>
      <dgm:spPr/>
    </dgm:pt>
    <dgm:pt modelId="{5C5F1EA9-BF12-A449-A039-DE1932452C03}" type="pres">
      <dgm:prSet presAssocID="{D807FC96-8B36-FD44-9388-39D69BEDCBBA}" presName="ChildText" presStyleLbl="revTx" presStyleIdx="5" presStyleCnt="8">
        <dgm:presLayoutVars>
          <dgm:chMax val="0"/>
          <dgm:chPref val="0"/>
        </dgm:presLayoutVars>
      </dgm:prSet>
      <dgm:spPr/>
    </dgm:pt>
    <dgm:pt modelId="{B79D1840-4940-4446-9797-23BC8D507F57}" type="pres">
      <dgm:prSet presAssocID="{D807FC96-8B36-FD44-9388-39D69BEDCBBA}" presName="ChildAccentShape" presStyleLbl="trBgShp" presStyleIdx="2" presStyleCnt="4"/>
      <dgm:spPr/>
    </dgm:pt>
    <dgm:pt modelId="{678337EA-E5B8-FF4D-B7FC-1E19E8FFB395}" type="pres">
      <dgm:prSet presAssocID="{D807FC96-8B36-FD44-9388-39D69BEDCBBA}" presName="Image" presStyleLbl="align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3BB0DB6-0A80-3341-ACD1-F1194CFD30BD}" type="pres">
      <dgm:prSet presAssocID="{67D00AAC-04E8-4B48-B33B-C392BBEB6309}" presName="sibTrans" presStyleCnt="0"/>
      <dgm:spPr/>
    </dgm:pt>
    <dgm:pt modelId="{0B6A3F44-D21B-5245-AE03-009BE274CB76}" type="pres">
      <dgm:prSet presAssocID="{1212C0EB-4F10-EE4B-97CF-AA37AA73E0BF}" presName="composite" presStyleCnt="0"/>
      <dgm:spPr/>
    </dgm:pt>
    <dgm:pt modelId="{A58B9079-E35C-BB4C-BFFD-348774CA93EE}" type="pres">
      <dgm:prSet presAssocID="{1212C0EB-4F10-EE4B-97CF-AA37AA73E0BF}" presName="ParentAccentShape" presStyleLbl="trBgShp" presStyleIdx="3" presStyleCnt="4"/>
      <dgm:spPr/>
    </dgm:pt>
    <dgm:pt modelId="{92E45D4C-6FD4-EF49-B843-F99437A774EC}" type="pres">
      <dgm:prSet presAssocID="{1212C0EB-4F10-EE4B-97CF-AA37AA73E0BF}" presName="ParentText" presStyleLbl="revTx" presStyleIdx="6" presStyleCnt="8">
        <dgm:presLayoutVars>
          <dgm:chMax val="1"/>
          <dgm:chPref val="1"/>
          <dgm:bulletEnabled val="1"/>
        </dgm:presLayoutVars>
      </dgm:prSet>
      <dgm:spPr/>
    </dgm:pt>
    <dgm:pt modelId="{7EC6920B-A3A8-604C-9F5A-D2203C14EB27}" type="pres">
      <dgm:prSet presAssocID="{1212C0EB-4F10-EE4B-97CF-AA37AA73E0BF}" presName="ChildText" presStyleLbl="revTx" presStyleIdx="7" presStyleCnt="8">
        <dgm:presLayoutVars>
          <dgm:chMax val="0"/>
          <dgm:chPref val="0"/>
        </dgm:presLayoutVars>
      </dgm:prSet>
      <dgm:spPr/>
    </dgm:pt>
    <dgm:pt modelId="{DC99B31F-3FC2-0B42-89F9-E79BEB461930}" type="pres">
      <dgm:prSet presAssocID="{1212C0EB-4F10-EE4B-97CF-AA37AA73E0BF}" presName="ChildAccentShape" presStyleLbl="trBgShp" presStyleIdx="3" presStyleCnt="4"/>
      <dgm:spPr/>
    </dgm:pt>
    <dgm:pt modelId="{53136845-E1F1-5042-B981-7FBB8774D0CD}" type="pres">
      <dgm:prSet presAssocID="{1212C0EB-4F10-EE4B-97CF-AA37AA73E0BF}" presName="Image" presStyleLbl="align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3C9180B-91EC-6F40-B0ED-FB44F9F7A0F2}" type="presOf" srcId="{1212C0EB-4F10-EE4B-97CF-AA37AA73E0BF}" destId="{92E45D4C-6FD4-EF49-B843-F99437A774EC}" srcOrd="0" destOrd="0" presId="urn:microsoft.com/office/officeart/2009/3/layout/SnapshotPictureList"/>
    <dgm:cxn modelId="{6A1E960E-6B34-264F-8F98-F8EB64B1BD81}" srcId="{654E0464-0FCD-2B43-BED9-42F08F43599B}" destId="{1212C0EB-4F10-EE4B-97CF-AA37AA73E0BF}" srcOrd="3" destOrd="0" parTransId="{2A6407EC-AD11-E340-A0E0-B82E3D12D3DC}" sibTransId="{6158E43E-28E9-5948-9D25-E38AB6193FEB}"/>
    <dgm:cxn modelId="{47581D2D-06C7-0747-AAA5-1C5BA6127742}" type="presOf" srcId="{6F0B861E-0976-0647-8CD9-755E0CA526C4}" destId="{1A526D61-5370-0E4C-A564-D15C296F3F59}" srcOrd="0" destOrd="0" presId="urn:microsoft.com/office/officeart/2009/3/layout/SnapshotPictureList"/>
    <dgm:cxn modelId="{C5CCDD6F-D733-5942-A5BC-17EB227C8053}" srcId="{654E0464-0FCD-2B43-BED9-42F08F43599B}" destId="{6F0B861E-0976-0647-8CD9-755E0CA526C4}" srcOrd="1" destOrd="0" parTransId="{DC3270FB-E70E-A547-A9EE-BC6E156D2968}" sibTransId="{6785109B-F7DB-994E-AE5E-6852274A259B}"/>
    <dgm:cxn modelId="{1F1F237B-FDA4-694E-838C-8DD61FF31A5E}" srcId="{654E0464-0FCD-2B43-BED9-42F08F43599B}" destId="{68D4436A-F37C-A24E-8E3A-FADADD7CECE2}" srcOrd="0" destOrd="0" parTransId="{26880A97-0302-C544-BBF8-4C882A361838}" sibTransId="{2407862B-9B17-9F4C-B975-4D0E994A02CC}"/>
    <dgm:cxn modelId="{B590DD82-89A4-844D-BE6C-F5EAAF60A877}" type="presOf" srcId="{D807FC96-8B36-FD44-9388-39D69BEDCBBA}" destId="{063FFFE7-9D7E-6247-BBCB-AA29F36B5C42}" srcOrd="0" destOrd="0" presId="urn:microsoft.com/office/officeart/2009/3/layout/SnapshotPictureList"/>
    <dgm:cxn modelId="{1F8D1CA0-0C48-A343-A531-AA0BD03C6C9E}" type="presOf" srcId="{654E0464-0FCD-2B43-BED9-42F08F43599B}" destId="{200F0CF6-C461-5945-821E-F2F3E4F117F7}" srcOrd="0" destOrd="0" presId="urn:microsoft.com/office/officeart/2009/3/layout/SnapshotPictureList"/>
    <dgm:cxn modelId="{F880BBB8-111A-A042-A374-ED1698C19107}" type="presOf" srcId="{68D4436A-F37C-A24E-8E3A-FADADD7CECE2}" destId="{DB63721D-BE88-A344-9CAC-DA0DA1169F04}" srcOrd="0" destOrd="0" presId="urn:microsoft.com/office/officeart/2009/3/layout/SnapshotPictureList"/>
    <dgm:cxn modelId="{876401D9-9E87-6444-A0D4-E4E274451EC2}" srcId="{654E0464-0FCD-2B43-BED9-42F08F43599B}" destId="{D807FC96-8B36-FD44-9388-39D69BEDCBBA}" srcOrd="2" destOrd="0" parTransId="{57592CA5-4D08-6B41-971F-532BA83053DB}" sibTransId="{67D00AAC-04E8-4B48-B33B-C392BBEB6309}"/>
    <dgm:cxn modelId="{E885B6FE-3236-DF47-A95E-9C4CBE727BCF}" type="presParOf" srcId="{200F0CF6-C461-5945-821E-F2F3E4F117F7}" destId="{B0624DCB-5CA6-4041-A9E1-360172CF567E}" srcOrd="0" destOrd="0" presId="urn:microsoft.com/office/officeart/2009/3/layout/SnapshotPictureList"/>
    <dgm:cxn modelId="{816ABE36-229E-F04A-95DA-DE5F5AE782FD}" type="presParOf" srcId="{B0624DCB-5CA6-4041-A9E1-360172CF567E}" destId="{67D2BFF2-AC5D-4840-9B0E-05DDCDECC310}" srcOrd="0" destOrd="0" presId="urn:microsoft.com/office/officeart/2009/3/layout/SnapshotPictureList"/>
    <dgm:cxn modelId="{2842DA43-2C6B-264C-95D2-9B5BC02C1328}" type="presParOf" srcId="{B0624DCB-5CA6-4041-A9E1-360172CF567E}" destId="{DB63721D-BE88-A344-9CAC-DA0DA1169F04}" srcOrd="1" destOrd="0" presId="urn:microsoft.com/office/officeart/2009/3/layout/SnapshotPictureList"/>
    <dgm:cxn modelId="{E50ED64E-C5F3-4F4F-8446-5084A11A3B16}" type="presParOf" srcId="{B0624DCB-5CA6-4041-A9E1-360172CF567E}" destId="{EAEEC7CA-404A-264B-9DC4-F3586A137603}" srcOrd="2" destOrd="0" presId="urn:microsoft.com/office/officeart/2009/3/layout/SnapshotPictureList"/>
    <dgm:cxn modelId="{A5B4D2F9-7A7D-B44E-8B69-483649FC9FB0}" type="presParOf" srcId="{B0624DCB-5CA6-4041-A9E1-360172CF567E}" destId="{A86A6568-2041-5B43-994F-CED44125CEA7}" srcOrd="3" destOrd="0" presId="urn:microsoft.com/office/officeart/2009/3/layout/SnapshotPictureList"/>
    <dgm:cxn modelId="{4A777699-BC29-794B-B4DE-A64F84147460}" type="presParOf" srcId="{B0624DCB-5CA6-4041-A9E1-360172CF567E}" destId="{E4B123CA-A688-8F44-BDCF-6DA7FBCB96C0}" srcOrd="4" destOrd="0" presId="urn:microsoft.com/office/officeart/2009/3/layout/SnapshotPictureList"/>
    <dgm:cxn modelId="{B3BDEB8D-1286-8242-A495-D5FFC9C0E4BD}" type="presParOf" srcId="{200F0CF6-C461-5945-821E-F2F3E4F117F7}" destId="{F72A0352-CE52-A74A-9E38-E1C8D2F48228}" srcOrd="1" destOrd="0" presId="urn:microsoft.com/office/officeart/2009/3/layout/SnapshotPictureList"/>
    <dgm:cxn modelId="{1206D3D6-149E-C143-80D0-F28DC5EA448A}" type="presParOf" srcId="{200F0CF6-C461-5945-821E-F2F3E4F117F7}" destId="{AE163DD5-BAFA-4A4F-A9E3-279F4DAF3866}" srcOrd="2" destOrd="0" presId="urn:microsoft.com/office/officeart/2009/3/layout/SnapshotPictureList"/>
    <dgm:cxn modelId="{2FB31814-1AA8-8D49-ABE1-3034802F157E}" type="presParOf" srcId="{AE163DD5-BAFA-4A4F-A9E3-279F4DAF3866}" destId="{3165F4E4-5504-A04C-B803-3D8283B50801}" srcOrd="0" destOrd="0" presId="urn:microsoft.com/office/officeart/2009/3/layout/SnapshotPictureList"/>
    <dgm:cxn modelId="{0B000756-BF83-BD45-83A8-363EE6E72C82}" type="presParOf" srcId="{AE163DD5-BAFA-4A4F-A9E3-279F4DAF3866}" destId="{1A526D61-5370-0E4C-A564-D15C296F3F59}" srcOrd="1" destOrd="0" presId="urn:microsoft.com/office/officeart/2009/3/layout/SnapshotPictureList"/>
    <dgm:cxn modelId="{14FE5114-7DBD-1F44-A67A-6A410AB99882}" type="presParOf" srcId="{AE163DD5-BAFA-4A4F-A9E3-279F4DAF3866}" destId="{D7861934-F908-E745-84A5-22DE8CB85408}" srcOrd="2" destOrd="0" presId="urn:microsoft.com/office/officeart/2009/3/layout/SnapshotPictureList"/>
    <dgm:cxn modelId="{66F9A2B1-CDBB-2F4E-AF35-D1F23904C566}" type="presParOf" srcId="{AE163DD5-BAFA-4A4F-A9E3-279F4DAF3866}" destId="{05E0A32D-D912-C945-9C77-F11EADCC8D02}" srcOrd="3" destOrd="0" presId="urn:microsoft.com/office/officeart/2009/3/layout/SnapshotPictureList"/>
    <dgm:cxn modelId="{4D2072D0-4FB7-714D-8C05-D721160337D4}" type="presParOf" srcId="{AE163DD5-BAFA-4A4F-A9E3-279F4DAF3866}" destId="{8633352F-0187-A545-97CC-CA19C4975A7E}" srcOrd="4" destOrd="0" presId="urn:microsoft.com/office/officeart/2009/3/layout/SnapshotPictureList"/>
    <dgm:cxn modelId="{7BAE2EB6-4A78-C54C-873A-E29DB334464F}" type="presParOf" srcId="{200F0CF6-C461-5945-821E-F2F3E4F117F7}" destId="{9246156C-E830-F643-B862-D0B7DF2B7E07}" srcOrd="3" destOrd="0" presId="urn:microsoft.com/office/officeart/2009/3/layout/SnapshotPictureList"/>
    <dgm:cxn modelId="{446A10F2-D976-BA47-BA4A-4005EFA5036E}" type="presParOf" srcId="{200F0CF6-C461-5945-821E-F2F3E4F117F7}" destId="{509C7D00-59C5-C942-B395-D50A38B58ED5}" srcOrd="4" destOrd="0" presId="urn:microsoft.com/office/officeart/2009/3/layout/SnapshotPictureList"/>
    <dgm:cxn modelId="{171D5A42-1B32-F94E-9721-11FD4520AA23}" type="presParOf" srcId="{509C7D00-59C5-C942-B395-D50A38B58ED5}" destId="{7A847ABC-494A-B84E-8E15-36B41FFE9993}" srcOrd="0" destOrd="0" presId="urn:microsoft.com/office/officeart/2009/3/layout/SnapshotPictureList"/>
    <dgm:cxn modelId="{B99881CA-2FCA-314E-9ACC-2256148F94CE}" type="presParOf" srcId="{509C7D00-59C5-C942-B395-D50A38B58ED5}" destId="{063FFFE7-9D7E-6247-BBCB-AA29F36B5C42}" srcOrd="1" destOrd="0" presId="urn:microsoft.com/office/officeart/2009/3/layout/SnapshotPictureList"/>
    <dgm:cxn modelId="{66496FC7-6D13-6548-8F96-3FD4FB4F96F2}" type="presParOf" srcId="{509C7D00-59C5-C942-B395-D50A38B58ED5}" destId="{5C5F1EA9-BF12-A449-A039-DE1932452C03}" srcOrd="2" destOrd="0" presId="urn:microsoft.com/office/officeart/2009/3/layout/SnapshotPictureList"/>
    <dgm:cxn modelId="{74D69587-86C3-AF45-B199-F728FE1C4252}" type="presParOf" srcId="{509C7D00-59C5-C942-B395-D50A38B58ED5}" destId="{B79D1840-4940-4446-9797-23BC8D507F57}" srcOrd="3" destOrd="0" presId="urn:microsoft.com/office/officeart/2009/3/layout/SnapshotPictureList"/>
    <dgm:cxn modelId="{014DD9F6-F6B5-7D40-9185-4E90699F982D}" type="presParOf" srcId="{509C7D00-59C5-C942-B395-D50A38B58ED5}" destId="{678337EA-E5B8-FF4D-B7FC-1E19E8FFB395}" srcOrd="4" destOrd="0" presId="urn:microsoft.com/office/officeart/2009/3/layout/SnapshotPictureList"/>
    <dgm:cxn modelId="{AA21F81F-F072-3746-A94F-BEF46B08E494}" type="presParOf" srcId="{200F0CF6-C461-5945-821E-F2F3E4F117F7}" destId="{B3BB0DB6-0A80-3341-ACD1-F1194CFD30BD}" srcOrd="5" destOrd="0" presId="urn:microsoft.com/office/officeart/2009/3/layout/SnapshotPictureList"/>
    <dgm:cxn modelId="{879825D4-70E0-9546-882F-5FD765306104}" type="presParOf" srcId="{200F0CF6-C461-5945-821E-F2F3E4F117F7}" destId="{0B6A3F44-D21B-5245-AE03-009BE274CB76}" srcOrd="6" destOrd="0" presId="urn:microsoft.com/office/officeart/2009/3/layout/SnapshotPictureList"/>
    <dgm:cxn modelId="{033591CF-26E3-FF42-ACF5-0FE5A4409BCE}" type="presParOf" srcId="{0B6A3F44-D21B-5245-AE03-009BE274CB76}" destId="{A58B9079-E35C-BB4C-BFFD-348774CA93EE}" srcOrd="0" destOrd="0" presId="urn:microsoft.com/office/officeart/2009/3/layout/SnapshotPictureList"/>
    <dgm:cxn modelId="{1B5D84F6-B07C-B54C-AFF0-1299CEC72A2A}" type="presParOf" srcId="{0B6A3F44-D21B-5245-AE03-009BE274CB76}" destId="{92E45D4C-6FD4-EF49-B843-F99437A774EC}" srcOrd="1" destOrd="0" presId="urn:microsoft.com/office/officeart/2009/3/layout/SnapshotPictureList"/>
    <dgm:cxn modelId="{9B187FD9-155A-F944-94DA-4ECEFAD8FA51}" type="presParOf" srcId="{0B6A3F44-D21B-5245-AE03-009BE274CB76}" destId="{7EC6920B-A3A8-604C-9F5A-D2203C14EB27}" srcOrd="2" destOrd="0" presId="urn:microsoft.com/office/officeart/2009/3/layout/SnapshotPictureList"/>
    <dgm:cxn modelId="{D4CB2F7B-08C9-DB43-92C0-FB3B7F992E9F}" type="presParOf" srcId="{0B6A3F44-D21B-5245-AE03-009BE274CB76}" destId="{DC99B31F-3FC2-0B42-89F9-E79BEB461930}" srcOrd="3" destOrd="0" presId="urn:microsoft.com/office/officeart/2009/3/layout/SnapshotPictureList"/>
    <dgm:cxn modelId="{E96F5D50-D497-3043-A7FD-CE397414AFCD}" type="presParOf" srcId="{0B6A3F44-D21B-5245-AE03-009BE274CB76}" destId="{53136845-E1F1-5042-B981-7FBB8774D0CD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891D9D-88C5-A040-A001-F7AFFA9C2488}" type="doc">
      <dgm:prSet loTypeId="urn:microsoft.com/office/officeart/2005/8/layout/radial4" loCatId="" qsTypeId="urn:microsoft.com/office/officeart/2005/8/quickstyle/simple4" qsCatId="simple" csTypeId="urn:microsoft.com/office/officeart/2005/8/colors/accent4_2" csCatId="accent4" phldr="1"/>
      <dgm:spPr/>
    </dgm:pt>
    <dgm:pt modelId="{D842493B-5F8B-8D4B-B614-020011C71B55}">
      <dgm:prSet phldrT="[Tekst]"/>
      <dgm:spPr/>
      <dgm:t>
        <a:bodyPr/>
        <a:lstStyle/>
        <a:p>
          <a:r>
            <a:rPr lang="en-GB" dirty="0"/>
            <a:t>Experiment</a:t>
          </a:r>
        </a:p>
      </dgm:t>
    </dgm:pt>
    <dgm:pt modelId="{7CBF28B2-E0F7-744E-9578-B4D27B8D356B}" type="parTrans" cxnId="{AC80562E-5E0D-9243-956D-1BB785C832D1}">
      <dgm:prSet/>
      <dgm:spPr/>
      <dgm:t>
        <a:bodyPr/>
        <a:lstStyle/>
        <a:p>
          <a:endParaRPr lang="en-GB"/>
        </a:p>
      </dgm:t>
    </dgm:pt>
    <dgm:pt modelId="{2C80ADB6-D31E-464A-B13C-FF2461BE8734}" type="sibTrans" cxnId="{AC80562E-5E0D-9243-956D-1BB785C832D1}">
      <dgm:prSet/>
      <dgm:spPr/>
      <dgm:t>
        <a:bodyPr/>
        <a:lstStyle/>
        <a:p>
          <a:endParaRPr lang="en-GB"/>
        </a:p>
      </dgm:t>
    </dgm:pt>
    <dgm:pt modelId="{62118144-C0DF-D54B-9B6F-2700294949EC}">
      <dgm:prSet phldrT="[Tekst]"/>
      <dgm:spPr/>
      <dgm:t>
        <a:bodyPr/>
        <a:lstStyle/>
        <a:p>
          <a:r>
            <a:rPr lang="en-GB" dirty="0"/>
            <a:t>Multimedia Content</a:t>
          </a:r>
        </a:p>
      </dgm:t>
    </dgm:pt>
    <dgm:pt modelId="{63FC6927-A491-8D43-9B1E-9B40013AAFFA}" type="parTrans" cxnId="{D7161454-4B28-1D4D-828E-DE6FDA5201DC}">
      <dgm:prSet/>
      <dgm:spPr/>
      <dgm:t>
        <a:bodyPr/>
        <a:lstStyle/>
        <a:p>
          <a:endParaRPr lang="en-GB"/>
        </a:p>
      </dgm:t>
    </dgm:pt>
    <dgm:pt modelId="{D4ED2E77-255C-3444-976D-BD035FE1F77C}" type="sibTrans" cxnId="{D7161454-4B28-1D4D-828E-DE6FDA5201DC}">
      <dgm:prSet/>
      <dgm:spPr/>
      <dgm:t>
        <a:bodyPr/>
        <a:lstStyle/>
        <a:p>
          <a:endParaRPr lang="en-GB"/>
        </a:p>
      </dgm:t>
    </dgm:pt>
    <dgm:pt modelId="{3BAC6F46-1D1F-924E-9A29-A3CE050B98E4}">
      <dgm:prSet phldrT="[Tekst]"/>
      <dgm:spPr/>
      <dgm:t>
        <a:bodyPr/>
        <a:lstStyle/>
        <a:p>
          <a:r>
            <a:rPr lang="en-GB"/>
            <a:t>Problem Definition</a:t>
          </a:r>
          <a:endParaRPr lang="en-GB" dirty="0"/>
        </a:p>
      </dgm:t>
    </dgm:pt>
    <dgm:pt modelId="{65D17875-5291-3448-8EAE-0B2D7521990E}" type="parTrans" cxnId="{11CFE64F-6FEE-4A46-A9AD-1E7A115D0834}">
      <dgm:prSet/>
      <dgm:spPr/>
      <dgm:t>
        <a:bodyPr/>
        <a:lstStyle/>
        <a:p>
          <a:endParaRPr lang="en-GB"/>
        </a:p>
      </dgm:t>
    </dgm:pt>
    <dgm:pt modelId="{A8E61729-7174-364F-A3DA-5140295B6082}" type="sibTrans" cxnId="{11CFE64F-6FEE-4A46-A9AD-1E7A115D0834}">
      <dgm:prSet/>
      <dgm:spPr/>
      <dgm:t>
        <a:bodyPr/>
        <a:lstStyle/>
        <a:p>
          <a:endParaRPr lang="en-GB"/>
        </a:p>
      </dgm:t>
    </dgm:pt>
    <dgm:pt modelId="{72E61643-A3F7-9946-8933-497F9AD9A53D}" type="pres">
      <dgm:prSet presAssocID="{58891D9D-88C5-A040-A001-F7AFFA9C248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31AA0E-9000-4841-8B3E-FDBA442BE9D0}" type="pres">
      <dgm:prSet presAssocID="{D842493B-5F8B-8D4B-B614-020011C71B55}" presName="centerShape" presStyleLbl="node0" presStyleIdx="0" presStyleCnt="1"/>
      <dgm:spPr/>
    </dgm:pt>
    <dgm:pt modelId="{ED0CFF38-C503-5E42-9F85-FA529F957388}" type="pres">
      <dgm:prSet presAssocID="{65D17875-5291-3448-8EAE-0B2D7521990E}" presName="parTrans" presStyleLbl="bgSibTrans2D1" presStyleIdx="0" presStyleCnt="2"/>
      <dgm:spPr/>
    </dgm:pt>
    <dgm:pt modelId="{73BD0664-1C9D-B242-9A91-F3FB11B57802}" type="pres">
      <dgm:prSet presAssocID="{3BAC6F46-1D1F-924E-9A29-A3CE050B98E4}" presName="node" presStyleLbl="node1" presStyleIdx="0" presStyleCnt="2">
        <dgm:presLayoutVars>
          <dgm:bulletEnabled val="1"/>
        </dgm:presLayoutVars>
      </dgm:prSet>
      <dgm:spPr/>
    </dgm:pt>
    <dgm:pt modelId="{4882619F-D40C-CF4F-B79C-E40BA0368734}" type="pres">
      <dgm:prSet presAssocID="{63FC6927-A491-8D43-9B1E-9B40013AAFFA}" presName="parTrans" presStyleLbl="bgSibTrans2D1" presStyleIdx="1" presStyleCnt="2"/>
      <dgm:spPr/>
    </dgm:pt>
    <dgm:pt modelId="{863D369A-AC2B-604D-BABF-576DEA4D64E2}" type="pres">
      <dgm:prSet presAssocID="{62118144-C0DF-D54B-9B6F-2700294949EC}" presName="node" presStyleLbl="node1" presStyleIdx="1" presStyleCnt="2">
        <dgm:presLayoutVars>
          <dgm:bulletEnabled val="1"/>
        </dgm:presLayoutVars>
      </dgm:prSet>
      <dgm:spPr/>
    </dgm:pt>
  </dgm:ptLst>
  <dgm:cxnLst>
    <dgm:cxn modelId="{7F0F9716-42A6-B74C-9530-C821EE7CB3F5}" type="presOf" srcId="{65D17875-5291-3448-8EAE-0B2D7521990E}" destId="{ED0CFF38-C503-5E42-9F85-FA529F957388}" srcOrd="0" destOrd="0" presId="urn:microsoft.com/office/officeart/2005/8/layout/radial4"/>
    <dgm:cxn modelId="{AC80562E-5E0D-9243-956D-1BB785C832D1}" srcId="{58891D9D-88C5-A040-A001-F7AFFA9C2488}" destId="{D842493B-5F8B-8D4B-B614-020011C71B55}" srcOrd="0" destOrd="0" parTransId="{7CBF28B2-E0F7-744E-9578-B4D27B8D356B}" sibTransId="{2C80ADB6-D31E-464A-B13C-FF2461BE8734}"/>
    <dgm:cxn modelId="{89E1402F-CA3A-1041-BFC3-BB408046DBE2}" type="presOf" srcId="{62118144-C0DF-D54B-9B6F-2700294949EC}" destId="{863D369A-AC2B-604D-BABF-576DEA4D64E2}" srcOrd="0" destOrd="0" presId="urn:microsoft.com/office/officeart/2005/8/layout/radial4"/>
    <dgm:cxn modelId="{46679140-6306-3C41-B7BC-D112AFB6DD41}" type="presOf" srcId="{D842493B-5F8B-8D4B-B614-020011C71B55}" destId="{9D31AA0E-9000-4841-8B3E-FDBA442BE9D0}" srcOrd="0" destOrd="0" presId="urn:microsoft.com/office/officeart/2005/8/layout/radial4"/>
    <dgm:cxn modelId="{80438F44-0219-DC42-A083-9525511B4114}" type="presOf" srcId="{63FC6927-A491-8D43-9B1E-9B40013AAFFA}" destId="{4882619F-D40C-CF4F-B79C-E40BA0368734}" srcOrd="0" destOrd="0" presId="urn:microsoft.com/office/officeart/2005/8/layout/radial4"/>
    <dgm:cxn modelId="{F94ABD47-29A3-924E-8749-FDF60AFC8A90}" type="presOf" srcId="{58891D9D-88C5-A040-A001-F7AFFA9C2488}" destId="{72E61643-A3F7-9946-8933-497F9AD9A53D}" srcOrd="0" destOrd="0" presId="urn:microsoft.com/office/officeart/2005/8/layout/radial4"/>
    <dgm:cxn modelId="{11CFE64F-6FEE-4A46-A9AD-1E7A115D0834}" srcId="{D842493B-5F8B-8D4B-B614-020011C71B55}" destId="{3BAC6F46-1D1F-924E-9A29-A3CE050B98E4}" srcOrd="0" destOrd="0" parTransId="{65D17875-5291-3448-8EAE-0B2D7521990E}" sibTransId="{A8E61729-7174-364F-A3DA-5140295B6082}"/>
    <dgm:cxn modelId="{D7161454-4B28-1D4D-828E-DE6FDA5201DC}" srcId="{D842493B-5F8B-8D4B-B614-020011C71B55}" destId="{62118144-C0DF-D54B-9B6F-2700294949EC}" srcOrd="1" destOrd="0" parTransId="{63FC6927-A491-8D43-9B1E-9B40013AAFFA}" sibTransId="{D4ED2E77-255C-3444-976D-BD035FE1F77C}"/>
    <dgm:cxn modelId="{C080EBBD-CB71-6945-AB41-6E8DCF7AB331}" type="presOf" srcId="{3BAC6F46-1D1F-924E-9A29-A3CE050B98E4}" destId="{73BD0664-1C9D-B242-9A91-F3FB11B57802}" srcOrd="0" destOrd="0" presId="urn:microsoft.com/office/officeart/2005/8/layout/radial4"/>
    <dgm:cxn modelId="{7BAB4764-E5E1-B34F-B2C6-356E18F6F687}" type="presParOf" srcId="{72E61643-A3F7-9946-8933-497F9AD9A53D}" destId="{9D31AA0E-9000-4841-8B3E-FDBA442BE9D0}" srcOrd="0" destOrd="0" presId="urn:microsoft.com/office/officeart/2005/8/layout/radial4"/>
    <dgm:cxn modelId="{C1D47323-50A5-1F47-BFC7-27D49A128B17}" type="presParOf" srcId="{72E61643-A3F7-9946-8933-497F9AD9A53D}" destId="{ED0CFF38-C503-5E42-9F85-FA529F957388}" srcOrd="1" destOrd="0" presId="urn:microsoft.com/office/officeart/2005/8/layout/radial4"/>
    <dgm:cxn modelId="{F44BACAF-3870-A644-AE04-20547A878413}" type="presParOf" srcId="{72E61643-A3F7-9946-8933-497F9AD9A53D}" destId="{73BD0664-1C9D-B242-9A91-F3FB11B57802}" srcOrd="2" destOrd="0" presId="urn:microsoft.com/office/officeart/2005/8/layout/radial4"/>
    <dgm:cxn modelId="{FDED921B-388B-F143-99A9-C89DBBC78D5A}" type="presParOf" srcId="{72E61643-A3F7-9946-8933-497F9AD9A53D}" destId="{4882619F-D40C-CF4F-B79C-E40BA0368734}" srcOrd="3" destOrd="0" presId="urn:microsoft.com/office/officeart/2005/8/layout/radial4"/>
    <dgm:cxn modelId="{BB9C0A12-C1F7-AE4C-9C2E-77AF6D4B4C81}" type="presParOf" srcId="{72E61643-A3F7-9946-8933-497F9AD9A53D}" destId="{863D369A-AC2B-604D-BABF-576DEA4D64E2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5B00C-1134-9049-B84A-1375BB9EF33F}">
      <dsp:nvSpPr>
        <dsp:cNvPr id="0" name=""/>
        <dsp:cNvSpPr/>
      </dsp:nvSpPr>
      <dsp:spPr>
        <a:xfrm>
          <a:off x="1109" y="971753"/>
          <a:ext cx="4325259" cy="2595155"/>
        </a:xfrm>
        <a:prstGeom prst="rect">
          <a:avLst/>
        </a:prstGeom>
        <a:solidFill>
          <a:srgbClr val="A719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Semi-Controlled</a:t>
          </a:r>
        </a:p>
      </dsp:txBody>
      <dsp:txXfrm>
        <a:off x="1109" y="971753"/>
        <a:ext cx="4325259" cy="2595155"/>
      </dsp:txXfrm>
    </dsp:sp>
    <dsp:sp modelId="{BA0EFECA-5AEE-9A40-ABD2-2A8AFABBA1BC}">
      <dsp:nvSpPr>
        <dsp:cNvPr id="0" name=""/>
        <dsp:cNvSpPr/>
      </dsp:nvSpPr>
      <dsp:spPr>
        <a:xfrm>
          <a:off x="4758893" y="971753"/>
          <a:ext cx="4325259" cy="2595155"/>
        </a:xfrm>
        <a:prstGeom prst="rect">
          <a:avLst/>
        </a:prstGeom>
        <a:solidFill>
          <a:srgbClr val="0069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Fully-Controlled</a:t>
          </a:r>
        </a:p>
      </dsp:txBody>
      <dsp:txXfrm>
        <a:off x="4758893" y="971753"/>
        <a:ext cx="4325259" cy="2595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69231-BA72-5B43-A85E-2FA9B56F0E2A}">
      <dsp:nvSpPr>
        <dsp:cNvPr id="0" name=""/>
        <dsp:cNvSpPr/>
      </dsp:nvSpPr>
      <dsp:spPr>
        <a:xfrm>
          <a:off x="146142" y="4480165"/>
          <a:ext cx="3800938" cy="2704790"/>
        </a:xfrm>
        <a:prstGeom prst="frame">
          <a:avLst>
            <a:gd name="adj1" fmla="val 5450"/>
          </a:avLst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97C8D-C244-B645-8BDB-3C1118B7E8A1}">
      <dsp:nvSpPr>
        <dsp:cNvPr id="0" name=""/>
        <dsp:cNvSpPr/>
      </dsp:nvSpPr>
      <dsp:spPr>
        <a:xfrm>
          <a:off x="146142" y="695634"/>
          <a:ext cx="3800938" cy="2704790"/>
        </a:xfrm>
        <a:prstGeom prst="frame">
          <a:avLst>
            <a:gd name="adj1" fmla="val 5450"/>
          </a:avLst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71C6E-8F79-AB47-839D-74707FC0B386}">
      <dsp:nvSpPr>
        <dsp:cNvPr id="0" name=""/>
        <dsp:cNvSpPr/>
      </dsp:nvSpPr>
      <dsp:spPr>
        <a:xfrm>
          <a:off x="0" y="371544"/>
          <a:ext cx="3654795" cy="255849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C83A1C-73C3-2548-8DC6-75E8A4B35FB3}">
      <dsp:nvSpPr>
        <dsp:cNvPr id="0" name=""/>
        <dsp:cNvSpPr/>
      </dsp:nvSpPr>
      <dsp:spPr>
        <a:xfrm>
          <a:off x="294741" y="2930948"/>
          <a:ext cx="3506196" cy="321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57150" rIns="15240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 </a:t>
          </a:r>
        </a:p>
      </dsp:txBody>
      <dsp:txXfrm>
        <a:off x="294741" y="2930948"/>
        <a:ext cx="3506196" cy="321061"/>
      </dsp:txXfrm>
    </dsp:sp>
    <dsp:sp modelId="{88632253-60EC-194D-9526-73959B559996}">
      <dsp:nvSpPr>
        <dsp:cNvPr id="0" name=""/>
        <dsp:cNvSpPr/>
      </dsp:nvSpPr>
      <dsp:spPr>
        <a:xfrm>
          <a:off x="4101820" y="695634"/>
          <a:ext cx="1737747" cy="270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06789-70A4-1240-BBDA-3E79DB2B8F2C}">
      <dsp:nvSpPr>
        <dsp:cNvPr id="0" name=""/>
        <dsp:cNvSpPr/>
      </dsp:nvSpPr>
      <dsp:spPr>
        <a:xfrm>
          <a:off x="0" y="4156075"/>
          <a:ext cx="3654795" cy="255849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38A4DD-4EF7-2240-84E7-E0D059DCCE3C}">
      <dsp:nvSpPr>
        <dsp:cNvPr id="0" name=""/>
        <dsp:cNvSpPr/>
      </dsp:nvSpPr>
      <dsp:spPr>
        <a:xfrm>
          <a:off x="294741" y="6715479"/>
          <a:ext cx="3506196" cy="321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57150" rIns="15240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 </a:t>
          </a:r>
        </a:p>
      </dsp:txBody>
      <dsp:txXfrm>
        <a:off x="294741" y="6715479"/>
        <a:ext cx="3506196" cy="321061"/>
      </dsp:txXfrm>
    </dsp:sp>
    <dsp:sp modelId="{C6242A8E-75A9-8A48-930C-42AF7200FF1E}">
      <dsp:nvSpPr>
        <dsp:cNvPr id="0" name=""/>
        <dsp:cNvSpPr/>
      </dsp:nvSpPr>
      <dsp:spPr>
        <a:xfrm>
          <a:off x="4101820" y="4480165"/>
          <a:ext cx="1737747" cy="270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69231-BA72-5B43-A85E-2FA9B56F0E2A}">
      <dsp:nvSpPr>
        <dsp:cNvPr id="0" name=""/>
        <dsp:cNvSpPr/>
      </dsp:nvSpPr>
      <dsp:spPr>
        <a:xfrm>
          <a:off x="146142" y="4480165"/>
          <a:ext cx="3800938" cy="2704790"/>
        </a:xfrm>
        <a:prstGeom prst="frame">
          <a:avLst>
            <a:gd name="adj1" fmla="val 5450"/>
          </a:avLst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97C8D-C244-B645-8BDB-3C1118B7E8A1}">
      <dsp:nvSpPr>
        <dsp:cNvPr id="0" name=""/>
        <dsp:cNvSpPr/>
      </dsp:nvSpPr>
      <dsp:spPr>
        <a:xfrm>
          <a:off x="146142" y="695634"/>
          <a:ext cx="3800938" cy="2704790"/>
        </a:xfrm>
        <a:prstGeom prst="frame">
          <a:avLst>
            <a:gd name="adj1" fmla="val 5450"/>
          </a:avLst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71C6E-8F79-AB47-839D-74707FC0B386}">
      <dsp:nvSpPr>
        <dsp:cNvPr id="0" name=""/>
        <dsp:cNvSpPr/>
      </dsp:nvSpPr>
      <dsp:spPr>
        <a:xfrm>
          <a:off x="0" y="371544"/>
          <a:ext cx="3654795" cy="2558495"/>
        </a:xfrm>
        <a:prstGeom prst="rect">
          <a:avLst/>
        </a:prstGeom>
        <a:blipFill rotWithShape="1">
          <a:blip xmlns:r="http://schemas.openxmlformats.org/officeDocument/2006/relationships" r:embed="rId1">
            <a:alphaModFix/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C83A1C-73C3-2548-8DC6-75E8A4B35FB3}">
      <dsp:nvSpPr>
        <dsp:cNvPr id="0" name=""/>
        <dsp:cNvSpPr/>
      </dsp:nvSpPr>
      <dsp:spPr>
        <a:xfrm>
          <a:off x="294741" y="2930948"/>
          <a:ext cx="3506196" cy="321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57150" rIns="15240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 </a:t>
          </a:r>
        </a:p>
      </dsp:txBody>
      <dsp:txXfrm>
        <a:off x="294741" y="2930948"/>
        <a:ext cx="3506196" cy="321061"/>
      </dsp:txXfrm>
    </dsp:sp>
    <dsp:sp modelId="{88632253-60EC-194D-9526-73959B559996}">
      <dsp:nvSpPr>
        <dsp:cNvPr id="0" name=""/>
        <dsp:cNvSpPr/>
      </dsp:nvSpPr>
      <dsp:spPr>
        <a:xfrm>
          <a:off x="4101820" y="695634"/>
          <a:ext cx="1737747" cy="270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06789-70A4-1240-BBDA-3E79DB2B8F2C}">
      <dsp:nvSpPr>
        <dsp:cNvPr id="0" name=""/>
        <dsp:cNvSpPr/>
      </dsp:nvSpPr>
      <dsp:spPr>
        <a:xfrm>
          <a:off x="0" y="4156075"/>
          <a:ext cx="3654795" cy="2558495"/>
        </a:xfrm>
        <a:prstGeom prst="rect">
          <a:avLst/>
        </a:prstGeom>
        <a:blipFill rotWithShape="1">
          <a:blip xmlns:r="http://schemas.openxmlformats.org/officeDocument/2006/relationships" r:embed="rId2">
            <a:alphaModFix/>
          </a:blip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38A4DD-4EF7-2240-84E7-E0D059DCCE3C}">
      <dsp:nvSpPr>
        <dsp:cNvPr id="0" name=""/>
        <dsp:cNvSpPr/>
      </dsp:nvSpPr>
      <dsp:spPr>
        <a:xfrm>
          <a:off x="294741" y="6715479"/>
          <a:ext cx="3506196" cy="321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57150" rIns="15240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 </a:t>
          </a:r>
        </a:p>
      </dsp:txBody>
      <dsp:txXfrm>
        <a:off x="294741" y="6715479"/>
        <a:ext cx="3506196" cy="321061"/>
      </dsp:txXfrm>
    </dsp:sp>
    <dsp:sp modelId="{C6242A8E-75A9-8A48-930C-42AF7200FF1E}">
      <dsp:nvSpPr>
        <dsp:cNvPr id="0" name=""/>
        <dsp:cNvSpPr/>
      </dsp:nvSpPr>
      <dsp:spPr>
        <a:xfrm>
          <a:off x="4101820" y="4480165"/>
          <a:ext cx="1737747" cy="270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69231-BA72-5B43-A85E-2FA9B56F0E2A}">
      <dsp:nvSpPr>
        <dsp:cNvPr id="0" name=""/>
        <dsp:cNvSpPr/>
      </dsp:nvSpPr>
      <dsp:spPr>
        <a:xfrm>
          <a:off x="146142" y="4480165"/>
          <a:ext cx="3800938" cy="2704790"/>
        </a:xfrm>
        <a:prstGeom prst="frame">
          <a:avLst>
            <a:gd name="adj1" fmla="val 5450"/>
          </a:avLst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97C8D-C244-B645-8BDB-3C1118B7E8A1}">
      <dsp:nvSpPr>
        <dsp:cNvPr id="0" name=""/>
        <dsp:cNvSpPr/>
      </dsp:nvSpPr>
      <dsp:spPr>
        <a:xfrm>
          <a:off x="146142" y="695634"/>
          <a:ext cx="3800938" cy="2704790"/>
        </a:xfrm>
        <a:prstGeom prst="frame">
          <a:avLst>
            <a:gd name="adj1" fmla="val 5450"/>
          </a:avLst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71C6E-8F79-AB47-839D-74707FC0B386}">
      <dsp:nvSpPr>
        <dsp:cNvPr id="0" name=""/>
        <dsp:cNvSpPr/>
      </dsp:nvSpPr>
      <dsp:spPr>
        <a:xfrm>
          <a:off x="0" y="371544"/>
          <a:ext cx="3654795" cy="255849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C83A1C-73C3-2548-8DC6-75E8A4B35FB3}">
      <dsp:nvSpPr>
        <dsp:cNvPr id="0" name=""/>
        <dsp:cNvSpPr/>
      </dsp:nvSpPr>
      <dsp:spPr>
        <a:xfrm>
          <a:off x="294741" y="2930948"/>
          <a:ext cx="3506196" cy="321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57150" rIns="15240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 </a:t>
          </a:r>
        </a:p>
      </dsp:txBody>
      <dsp:txXfrm>
        <a:off x="294741" y="2930948"/>
        <a:ext cx="3506196" cy="321061"/>
      </dsp:txXfrm>
    </dsp:sp>
    <dsp:sp modelId="{88632253-60EC-194D-9526-73959B559996}">
      <dsp:nvSpPr>
        <dsp:cNvPr id="0" name=""/>
        <dsp:cNvSpPr/>
      </dsp:nvSpPr>
      <dsp:spPr>
        <a:xfrm>
          <a:off x="4101820" y="695634"/>
          <a:ext cx="1737747" cy="270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06789-70A4-1240-BBDA-3E79DB2B8F2C}">
      <dsp:nvSpPr>
        <dsp:cNvPr id="0" name=""/>
        <dsp:cNvSpPr/>
      </dsp:nvSpPr>
      <dsp:spPr>
        <a:xfrm>
          <a:off x="0" y="4156075"/>
          <a:ext cx="3654795" cy="2558495"/>
        </a:xfrm>
        <a:prstGeom prst="rect">
          <a:avLst/>
        </a:prstGeom>
        <a:blipFill rotWithShape="1">
          <a:blip xmlns:r="http://schemas.openxmlformats.org/officeDocument/2006/relationships" r:embed="rId2">
            <a:alphaModFix/>
          </a:blip>
          <a:srcRect/>
          <a:stretch>
            <a:fillRect t="-28000" b="-2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38A4DD-4EF7-2240-84E7-E0D059DCCE3C}">
      <dsp:nvSpPr>
        <dsp:cNvPr id="0" name=""/>
        <dsp:cNvSpPr/>
      </dsp:nvSpPr>
      <dsp:spPr>
        <a:xfrm>
          <a:off x="294741" y="6715479"/>
          <a:ext cx="3506196" cy="321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57150" rIns="15240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 </a:t>
          </a:r>
        </a:p>
      </dsp:txBody>
      <dsp:txXfrm>
        <a:off x="294741" y="6715479"/>
        <a:ext cx="3506196" cy="321061"/>
      </dsp:txXfrm>
    </dsp:sp>
    <dsp:sp modelId="{C6242A8E-75A9-8A48-930C-42AF7200FF1E}">
      <dsp:nvSpPr>
        <dsp:cNvPr id="0" name=""/>
        <dsp:cNvSpPr/>
      </dsp:nvSpPr>
      <dsp:spPr>
        <a:xfrm>
          <a:off x="4101820" y="4480165"/>
          <a:ext cx="1737747" cy="270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2BFF2-AC5D-4840-9B0E-05DDCDECC310}">
      <dsp:nvSpPr>
        <dsp:cNvPr id="0" name=""/>
        <dsp:cNvSpPr/>
      </dsp:nvSpPr>
      <dsp:spPr>
        <a:xfrm>
          <a:off x="160357" y="231294"/>
          <a:ext cx="2710287" cy="192867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5F4E4-5504-A04C-B803-3D8283B50801}">
      <dsp:nvSpPr>
        <dsp:cNvPr id="0" name=""/>
        <dsp:cNvSpPr/>
      </dsp:nvSpPr>
      <dsp:spPr>
        <a:xfrm>
          <a:off x="160357" y="2609793"/>
          <a:ext cx="2710287" cy="192867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47ABC-494A-B84E-8E15-36B41FFE9993}">
      <dsp:nvSpPr>
        <dsp:cNvPr id="0" name=""/>
        <dsp:cNvSpPr/>
      </dsp:nvSpPr>
      <dsp:spPr>
        <a:xfrm>
          <a:off x="4754827" y="231294"/>
          <a:ext cx="2710287" cy="192867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123CA-A688-8F44-BDCF-6DA7FBCB96C0}">
      <dsp:nvSpPr>
        <dsp:cNvPr id="0" name=""/>
        <dsp:cNvSpPr/>
      </dsp:nvSpPr>
      <dsp:spPr>
        <a:xfrm>
          <a:off x="56149" y="199"/>
          <a:ext cx="2606079" cy="182435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63721D-BE88-A344-9CAC-DA0DA1169F04}">
      <dsp:nvSpPr>
        <dsp:cNvPr id="0" name=""/>
        <dsp:cNvSpPr/>
      </dsp:nvSpPr>
      <dsp:spPr>
        <a:xfrm>
          <a:off x="266317" y="1825201"/>
          <a:ext cx="2500119" cy="228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41910" rIns="11176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Quality Crowd</a:t>
          </a:r>
        </a:p>
      </dsp:txBody>
      <dsp:txXfrm>
        <a:off x="266317" y="1825201"/>
        <a:ext cx="2500119" cy="228935"/>
      </dsp:txXfrm>
    </dsp:sp>
    <dsp:sp modelId="{EAEEC7CA-404A-264B-9DC4-F3586A137603}">
      <dsp:nvSpPr>
        <dsp:cNvPr id="0" name=""/>
        <dsp:cNvSpPr/>
      </dsp:nvSpPr>
      <dsp:spPr>
        <a:xfrm>
          <a:off x="2980983" y="231294"/>
          <a:ext cx="1239113" cy="1928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B9079-E35C-BB4C-BFFD-348774CA93EE}">
      <dsp:nvSpPr>
        <dsp:cNvPr id="0" name=""/>
        <dsp:cNvSpPr/>
      </dsp:nvSpPr>
      <dsp:spPr>
        <a:xfrm>
          <a:off x="4754827" y="2609793"/>
          <a:ext cx="2710287" cy="192867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3352F-0187-A545-97CC-CA19C4975A7E}">
      <dsp:nvSpPr>
        <dsp:cNvPr id="0" name=""/>
        <dsp:cNvSpPr/>
      </dsp:nvSpPr>
      <dsp:spPr>
        <a:xfrm>
          <a:off x="56149" y="2378698"/>
          <a:ext cx="2606079" cy="182435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526D61-5370-0E4C-A564-D15C296F3F59}">
      <dsp:nvSpPr>
        <dsp:cNvPr id="0" name=""/>
        <dsp:cNvSpPr/>
      </dsp:nvSpPr>
      <dsp:spPr>
        <a:xfrm>
          <a:off x="266317" y="4203700"/>
          <a:ext cx="2500119" cy="228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41910" rIns="11176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Crowdsourcing QoE</a:t>
          </a:r>
        </a:p>
      </dsp:txBody>
      <dsp:txXfrm>
        <a:off x="266317" y="4203700"/>
        <a:ext cx="2500119" cy="228935"/>
      </dsp:txXfrm>
    </dsp:sp>
    <dsp:sp modelId="{D7861934-F908-E745-84A5-22DE8CB85408}">
      <dsp:nvSpPr>
        <dsp:cNvPr id="0" name=""/>
        <dsp:cNvSpPr/>
      </dsp:nvSpPr>
      <dsp:spPr>
        <a:xfrm>
          <a:off x="2980983" y="2609793"/>
          <a:ext cx="1239113" cy="1928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337EA-E5B8-FF4D-B7FC-1E19E8FFB395}">
      <dsp:nvSpPr>
        <dsp:cNvPr id="0" name=""/>
        <dsp:cNvSpPr/>
      </dsp:nvSpPr>
      <dsp:spPr>
        <a:xfrm>
          <a:off x="4650619" y="199"/>
          <a:ext cx="2606079" cy="18243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3FFFE7-9D7E-6247-BBCB-AA29F36B5C42}">
      <dsp:nvSpPr>
        <dsp:cNvPr id="0" name=""/>
        <dsp:cNvSpPr/>
      </dsp:nvSpPr>
      <dsp:spPr>
        <a:xfrm>
          <a:off x="4860786" y="1825201"/>
          <a:ext cx="2500119" cy="228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41910" rIns="11176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AGH</a:t>
          </a:r>
        </a:p>
      </dsp:txBody>
      <dsp:txXfrm>
        <a:off x="4860786" y="1825201"/>
        <a:ext cx="2500119" cy="228935"/>
      </dsp:txXfrm>
    </dsp:sp>
    <dsp:sp modelId="{5C5F1EA9-BF12-A449-A039-DE1932452C03}">
      <dsp:nvSpPr>
        <dsp:cNvPr id="0" name=""/>
        <dsp:cNvSpPr/>
      </dsp:nvSpPr>
      <dsp:spPr>
        <a:xfrm>
          <a:off x="7575452" y="231294"/>
          <a:ext cx="1239113" cy="1928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36845-E1F1-5042-B981-7FBB8774D0CD}">
      <dsp:nvSpPr>
        <dsp:cNvPr id="0" name=""/>
        <dsp:cNvSpPr/>
      </dsp:nvSpPr>
      <dsp:spPr>
        <a:xfrm>
          <a:off x="4650619" y="2378698"/>
          <a:ext cx="2606079" cy="182435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E45D4C-6FD4-EF49-B843-F99437A774EC}">
      <dsp:nvSpPr>
        <dsp:cNvPr id="0" name=""/>
        <dsp:cNvSpPr/>
      </dsp:nvSpPr>
      <dsp:spPr>
        <a:xfrm>
          <a:off x="4860786" y="4203700"/>
          <a:ext cx="2500119" cy="228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41910" rIns="11176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4860786" y="4203700"/>
        <a:ext cx="2500119" cy="228935"/>
      </dsp:txXfrm>
    </dsp:sp>
    <dsp:sp modelId="{7EC6920B-A3A8-604C-9F5A-D2203C14EB27}">
      <dsp:nvSpPr>
        <dsp:cNvPr id="0" name=""/>
        <dsp:cNvSpPr/>
      </dsp:nvSpPr>
      <dsp:spPr>
        <a:xfrm>
          <a:off x="7575452" y="2609793"/>
          <a:ext cx="1239113" cy="1928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1AA0E-9000-4841-8B3E-FDBA442BE9D0}">
      <dsp:nvSpPr>
        <dsp:cNvPr id="0" name=""/>
        <dsp:cNvSpPr/>
      </dsp:nvSpPr>
      <dsp:spPr>
        <a:xfrm>
          <a:off x="3212491" y="1874654"/>
          <a:ext cx="2660278" cy="266027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Experiment</a:t>
          </a:r>
        </a:p>
      </dsp:txBody>
      <dsp:txXfrm>
        <a:off x="3602080" y="2264243"/>
        <a:ext cx="1881100" cy="1881100"/>
      </dsp:txXfrm>
    </dsp:sp>
    <dsp:sp modelId="{ED0CFF38-C503-5E42-9F85-FA529F957388}">
      <dsp:nvSpPr>
        <dsp:cNvPr id="0" name=""/>
        <dsp:cNvSpPr/>
      </dsp:nvSpPr>
      <dsp:spPr>
        <a:xfrm rot="12900000">
          <a:off x="1202135" y="1309908"/>
          <a:ext cx="2351429" cy="7581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BD0664-1C9D-B242-9A91-F3FB11B57802}">
      <dsp:nvSpPr>
        <dsp:cNvPr id="0" name=""/>
        <dsp:cNvSpPr/>
      </dsp:nvSpPr>
      <dsp:spPr>
        <a:xfrm>
          <a:off x="151128" y="3729"/>
          <a:ext cx="2527264" cy="2021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Problem Definition</a:t>
          </a:r>
          <a:endParaRPr lang="en-GB" sz="3600" kern="1200" dirty="0"/>
        </a:p>
      </dsp:txBody>
      <dsp:txXfrm>
        <a:off x="210345" y="62946"/>
        <a:ext cx="2408830" cy="1903377"/>
      </dsp:txXfrm>
    </dsp:sp>
    <dsp:sp modelId="{4882619F-D40C-CF4F-B79C-E40BA0368734}">
      <dsp:nvSpPr>
        <dsp:cNvPr id="0" name=""/>
        <dsp:cNvSpPr/>
      </dsp:nvSpPr>
      <dsp:spPr>
        <a:xfrm rot="19500000">
          <a:off x="5531697" y="1309908"/>
          <a:ext cx="2351429" cy="7581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3D369A-AC2B-604D-BABF-576DEA4D64E2}">
      <dsp:nvSpPr>
        <dsp:cNvPr id="0" name=""/>
        <dsp:cNvSpPr/>
      </dsp:nvSpPr>
      <dsp:spPr>
        <a:xfrm>
          <a:off x="6406868" y="3729"/>
          <a:ext cx="2527264" cy="2021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Multimedia Content</a:t>
          </a:r>
        </a:p>
      </dsp:txBody>
      <dsp:txXfrm>
        <a:off x="6466085" y="62946"/>
        <a:ext cx="2408830" cy="1903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44ADA3-9202-1944-9F2F-B813A18D9DF7}" type="datetimeFigureOut">
              <a:rPr lang="en-GB" altLang="pl-PL"/>
              <a:pPr/>
              <a:t>04/03/2019</a:t>
            </a:fld>
            <a:endParaRPr lang="en-GB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4C4429-7FEF-334C-A768-BFB0FDC07B3F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pl-PL" noProof="0">
                <a:sym typeface="Helvetica Neue" charset="0"/>
              </a:rPr>
              <a:t>Second level</a:t>
            </a:r>
          </a:p>
          <a:p>
            <a:pPr lvl="2"/>
            <a:r>
              <a:rPr lang="en-US" altLang="pl-PL" noProof="0">
                <a:sym typeface="Helvetica Neue" charset="0"/>
              </a:rPr>
              <a:t>Third level</a:t>
            </a:r>
          </a:p>
          <a:p>
            <a:pPr lvl="3"/>
            <a:r>
              <a:rPr lang="en-US" altLang="pl-PL" noProof="0">
                <a:sym typeface="Helvetica Neue" charset="0"/>
              </a:rPr>
              <a:t>Fourth level</a:t>
            </a:r>
          </a:p>
          <a:p>
            <a:pPr lvl="4"/>
            <a:r>
              <a:rPr lang="en-US" altLang="pl-PL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11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98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5088" y="1236663"/>
            <a:ext cx="8010525" cy="26304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5088" y="3968750"/>
            <a:ext cx="8010525" cy="18240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88805-7848-604B-A66A-7CBEEBA49039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8775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55FC9-3680-E344-94C2-F3398E73D6C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4899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616825" y="671513"/>
            <a:ext cx="2270125" cy="60515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01688" y="671513"/>
            <a:ext cx="6662737" cy="60515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DF515-05E3-8343-9335-065AA4B97247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6017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5088" y="1236663"/>
            <a:ext cx="8010525" cy="26304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5088" y="3968750"/>
            <a:ext cx="8010525" cy="1824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37924-BEA7-7945-9CE3-981536AD7A73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04228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2011363"/>
            <a:ext cx="9210675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BCB58-3639-7541-9A4F-4F2779357E64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470982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8663" y="1884363"/>
            <a:ext cx="9212262" cy="31432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8663" y="5056188"/>
            <a:ext cx="9212262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CCE1E-A44F-9245-B4B6-2A5C6072963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978612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35013" y="2011363"/>
            <a:ext cx="4529137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16550" y="2011363"/>
            <a:ext cx="4529138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BA875-1717-784C-8659-544F1F1B3F1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08014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2262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013" y="1852613"/>
            <a:ext cx="451961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35013" y="2760663"/>
            <a:ext cx="4519612" cy="405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07025" y="1852613"/>
            <a:ext cx="4540250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07025" y="2760663"/>
            <a:ext cx="4540250" cy="405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04910-09B0-AE45-8FBB-EE44CFBE1853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501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E3EA5-3A64-7B4A-BC19-CD995C9A650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678030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6B6E0-A8BD-8440-BA78-4C39924A8B6F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07109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8E628-9429-0A44-9DF6-071F2402AC27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8848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439E8-9216-A249-AEE6-50928D6E28BD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2360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panose="020B06040202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5ED18-1B64-7C42-A6D2-2433BAD2941C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6730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35013" y="2011363"/>
            <a:ext cx="9210675" cy="4794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C2AF8-AB59-394B-89AD-8D268A3627D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021237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643813" y="401638"/>
            <a:ext cx="2301875" cy="64039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35013" y="401638"/>
            <a:ext cx="6756400" cy="6403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D6E8F-30FA-7F4B-AF62-08E64552BCD8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5725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8663" y="1884363"/>
            <a:ext cx="9212262" cy="3143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8663" y="5056188"/>
            <a:ext cx="9212262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63E66-294A-A148-8E8A-1790787654AB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6930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5637" cy="45386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19725" y="2184400"/>
            <a:ext cx="4467225" cy="45386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41111-1A15-334F-A03D-40C50EC7A7A0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3464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2262" cy="1460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013" y="1852613"/>
            <a:ext cx="4519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35013" y="2760663"/>
            <a:ext cx="4519612" cy="40592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07025" y="1852613"/>
            <a:ext cx="454025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07025" y="2760663"/>
            <a:ext cx="4540250" cy="40592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37198-3A4B-8F49-B3C9-3DC2A52F284F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47722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F5324-CC01-6743-8BBB-AAB4EED19D07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66347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0A225-2F5F-8D4E-BAC9-A2649149114F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1600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40250" y="1087438"/>
            <a:ext cx="5407025" cy="5370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72594-A6CF-034E-8BE0-DAA09772543D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3383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40250" y="1087438"/>
            <a:ext cx="5407025" cy="5370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panose="020B06040202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A44FC-4362-2B4B-9B6E-E31B59105773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76658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01688" y="671513"/>
            <a:ext cx="90852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2144" tIns="52144" rIns="52144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01688" y="2184400"/>
            <a:ext cx="9085262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2144" tIns="52144" rIns="52144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pl-PL">
                <a:sym typeface="Arial" charset="0"/>
              </a:rPr>
              <a:t>Second level</a:t>
            </a:r>
          </a:p>
          <a:p>
            <a:pPr lvl="2"/>
            <a:r>
              <a:rPr lang="en-US" altLang="pl-PL">
                <a:sym typeface="Arial" charset="0"/>
              </a:rPr>
              <a:t>Third level</a:t>
            </a:r>
          </a:p>
          <a:p>
            <a:pPr lvl="3"/>
            <a:r>
              <a:rPr lang="en-US" altLang="pl-PL">
                <a:sym typeface="Arial" charset="0"/>
              </a:rPr>
              <a:t>Fourth level</a:t>
            </a:r>
          </a:p>
          <a:p>
            <a:pPr lvl="4"/>
            <a:r>
              <a:rPr lang="en-US" altLang="pl-PL">
                <a:sym typeface="Arial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9542463" y="6891338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2144" tIns="52144" rIns="52144" bIns="52144" numCol="1" anchor="t" anchorCtr="0" compatLnSpc="1">
            <a:prstTxWarp prst="textNoShape">
              <a:avLst/>
            </a:prstTxWarp>
          </a:bodyPr>
          <a:lstStyle>
            <a:lvl1pPr algn="r" defTabSz="1042988" eaLnBrk="1">
              <a:defRPr sz="1600"/>
            </a:lvl1pPr>
          </a:lstStyle>
          <a:p>
            <a:fld id="{D3E06A2A-E035-2A4B-ADE7-61C2B22A2533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000000"/>
          </a:solidFill>
          <a:latin typeface="+mj-lt"/>
          <a:ea typeface="Arial" charset="0"/>
          <a:cs typeface="+mj-cs"/>
          <a:sym typeface="Arial" charset="0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5pPr>
      <a:lvl6pPr marL="4572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1pPr>
      <a:lvl2pPr marL="887413" indent="-366713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2pPr>
      <a:lvl3pPr marL="1389063" indent="-3460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•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3pPr>
      <a:lvl4pPr marL="1973263" indent="-4095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4pPr>
      <a:lvl5pPr marL="2606675" indent="-520700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9542463" y="6891338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2144" tIns="52144" rIns="52144" bIns="52144" numCol="1" anchor="t" anchorCtr="0" compatLnSpc="1">
            <a:prstTxWarp prst="textNoShape">
              <a:avLst/>
            </a:prstTxWarp>
          </a:bodyPr>
          <a:lstStyle>
            <a:lvl1pPr algn="r" defTabSz="1042988" eaLnBrk="1">
              <a:defRPr sz="1600"/>
            </a:lvl1pPr>
          </a:lstStyle>
          <a:p>
            <a:fld id="{6D227F3A-97A7-444D-8A36-C760BC50597B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000000"/>
          </a:solidFill>
          <a:latin typeface="+mj-lt"/>
          <a:ea typeface="Arial" charset="0"/>
          <a:cs typeface="+mj-cs"/>
          <a:sym typeface="Arial" charset="0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5pPr>
      <a:lvl6pPr marL="4572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1pPr>
      <a:lvl2pPr marL="887413" indent="-366713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2pPr>
      <a:lvl3pPr marL="1389063" indent="-3460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•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3pPr>
      <a:lvl4pPr marL="1973263" indent="-4095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4pPr>
      <a:lvl5pPr marL="2606675" indent="-520700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vq.kt.agh.edu.p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/>
          </p:cNvSpPr>
          <p:nvPr/>
        </p:nvSpPr>
        <p:spPr bwMode="auto">
          <a:xfrm>
            <a:off x="1905000" y="3657600"/>
            <a:ext cx="87757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r>
              <a:rPr lang="en-US" altLang="pl-PL" sz="3200" b="1" dirty="0"/>
              <a:t>“Infrastructure for High-Attendance, Simple Psychophysical Experiments”</a:t>
            </a:r>
            <a:br>
              <a:rPr lang="en-US" altLang="pl-PL" sz="3200" dirty="0"/>
            </a:br>
            <a:r>
              <a:rPr lang="en-US" altLang="pl-PL" sz="3200" dirty="0"/>
              <a:t>Mikołaj Leszczuk</a:t>
            </a:r>
            <a:r>
              <a:rPr lang="en-US" altLang="pl-PL" sz="3200"/>
              <a:t>, DSc</a:t>
            </a:r>
            <a:endParaRPr lang="en-US" altLang="pl-PL" sz="32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9303"/>
              </p:ext>
            </p:extLst>
          </p:nvPr>
        </p:nvGraphicFramePr>
        <p:xfrm>
          <a:off x="801688" y="2184400"/>
          <a:ext cx="9085262" cy="453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39E8-9216-A249-AEE6-50928D6E28BD}" type="slidenum">
              <a:rPr lang="en-US" altLang="pl-PL" smtClean="0"/>
              <a:pPr/>
              <a:t>10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073362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Call for</a:t>
            </a:r>
            <a:r>
              <a:rPr lang="mr-IN" dirty="0"/>
              <a:t>…</a:t>
            </a:r>
            <a:endParaRPr lang="en-GB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528859"/>
              </p:ext>
            </p:extLst>
          </p:nvPr>
        </p:nvGraphicFramePr>
        <p:xfrm>
          <a:off x="801688" y="2184400"/>
          <a:ext cx="9085262" cy="453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39E8-9216-A249-AEE6-50928D6E28BD}" type="slidenum">
              <a:rPr lang="en-US" altLang="pl-PL" smtClean="0"/>
              <a:pPr/>
              <a:t>11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48746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http://vq.kt.agh.edu.pl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“Multimedia Information Processing</a:t>
            </a:r>
            <a:br>
              <a:rPr lang="en-GB" sz="4000" dirty="0"/>
            </a:br>
            <a:r>
              <a:rPr lang="en-GB" sz="4000" dirty="0"/>
              <a:t>and Communications” Course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Several multimedia topics, including </a:t>
            </a:r>
            <a:r>
              <a:rPr lang="en-GB" b="1" dirty="0"/>
              <a:t>subjective quality evaluation</a:t>
            </a:r>
          </a:p>
          <a:p>
            <a:r>
              <a:rPr lang="en-GB" b="1" dirty="0"/>
              <a:t>Three</a:t>
            </a:r>
            <a:r>
              <a:rPr lang="en-GB" dirty="0"/>
              <a:t> classes (lessons) on this topic, each lasting </a:t>
            </a:r>
            <a:r>
              <a:rPr lang="en-GB" b="1" dirty="0"/>
              <a:t>90</a:t>
            </a:r>
            <a:r>
              <a:rPr lang="en-GB" dirty="0"/>
              <a:t> min</a:t>
            </a:r>
          </a:p>
          <a:p>
            <a:r>
              <a:rPr lang="en-GB" dirty="0"/>
              <a:t>Me personally:</a:t>
            </a:r>
          </a:p>
          <a:p>
            <a:pPr lvl="1"/>
            <a:r>
              <a:rPr lang="en-GB" dirty="0"/>
              <a:t>Fully controlling </a:t>
            </a:r>
            <a:r>
              <a:rPr lang="en-GB" b="1" dirty="0"/>
              <a:t>syllabus</a:t>
            </a:r>
          </a:p>
          <a:p>
            <a:pPr lvl="1"/>
            <a:r>
              <a:rPr lang="en-GB" dirty="0"/>
              <a:t>Actually </a:t>
            </a:r>
            <a:r>
              <a:rPr lang="en-GB" b="1" dirty="0"/>
              <a:t>teaching</a:t>
            </a:r>
          </a:p>
          <a:p>
            <a:r>
              <a:rPr lang="en-GB" b="1" dirty="0"/>
              <a:t>Once</a:t>
            </a:r>
            <a:r>
              <a:rPr lang="en-GB" dirty="0"/>
              <a:t> or </a:t>
            </a:r>
            <a:r>
              <a:rPr lang="en-GB" b="1" dirty="0"/>
              <a:t>Twice</a:t>
            </a:r>
            <a:r>
              <a:rPr lang="en-GB" dirty="0"/>
              <a:t> a year (</a:t>
            </a:r>
            <a:r>
              <a:rPr lang="en-GB" b="1" dirty="0"/>
              <a:t>autumn</a:t>
            </a:r>
            <a:r>
              <a:rPr lang="en-GB" dirty="0"/>
              <a:t>, </a:t>
            </a:r>
            <a:r>
              <a:rPr lang="en-GB" b="1" dirty="0"/>
              <a:t>spring</a:t>
            </a:r>
            <a:r>
              <a:rPr lang="en-GB" dirty="0"/>
              <a:t>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39E8-9216-A249-AEE6-50928D6E28BD}" type="slidenum">
              <a:rPr lang="en-US" altLang="pl-PL" smtClean="0"/>
              <a:pPr/>
              <a:t>2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8391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Profile of Subjects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/>
              <a:t>30-70</a:t>
            </a:r>
            <a:r>
              <a:rPr lang="en-GB" dirty="0"/>
              <a:t> “</a:t>
            </a:r>
            <a:r>
              <a:rPr lang="en-GB" b="1" dirty="0"/>
              <a:t>fresh</a:t>
            </a:r>
            <a:r>
              <a:rPr lang="en-GB" dirty="0"/>
              <a:t>” students every </a:t>
            </a:r>
            <a:r>
              <a:rPr lang="en-GB" b="1" dirty="0"/>
              <a:t>½-1</a:t>
            </a:r>
            <a:r>
              <a:rPr lang="en-GB" dirty="0"/>
              <a:t> year</a:t>
            </a:r>
          </a:p>
          <a:p>
            <a:r>
              <a:rPr lang="en-GB" dirty="0"/>
              <a:t>Bias:</a:t>
            </a:r>
          </a:p>
          <a:p>
            <a:pPr lvl="1"/>
            <a:r>
              <a:rPr lang="en-GB" dirty="0"/>
              <a:t>Age (</a:t>
            </a:r>
            <a:r>
              <a:rPr lang="en-GB" b="1" dirty="0"/>
              <a:t>20-25 YO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Gender (</a:t>
            </a:r>
            <a:r>
              <a:rPr lang="en-GB" b="1" dirty="0"/>
              <a:t>80-90% male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Background (</a:t>
            </a:r>
            <a:r>
              <a:rPr lang="en-GB" b="1" dirty="0"/>
              <a:t>geeks</a:t>
            </a:r>
            <a:r>
              <a:rPr lang="en-GB" dirty="0"/>
              <a:t>)</a:t>
            </a:r>
          </a:p>
          <a:p>
            <a:r>
              <a:rPr lang="en-GB" dirty="0"/>
              <a:t>Command of </a:t>
            </a:r>
            <a:r>
              <a:rPr lang="en-GB" b="1" dirty="0"/>
              <a:t>English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0309" y="2184400"/>
            <a:ext cx="4126057" cy="453866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1111-1A15-334F-A03D-40C50EC7A7A0}" type="slidenum">
              <a:rPr lang="en-US" altLang="pl-PL" smtClean="0"/>
              <a:pPr/>
              <a:t>3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94159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0C5A-584F-3545-968D-6DA8C2D7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Laboratories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7C123DB-ED8C-7741-8CB2-370C0618A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346100"/>
              </p:ext>
            </p:extLst>
          </p:nvPr>
        </p:nvGraphicFramePr>
        <p:xfrm>
          <a:off x="801688" y="2184400"/>
          <a:ext cx="9085262" cy="453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DA006-1491-B442-89EE-4CAA9C160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39E8-9216-A249-AEE6-50928D6E28BD}" type="slidenum">
              <a:rPr lang="en-US" altLang="pl-PL" smtClean="0"/>
              <a:pPr/>
              <a:t>4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0482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A71930"/>
                </a:solidFill>
              </a:rPr>
              <a:t>Semi-</a:t>
            </a:r>
            <a:br>
              <a:rPr lang="en-GB" b="1" dirty="0">
                <a:solidFill>
                  <a:srgbClr val="A71930"/>
                </a:solidFill>
              </a:rPr>
            </a:br>
            <a:r>
              <a:rPr lang="en-GB" b="1" dirty="0">
                <a:solidFill>
                  <a:srgbClr val="A71930"/>
                </a:solidFill>
              </a:rPr>
              <a:t>Controlled Laboratory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950748"/>
              </p:ext>
            </p:extLst>
          </p:nvPr>
        </p:nvGraphicFramePr>
        <p:xfrm>
          <a:off x="4540250" y="0"/>
          <a:ext cx="6140450" cy="755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803846" y="2266950"/>
            <a:ext cx="3376042" cy="420052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000" b="1" dirty="0"/>
              <a:t>Reasonable</a:t>
            </a:r>
            <a:r>
              <a:rPr lang="en-GB" sz="2000" dirty="0"/>
              <a:t> conditions, rather </a:t>
            </a:r>
            <a:r>
              <a:rPr lang="en-GB" sz="2000" b="1" dirty="0"/>
              <a:t>stable</a:t>
            </a:r>
            <a:r>
              <a:rPr lang="en-GB" sz="2000" dirty="0"/>
              <a:t>, but not fully </a:t>
            </a:r>
            <a:r>
              <a:rPr lang="en-GB" sz="2000" b="1" dirty="0"/>
              <a:t>BT.500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/>
              <a:t>Limited illumination control (“</a:t>
            </a:r>
            <a:r>
              <a:rPr lang="en-GB" sz="2000" b="1" dirty="0"/>
              <a:t>dark</a:t>
            </a:r>
            <a:r>
              <a:rPr lang="en-GB" sz="2000" dirty="0"/>
              <a:t>”, “</a:t>
            </a:r>
            <a:r>
              <a:rPr lang="en-GB" sz="2000" b="1" dirty="0"/>
              <a:t>dim</a:t>
            </a:r>
            <a:r>
              <a:rPr lang="en-GB" sz="2000" dirty="0"/>
              <a:t>”, “</a:t>
            </a:r>
            <a:r>
              <a:rPr lang="en-GB" sz="2000" b="1" dirty="0"/>
              <a:t>bright</a:t>
            </a:r>
            <a:r>
              <a:rPr lang="en-GB" sz="2000" dirty="0"/>
              <a:t>”)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/>
              <a:t>No </a:t>
            </a:r>
            <a:r>
              <a:rPr lang="en-GB" sz="2000" b="1" dirty="0"/>
              <a:t>3H</a:t>
            </a:r>
            <a:r>
              <a:rPr lang="en-GB" sz="2000" dirty="0"/>
              <a:t> distance enforcement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b="1" dirty="0"/>
              <a:t>12-30</a:t>
            </a:r>
            <a:r>
              <a:rPr lang="en-GB" sz="2000" dirty="0"/>
              <a:t> students at once, can </a:t>
            </a:r>
            <a:r>
              <a:rPr lang="en-GB" sz="2000" b="1" dirty="0"/>
              <a:t>cross-watch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b="1" dirty="0"/>
              <a:t>Homogenous</a:t>
            </a:r>
            <a:r>
              <a:rPr lang="en-GB" sz="2000" dirty="0"/>
              <a:t> </a:t>
            </a:r>
            <a:r>
              <a:rPr lang="en-GB" sz="2000" b="1" dirty="0"/>
              <a:t>Windows/Linux PCs</a:t>
            </a:r>
            <a:r>
              <a:rPr lang="en-GB" sz="2000" dirty="0"/>
              <a:t>, </a:t>
            </a:r>
            <a:r>
              <a:rPr lang="en-GB" sz="2000" b="1" dirty="0"/>
              <a:t>4+</a:t>
            </a:r>
            <a:r>
              <a:rPr lang="en-GB" sz="2000" dirty="0"/>
              <a:t> GB RAM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b="1" dirty="0"/>
              <a:t>Homogenous</a:t>
            </a:r>
            <a:r>
              <a:rPr lang="en-GB" sz="2000" dirty="0"/>
              <a:t> </a:t>
            </a:r>
            <a:r>
              <a:rPr lang="en-GB" sz="2000" b="1" dirty="0"/>
              <a:t>720p+</a:t>
            </a:r>
            <a:r>
              <a:rPr lang="en-GB" sz="2000" dirty="0"/>
              <a:t> screens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72594-A6CF-034E-8BE0-DAA09772543D}" type="slidenum">
              <a:rPr lang="en-US" altLang="pl-PL" smtClean="0"/>
              <a:pPr/>
              <a:t>5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56460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93C"/>
                </a:solidFill>
              </a:rPr>
              <a:t>Fully-</a:t>
            </a:r>
            <a:br>
              <a:rPr lang="en-GB" b="1" dirty="0">
                <a:solidFill>
                  <a:srgbClr val="00693C"/>
                </a:solidFill>
              </a:rPr>
            </a:br>
            <a:r>
              <a:rPr lang="en-GB" b="1" dirty="0">
                <a:solidFill>
                  <a:srgbClr val="00693C"/>
                </a:solidFill>
              </a:rPr>
              <a:t>Controlled Laboratory (1/2)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736587"/>
              </p:ext>
            </p:extLst>
          </p:nvPr>
        </p:nvGraphicFramePr>
        <p:xfrm>
          <a:off x="4540250" y="0"/>
          <a:ext cx="6140450" cy="755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803846" y="2266950"/>
            <a:ext cx="3376042" cy="420052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New building for AGH</a:t>
            </a:r>
            <a:br>
              <a:rPr lang="en-US" sz="2400" dirty="0"/>
            </a:br>
            <a:r>
              <a:rPr lang="en-US" sz="2400" dirty="0"/>
              <a:t>Department of Telecommunications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Dedicated QoE laboratory</a:t>
            </a:r>
            <a:endParaRPr lang="en-GB" sz="24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72594-A6CF-034E-8BE0-DAA09772543D}" type="slidenum">
              <a:rPr lang="en-US" altLang="pl-PL" smtClean="0"/>
              <a:pPr/>
              <a:t>6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852112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93C"/>
                </a:solidFill>
              </a:rPr>
              <a:t>Fully-</a:t>
            </a:r>
            <a:br>
              <a:rPr lang="en-GB" b="1" dirty="0">
                <a:solidFill>
                  <a:srgbClr val="00693C"/>
                </a:solidFill>
              </a:rPr>
            </a:br>
            <a:r>
              <a:rPr lang="en-GB" b="1" dirty="0">
                <a:solidFill>
                  <a:srgbClr val="00693C"/>
                </a:solidFill>
              </a:rPr>
              <a:t>Controlled Laboratory (2/2)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930175"/>
              </p:ext>
            </p:extLst>
          </p:nvPr>
        </p:nvGraphicFramePr>
        <p:xfrm>
          <a:off x="4540250" y="0"/>
          <a:ext cx="6140450" cy="755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803846" y="2266950"/>
            <a:ext cx="3376042" cy="420052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000" b="1" dirty="0"/>
              <a:t>Stable</a:t>
            </a:r>
            <a:r>
              <a:rPr lang="en-GB" sz="2000" dirty="0"/>
              <a:t>, </a:t>
            </a:r>
            <a:r>
              <a:rPr lang="en-GB" sz="2000" b="1" dirty="0"/>
              <a:t>fully BT.500</a:t>
            </a:r>
            <a:r>
              <a:rPr lang="en-GB" sz="2000" dirty="0"/>
              <a:t> conditions</a:t>
            </a:r>
            <a:endParaRPr lang="en-GB" sz="2000" b="1" dirty="0"/>
          </a:p>
          <a:p>
            <a:pPr marL="285750" indent="-285750">
              <a:buFont typeface="Arial" charset="0"/>
              <a:buChar char="•"/>
            </a:pPr>
            <a:r>
              <a:rPr lang="en-GB" sz="2000" dirty="0"/>
              <a:t>Full illumination control (</a:t>
            </a:r>
            <a:r>
              <a:rPr lang="en-GB" sz="2000" b="1" dirty="0"/>
              <a:t>brightness</a:t>
            </a:r>
            <a:r>
              <a:rPr lang="en-GB" sz="2000" dirty="0"/>
              <a:t>, </a:t>
            </a:r>
            <a:r>
              <a:rPr lang="en-GB" sz="2000" b="1" dirty="0"/>
              <a:t>colour</a:t>
            </a:r>
            <a:r>
              <a:rPr lang="en-GB" sz="2000" dirty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b="1" dirty="0"/>
              <a:t>3H</a:t>
            </a:r>
            <a:r>
              <a:rPr lang="en-GB" sz="2000" dirty="0"/>
              <a:t> distance enforcement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b="1" dirty="0"/>
              <a:t>1-2</a:t>
            </a:r>
            <a:r>
              <a:rPr lang="en-GB" sz="2000" dirty="0"/>
              <a:t> students at once, </a:t>
            </a:r>
            <a:r>
              <a:rPr lang="en-GB" sz="2000" b="1" dirty="0"/>
              <a:t>isolated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b="1" dirty="0"/>
              <a:t>Homogenous,</a:t>
            </a:r>
            <a:r>
              <a:rPr lang="en-GB" sz="2000" dirty="0"/>
              <a:t> hi-performance </a:t>
            </a:r>
            <a:r>
              <a:rPr lang="en-GB" sz="2000" b="1" dirty="0"/>
              <a:t>Windows/Linux PCs</a:t>
            </a:r>
            <a:endParaRPr lang="en-GB" sz="2000" dirty="0"/>
          </a:p>
          <a:p>
            <a:pPr marL="285750" indent="-285750">
              <a:buFont typeface="Arial" charset="0"/>
              <a:buChar char="•"/>
            </a:pPr>
            <a:r>
              <a:rPr lang="en-GB" sz="2000" b="1" dirty="0"/>
              <a:t>Homogenous</a:t>
            </a:r>
            <a:r>
              <a:rPr lang="en-GB" sz="2000" dirty="0"/>
              <a:t> </a:t>
            </a:r>
            <a:r>
              <a:rPr lang="en-GB" sz="2000" b="1" dirty="0"/>
              <a:t>1080p</a:t>
            </a:r>
            <a:r>
              <a:rPr lang="en-GB" sz="2000" dirty="0"/>
              <a:t> screens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72594-A6CF-034E-8BE0-DAA09772543D}" type="slidenum">
              <a:rPr lang="en-US" altLang="pl-PL" smtClean="0"/>
              <a:pPr/>
              <a:t>7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36537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E6F1-88FF-154B-97A9-13917454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Both Laboratories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D5DB3-39B3-5543-9984-9D94C3E71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GB" b="1" dirty="0"/>
              <a:t>Gigabit Ethernet </a:t>
            </a:r>
            <a:r>
              <a:rPr lang="en-GB" dirty="0"/>
              <a:t>access to local </a:t>
            </a:r>
            <a:r>
              <a:rPr lang="en-GB" b="1" dirty="0"/>
              <a:t>server</a:t>
            </a:r>
            <a:r>
              <a:rPr lang="en-GB" dirty="0"/>
              <a:t> with file storage &amp; LAMP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/>
              <a:t>Projector </a:t>
            </a:r>
            <a:r>
              <a:rPr lang="en-GB" dirty="0"/>
              <a:t>for displaying side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6BC5D-9B6D-5E43-9E07-98A7937FA3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39E8-9216-A249-AEE6-50928D6E28BD}" type="slidenum">
              <a:rPr lang="en-US" altLang="pl-PL" smtClean="0"/>
              <a:pPr/>
              <a:t>8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0385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Less</a:t>
            </a:r>
            <a:r>
              <a:rPr lang="en-GB" dirty="0"/>
              <a:t> control than typical </a:t>
            </a:r>
            <a:r>
              <a:rPr lang="en-GB" b="1" dirty="0"/>
              <a:t>VQEG</a:t>
            </a:r>
            <a:r>
              <a:rPr lang="en-GB" dirty="0"/>
              <a:t> </a:t>
            </a:r>
            <a:r>
              <a:rPr lang="en-GB" b="1" dirty="0"/>
              <a:t>Test Plan</a:t>
            </a:r>
          </a:p>
          <a:p>
            <a:r>
              <a:rPr lang="en-GB" b="1" dirty="0"/>
              <a:t>More</a:t>
            </a:r>
            <a:r>
              <a:rPr lang="en-GB" dirty="0"/>
              <a:t> control than </a:t>
            </a:r>
            <a:r>
              <a:rPr lang="en-GB" b="1" dirty="0"/>
              <a:t>crowdsourcing</a:t>
            </a:r>
          </a:p>
          <a:p>
            <a:r>
              <a:rPr lang="en-GB" dirty="0"/>
              <a:t>Can generate up to </a:t>
            </a:r>
            <a:r>
              <a:rPr lang="en-GB" b="1" dirty="0"/>
              <a:t>10,000</a:t>
            </a:r>
            <a:r>
              <a:rPr lang="en-GB" dirty="0"/>
              <a:t> scores, </a:t>
            </a:r>
            <a:r>
              <a:rPr lang="en-GB" b="1" dirty="0"/>
              <a:t>twice</a:t>
            </a:r>
            <a:r>
              <a:rPr lang="en-GB" dirty="0"/>
              <a:t> a year</a:t>
            </a:r>
          </a:p>
          <a:p>
            <a:r>
              <a:rPr lang="en-GB" dirty="0"/>
              <a:t>Can (should) do </a:t>
            </a:r>
            <a:r>
              <a:rPr lang="en-GB" b="1" dirty="0"/>
              <a:t>extra data processing</a:t>
            </a:r>
          </a:p>
          <a:p>
            <a:r>
              <a:rPr lang="en-GB" b="1" dirty="0"/>
              <a:t>0</a:t>
            </a:r>
            <a:r>
              <a:rPr lang="en-GB" dirty="0"/>
              <a:t> cost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39E8-9216-A249-AEE6-50928D6E28BD}" type="slidenum">
              <a:rPr lang="en-US" altLang="pl-PL" smtClean="0"/>
              <a:pPr/>
              <a:t>9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84657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 - 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269</Words>
  <Application>Microsoft Macintosh PowerPoint</Application>
  <PresentationFormat>Custom</PresentationFormat>
  <Paragraphs>70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Helvetica Neue</vt:lpstr>
      <vt:lpstr>Blank Presentation</vt:lpstr>
      <vt:lpstr>Blank Presentation - Default</vt:lpstr>
      <vt:lpstr>PowerPoint Presentation</vt:lpstr>
      <vt:lpstr>“Multimedia Information Processing and Communications” Course</vt:lpstr>
      <vt:lpstr>Profile of Subjects</vt:lpstr>
      <vt:lpstr>Laboratories</vt:lpstr>
      <vt:lpstr>Semi- Controlled Laboratory</vt:lpstr>
      <vt:lpstr>Fully- Controlled Laboratory (1/2)</vt:lpstr>
      <vt:lpstr>Fully- Controlled Laboratory (2/2)</vt:lpstr>
      <vt:lpstr>Both Laboratories</vt:lpstr>
      <vt:lpstr>Value</vt:lpstr>
      <vt:lpstr>Software</vt:lpstr>
      <vt:lpstr>Call for…</vt:lpstr>
      <vt:lpstr>Contact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Mikołaj Leszczuk</cp:lastModifiedBy>
  <cp:revision>38</cp:revision>
  <dcterms:modified xsi:type="dcterms:W3CDTF">2019-03-04T10:39:44Z</dcterms:modified>
</cp:coreProperties>
</file>