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651"/>
  </p:normalViewPr>
  <p:slideViewPr>
    <p:cSldViewPr snapToGrid="0" snapToObjects="1">
      <p:cViewPr varScale="1">
        <p:scale>
          <a:sx n="144" d="100"/>
          <a:sy n="144" d="100"/>
        </p:scale>
        <p:origin x="2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477DA-F97A-D643-9552-1825ECE8576B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1F975-8F8A-B64E-939B-DD9ABFFD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4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Interactive Live. Quiz shows. </a:t>
            </a:r>
            <a:r>
              <a:rPr lang="en-US"/>
              <a:t>Gamification of 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1F975-8F8A-B64E-939B-DD9ABFFD8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102-4DE3-E444-8D77-F62109FA9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Many Faces of Video at Facebook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40D37-4522-B243-ABDB-D70BD21F6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Ioannis</a:t>
            </a:r>
            <a:r>
              <a:rPr lang="en-US" dirty="0"/>
              <a:t> </a:t>
            </a:r>
            <a:r>
              <a:rPr lang="en-US" dirty="0" err="1"/>
              <a:t>Katsavounidis</a:t>
            </a:r>
            <a:endParaRPr lang="en-US" dirty="0"/>
          </a:p>
          <a:p>
            <a:r>
              <a:rPr lang="en-US" dirty="0"/>
              <a:t>Research Scientist</a:t>
            </a:r>
          </a:p>
          <a:p>
            <a:r>
              <a:rPr lang="en-US" dirty="0"/>
              <a:t>Video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18859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C865-7FE2-1847-83E5-B1D0CD94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3DD28-1C4C-8642-9AF5-575C23175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182" y="1607567"/>
            <a:ext cx="9092460" cy="5114509"/>
          </a:xfrm>
        </p:spPr>
      </p:pic>
    </p:spTree>
    <p:extLst>
      <p:ext uri="{BB962C8B-B14F-4D97-AF65-F5344CB8AC3E}">
        <p14:creationId xmlns:p14="http://schemas.microsoft.com/office/powerpoint/2010/main" val="375080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C865-7FE2-1847-83E5-B1D0CD94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Infrastructure @ 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D837-14F9-2B42-9F5F-C79289CB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100-member team</a:t>
            </a:r>
          </a:p>
          <a:p>
            <a:r>
              <a:rPr lang="en-US" dirty="0"/>
              <a:t>Supports all video processing on the server side at FB</a:t>
            </a:r>
          </a:p>
          <a:p>
            <a:r>
              <a:rPr lang="en-US" dirty="0"/>
              <a:t>Responsible for the HW configuration and SW stacks that product teams use for their applications</a:t>
            </a:r>
          </a:p>
          <a:p>
            <a:r>
              <a:rPr lang="en-US" dirty="0"/>
              <a:t>Server-side video processing (encoding, decoding, computer vision algorithms, video understanding, copyright)</a:t>
            </a:r>
          </a:p>
        </p:txBody>
      </p:sp>
    </p:spTree>
    <p:extLst>
      <p:ext uri="{BB962C8B-B14F-4D97-AF65-F5344CB8AC3E}">
        <p14:creationId xmlns:p14="http://schemas.microsoft.com/office/powerpoint/2010/main" val="75161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C865-7FE2-1847-83E5-B1D0CD94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fundamentals and research @ Video Infrastructure @ 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D837-14F9-2B42-9F5F-C79289CB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group within Video Infra</a:t>
            </a:r>
          </a:p>
          <a:p>
            <a:r>
              <a:rPr lang="en-US" dirty="0"/>
              <a:t>Tech lead: </a:t>
            </a:r>
            <a:r>
              <a:rPr lang="en-US" dirty="0" err="1"/>
              <a:t>Ioannis</a:t>
            </a:r>
            <a:r>
              <a:rPr lang="en-US" dirty="0"/>
              <a:t> </a:t>
            </a:r>
            <a:r>
              <a:rPr lang="en-US" dirty="0" err="1"/>
              <a:t>Katsavounidis</a:t>
            </a:r>
            <a:endParaRPr lang="en-US" dirty="0"/>
          </a:p>
          <a:p>
            <a:r>
              <a:rPr lang="en-US" dirty="0"/>
              <a:t>Three main activities</a:t>
            </a:r>
          </a:p>
          <a:p>
            <a:pPr lvl="1"/>
            <a:r>
              <a:rPr lang="en-US" dirty="0"/>
              <a:t>Video codec research, including standardization</a:t>
            </a:r>
          </a:p>
          <a:p>
            <a:pPr lvl="1"/>
            <a:r>
              <a:rPr lang="en-US" dirty="0"/>
              <a:t>External academic and industry collaborations</a:t>
            </a:r>
          </a:p>
          <a:p>
            <a:pPr lvl="1"/>
            <a:r>
              <a:rPr lang="en-US" dirty="0"/>
              <a:t>Joint HW-SW optimization for video processing</a:t>
            </a:r>
          </a:p>
          <a:p>
            <a:r>
              <a:rPr lang="en-US" dirty="0"/>
              <a:t>Video quality optimization throughout all FB video products</a:t>
            </a:r>
          </a:p>
        </p:txBody>
      </p:sp>
    </p:spTree>
    <p:extLst>
      <p:ext uri="{BB962C8B-B14F-4D97-AF65-F5344CB8AC3E}">
        <p14:creationId xmlns:p14="http://schemas.microsoft.com/office/powerpoint/2010/main" val="112147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C865-7FE2-1847-83E5-B1D0CD94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challenges at 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D837-14F9-2B42-9F5F-C79289CB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No-reference video quality assessment, mostly for user-generated content</a:t>
            </a:r>
          </a:p>
          <a:p>
            <a:r>
              <a:rPr lang="en-US" dirty="0"/>
              <a:t>Live encoding quality optimization (end-to-end)</a:t>
            </a:r>
          </a:p>
          <a:p>
            <a:pPr lvl="1"/>
            <a:r>
              <a:rPr lang="en-US" dirty="0"/>
              <a:t>Low-delay (e.g. Facebook Live)</a:t>
            </a:r>
          </a:p>
          <a:p>
            <a:pPr lvl="1"/>
            <a:r>
              <a:rPr lang="en-US" dirty="0"/>
              <a:t>Real-time communication (e.g. WhatsApp video call)</a:t>
            </a:r>
          </a:p>
          <a:p>
            <a:r>
              <a:rPr lang="en-US" dirty="0"/>
              <a:t>Adaptive bitrate streaming for all video content</a:t>
            </a:r>
          </a:p>
          <a:p>
            <a:pPr lvl="1"/>
            <a:r>
              <a:rPr lang="en-US" dirty="0"/>
              <a:t>Not one-size-fits-all</a:t>
            </a:r>
          </a:p>
          <a:p>
            <a:pPr lvl="1"/>
            <a:r>
              <a:rPr lang="en-US" dirty="0"/>
              <a:t>Need variety of full-reference and no-reference metrics</a:t>
            </a:r>
          </a:p>
        </p:txBody>
      </p:sp>
    </p:spTree>
    <p:extLst>
      <p:ext uri="{BB962C8B-B14F-4D97-AF65-F5344CB8AC3E}">
        <p14:creationId xmlns:p14="http://schemas.microsoft.com/office/powerpoint/2010/main" val="100652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C865-7FE2-1847-83E5-B1D0CD94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challenges at 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D837-14F9-2B42-9F5F-C79289CB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efficiency (own data-centers)</a:t>
            </a:r>
          </a:p>
          <a:p>
            <a:r>
              <a:rPr lang="en-US" dirty="0"/>
              <a:t>Storage considerations</a:t>
            </a:r>
          </a:p>
          <a:p>
            <a:r>
              <a:rPr lang="en-US" dirty="0"/>
              <a:t>Contribute technologies to new video coding standards that can solve these problems</a:t>
            </a:r>
          </a:p>
          <a:p>
            <a:r>
              <a:rPr lang="en-US" dirty="0"/>
              <a:t>Offer solutions for billion-scale problems</a:t>
            </a:r>
          </a:p>
        </p:txBody>
      </p:sp>
    </p:spTree>
    <p:extLst>
      <p:ext uri="{BB962C8B-B14F-4D97-AF65-F5344CB8AC3E}">
        <p14:creationId xmlns:p14="http://schemas.microsoft.com/office/powerpoint/2010/main" val="172525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B00E-4895-454B-BF48-BAA8D527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21781-64DA-4F4A-AB32-A0BEB7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789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world’s largest social network</a:t>
            </a:r>
          </a:p>
          <a:p>
            <a:r>
              <a:rPr lang="en-US" dirty="0"/>
              <a:t>Over 2.2 Billion users</a:t>
            </a:r>
          </a:p>
          <a:p>
            <a:r>
              <a:rPr lang="en-US" dirty="0"/>
              <a:t>Multiple products</a:t>
            </a:r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Instagram</a:t>
            </a:r>
          </a:p>
          <a:p>
            <a:pPr lvl="1"/>
            <a:r>
              <a:rPr lang="en-US" dirty="0"/>
              <a:t>Messenger</a:t>
            </a:r>
          </a:p>
          <a:p>
            <a:pPr lvl="1"/>
            <a:r>
              <a:rPr lang="en-US" dirty="0"/>
              <a:t>WhatsApp</a:t>
            </a:r>
          </a:p>
          <a:p>
            <a:pPr lvl="1"/>
            <a:r>
              <a:rPr lang="en-US" dirty="0"/>
              <a:t>Oculus</a:t>
            </a:r>
          </a:p>
          <a:p>
            <a:pPr lvl="1"/>
            <a:r>
              <a:rPr lang="en-US" dirty="0"/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368614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EF33-A719-5846-B920-CFF7D7FA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- LIVE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3D19D1-4E86-EC42-859C-7B1F42667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546" y="1807390"/>
            <a:ext cx="8945731" cy="5050610"/>
          </a:xfrm>
        </p:spPr>
      </p:pic>
    </p:spTree>
    <p:extLst>
      <p:ext uri="{BB962C8B-B14F-4D97-AF65-F5344CB8AC3E}">
        <p14:creationId xmlns:p14="http://schemas.microsoft.com/office/powerpoint/2010/main" val="208876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EF33-A719-5846-B920-CFF7D7FA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5324"/>
            <a:ext cx="9905998" cy="1478570"/>
          </a:xfrm>
        </p:spPr>
        <p:txBody>
          <a:bodyPr/>
          <a:lstStyle/>
          <a:p>
            <a:r>
              <a:rPr lang="en-US" dirty="0"/>
              <a:t>Facebook WATCH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F11755-E095-C844-86E8-F8AD829D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01" y="1583894"/>
            <a:ext cx="9366422" cy="5274106"/>
          </a:xfrm>
        </p:spPr>
      </p:pic>
    </p:spTree>
    <p:extLst>
      <p:ext uri="{BB962C8B-B14F-4D97-AF65-F5344CB8AC3E}">
        <p14:creationId xmlns:p14="http://schemas.microsoft.com/office/powerpoint/2010/main" val="297391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EF33-A719-5846-B920-CFF7D7FA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5324"/>
            <a:ext cx="9905998" cy="1478570"/>
          </a:xfrm>
        </p:spPr>
        <p:txBody>
          <a:bodyPr/>
          <a:lstStyle/>
          <a:p>
            <a:r>
              <a:rPr lang="en-US" dirty="0"/>
              <a:t>FACEBOOK WATCH Party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262525-5D23-4340-821F-16A1DF53E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050" y="1123228"/>
            <a:ext cx="8822724" cy="5734772"/>
          </a:xfrm>
        </p:spPr>
      </p:pic>
    </p:spTree>
    <p:extLst>
      <p:ext uri="{BB962C8B-B14F-4D97-AF65-F5344CB8AC3E}">
        <p14:creationId xmlns:p14="http://schemas.microsoft.com/office/powerpoint/2010/main" val="278938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A2B62-7AEC-F84E-955F-50426D127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83" y="972245"/>
            <a:ext cx="9718607" cy="553637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A863BF-0597-5447-B90F-353BEA97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988" y="-79501"/>
            <a:ext cx="9905998" cy="1478570"/>
          </a:xfrm>
        </p:spPr>
        <p:txBody>
          <a:bodyPr/>
          <a:lstStyle/>
          <a:p>
            <a:r>
              <a:rPr lang="en-US" dirty="0"/>
              <a:t>FACEBOOK Live GAME SHOW</a:t>
            </a:r>
          </a:p>
        </p:txBody>
      </p:sp>
    </p:spTree>
    <p:extLst>
      <p:ext uri="{BB962C8B-B14F-4D97-AF65-F5344CB8AC3E}">
        <p14:creationId xmlns:p14="http://schemas.microsoft.com/office/powerpoint/2010/main" val="25312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C865-7FE2-1847-83E5-B1D0CD94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58" y="346669"/>
            <a:ext cx="10490887" cy="1478570"/>
          </a:xfrm>
        </p:spPr>
        <p:txBody>
          <a:bodyPr/>
          <a:lstStyle/>
          <a:p>
            <a:r>
              <a:rPr lang="en-US" dirty="0"/>
              <a:t>Instagram TV (IGTV) and Instagram video chat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14857-AAD2-8240-A57E-63FEEA6F0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537"/>
            <a:ext cx="2718486" cy="52144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FE7F1-594E-4244-9150-AC4035718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39" y="2088292"/>
            <a:ext cx="9151061" cy="40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7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C865-7FE2-1847-83E5-B1D0CD94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Messenger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842979-21DC-B640-9EB1-1C27A202D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958" y="1692877"/>
            <a:ext cx="7512907" cy="5165123"/>
          </a:xfrm>
        </p:spPr>
      </p:pic>
    </p:spTree>
    <p:extLst>
      <p:ext uri="{BB962C8B-B14F-4D97-AF65-F5344CB8AC3E}">
        <p14:creationId xmlns:p14="http://schemas.microsoft.com/office/powerpoint/2010/main" val="255711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C865-7FE2-1847-83E5-B1D0CD94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WhatsApp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DCEF20-C982-2F45-BE2D-568915D30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638" y="1278998"/>
            <a:ext cx="3002691" cy="5579002"/>
          </a:xfrm>
        </p:spPr>
      </p:pic>
    </p:spTree>
    <p:extLst>
      <p:ext uri="{BB962C8B-B14F-4D97-AF65-F5344CB8AC3E}">
        <p14:creationId xmlns:p14="http://schemas.microsoft.com/office/powerpoint/2010/main" val="712624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81</TotalTime>
  <Words>245</Words>
  <Application>Microsoft Macintosh PowerPoint</Application>
  <PresentationFormat>Widescreen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Tw Cen MT</vt:lpstr>
      <vt:lpstr>Circuit</vt:lpstr>
      <vt:lpstr>The Many Faces of Video at Facebook</vt:lpstr>
      <vt:lpstr>Facebook</vt:lpstr>
      <vt:lpstr>Facebook - LIVE</vt:lpstr>
      <vt:lpstr>Facebook WATCH</vt:lpstr>
      <vt:lpstr>FACEBOOK WATCH Party</vt:lpstr>
      <vt:lpstr>FACEBOOK Live GAME SHOW</vt:lpstr>
      <vt:lpstr>Instagram TV (IGTV) and Instagram video chat</vt:lpstr>
      <vt:lpstr>Messenger</vt:lpstr>
      <vt:lpstr>WhatsApp</vt:lpstr>
      <vt:lpstr>OCULUS</vt:lpstr>
      <vt:lpstr>Video Infrastructure @ FB</vt:lpstr>
      <vt:lpstr>Video fundamentals and research @ Video Infrastructure @ FB</vt:lpstr>
      <vt:lpstr>Video challenges at FB</vt:lpstr>
      <vt:lpstr>Video challenges at FB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Many Faces of Video at Facebook</dc:title>
  <dc:creator>Ioannis Katsavounidis</dc:creator>
  <cp:lastModifiedBy>Rahul Gowda</cp:lastModifiedBy>
  <cp:revision>10</cp:revision>
  <dcterms:created xsi:type="dcterms:W3CDTF">2018-10-31T15:57:26Z</dcterms:created>
  <dcterms:modified xsi:type="dcterms:W3CDTF">2018-11-12T19:18:31Z</dcterms:modified>
</cp:coreProperties>
</file>