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4"/>
  </p:sldMasterIdLst>
  <p:notesMasterIdLst>
    <p:notesMasterId r:id="rId10"/>
  </p:notesMasterIdLst>
  <p:handoutMasterIdLst>
    <p:handoutMasterId r:id="rId11"/>
  </p:handoutMasterIdLst>
  <p:sldIdLst>
    <p:sldId id="304" r:id="rId5"/>
    <p:sldId id="307" r:id="rId6"/>
    <p:sldId id="305" r:id="rId7"/>
    <p:sldId id="306" r:id="rId8"/>
    <p:sldId id="308" r:id="rId9"/>
  </p:sldIdLst>
  <p:sldSz cx="9144000" cy="5143500" type="screen16x9"/>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aret Pinson" initials="M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1C1"/>
    <a:srgbClr val="DEE7F6"/>
    <a:srgbClr val="C9D8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043" autoAdjust="0"/>
  </p:normalViewPr>
  <p:slideViewPr>
    <p:cSldViewPr snapToObjects="1">
      <p:cViewPr>
        <p:scale>
          <a:sx n="120" d="100"/>
          <a:sy n="120" d="100"/>
        </p:scale>
        <p:origin x="132" y="-5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416" cy="4639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5993" y="0"/>
            <a:ext cx="3027416" cy="463948"/>
          </a:xfrm>
          <a:prstGeom prst="rect">
            <a:avLst/>
          </a:prstGeom>
        </p:spPr>
        <p:txBody>
          <a:bodyPr vert="horz" lIns="91440" tIns="45720" rIns="91440" bIns="45720" rtlCol="0"/>
          <a:lstStyle>
            <a:lvl1pPr algn="r">
              <a:defRPr sz="1200"/>
            </a:lvl1pPr>
          </a:lstStyle>
          <a:p>
            <a:fld id="{8927CE57-3ED6-4FCE-822E-45698765FD50}" type="datetimeFigureOut">
              <a:rPr lang="en-US" smtClean="0"/>
              <a:t>3/14/2018</a:t>
            </a:fld>
            <a:endParaRPr lang="en-US"/>
          </a:p>
        </p:txBody>
      </p:sp>
      <p:sp>
        <p:nvSpPr>
          <p:cNvPr id="4" name="Footer Placeholder 3"/>
          <p:cNvSpPr>
            <a:spLocks noGrp="1"/>
          </p:cNvSpPr>
          <p:nvPr>
            <p:ph type="ftr" sz="quarter" idx="2"/>
          </p:nvPr>
        </p:nvSpPr>
        <p:spPr>
          <a:xfrm>
            <a:off x="0" y="8818170"/>
            <a:ext cx="3027416" cy="46394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5993" y="8818170"/>
            <a:ext cx="3027416" cy="463947"/>
          </a:xfrm>
          <a:prstGeom prst="rect">
            <a:avLst/>
          </a:prstGeom>
        </p:spPr>
        <p:txBody>
          <a:bodyPr vert="horz" lIns="91440" tIns="45720" rIns="91440" bIns="45720" rtlCol="0" anchor="b"/>
          <a:lstStyle>
            <a:lvl1pPr algn="r">
              <a:defRPr sz="1200"/>
            </a:lvl1pPr>
          </a:lstStyle>
          <a:p>
            <a:fld id="{3E59466D-AB07-46BC-BD37-397A536D5E8B}" type="slidenum">
              <a:rPr lang="en-US" smtClean="0"/>
              <a:t>‹#›</a:t>
            </a:fld>
            <a:endParaRPr lang="en-US"/>
          </a:p>
        </p:txBody>
      </p:sp>
    </p:spTree>
    <p:extLst>
      <p:ext uri="{BB962C8B-B14F-4D97-AF65-F5344CB8AC3E}">
        <p14:creationId xmlns:p14="http://schemas.microsoft.com/office/powerpoint/2010/main" val="3288709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3031" tIns="46516" rIns="93031" bIns="46516" rtlCol="0"/>
          <a:lstStyle>
            <a:lvl1pPr algn="r">
              <a:defRPr sz="1200"/>
            </a:lvl1pPr>
          </a:lstStyle>
          <a:p>
            <a:fld id="{3B2160E1-3477-4C75-81B3-14B4E928E136}" type="datetimeFigureOut">
              <a:rPr lang="en-US" smtClean="0"/>
              <a:t>3/14/2018</a:t>
            </a:fld>
            <a:endParaRPr lang="en-US"/>
          </a:p>
        </p:txBody>
      </p:sp>
      <p:sp>
        <p:nvSpPr>
          <p:cNvPr id="4" name="Slide Image Placeholder 3"/>
          <p:cNvSpPr>
            <a:spLocks noGrp="1" noRot="1" noChangeAspect="1"/>
          </p:cNvSpPr>
          <p:nvPr>
            <p:ph type="sldImg" idx="2"/>
          </p:nvPr>
        </p:nvSpPr>
        <p:spPr>
          <a:xfrm>
            <a:off x="400050" y="696913"/>
            <a:ext cx="6184900" cy="3479800"/>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3031" tIns="46516" rIns="93031" bIns="465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3031" tIns="46516" rIns="93031" bIns="46516" rtlCol="0" anchor="b"/>
          <a:lstStyle>
            <a:lvl1pPr algn="r">
              <a:defRPr sz="1200"/>
            </a:lvl1pPr>
          </a:lstStyle>
          <a:p>
            <a:fld id="{44E0B2D8-D5E6-4B71-80D3-D9AC395FD61E}" type="slidenum">
              <a:rPr lang="en-US" smtClean="0"/>
              <a:t>‹#›</a:t>
            </a:fld>
            <a:endParaRPr lang="en-US"/>
          </a:p>
        </p:txBody>
      </p:sp>
    </p:spTree>
    <p:extLst>
      <p:ext uri="{BB962C8B-B14F-4D97-AF65-F5344CB8AC3E}">
        <p14:creationId xmlns:p14="http://schemas.microsoft.com/office/powerpoint/2010/main" val="2719499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its.bldrdoc.gov/resources/video-quality-research/video-home.aspx"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696913"/>
            <a:ext cx="6184900" cy="3479800"/>
          </a:xfrm>
        </p:spPr>
      </p:sp>
      <p:sp>
        <p:nvSpPr>
          <p:cNvPr id="3" name="Notes Placeholder 2"/>
          <p:cNvSpPr>
            <a:spLocks noGrp="1"/>
          </p:cNvSpPr>
          <p:nvPr>
            <p:ph type="body" idx="1"/>
          </p:nvPr>
        </p:nvSpPr>
        <p:spPr/>
        <p:txBody>
          <a:bodyPr/>
          <a:lstStyle/>
          <a:p>
            <a:r>
              <a:rPr lang="en-US" dirty="0" smtClean="0"/>
              <a:t>Margaret H Pinson</a:t>
            </a:r>
          </a:p>
          <a:p>
            <a:r>
              <a:rPr lang="en-US" dirty="0" smtClean="0"/>
              <a:t>mpinson@ntia.doc.gov</a:t>
            </a:r>
          </a:p>
          <a:p>
            <a:r>
              <a:rPr lang="en-US" sz="1200" kern="1200" dirty="0" smtClean="0">
                <a:solidFill>
                  <a:schemeClr val="tx1"/>
                </a:solidFill>
                <a:effectLst/>
                <a:latin typeface="+mn-lt"/>
                <a:ea typeface="+mn-ea"/>
                <a:cs typeface="+mn-cs"/>
              </a:rPr>
              <a:t>(+1) 303-497-3579</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u="none" kern="1200" dirty="0" smtClean="0">
                <a:solidFill>
                  <a:schemeClr val="tx1"/>
                </a:solidFill>
                <a:effectLst/>
                <a:latin typeface="+mn-lt"/>
                <a:ea typeface="+mn-ea"/>
                <a:cs typeface="+mn-cs"/>
              </a:rPr>
              <a:t>ITS Institute for Telecommunication Sciences</a:t>
            </a:r>
            <a:endParaRPr lang="en-US" u="none" dirty="0" smtClean="0">
              <a:effectLst/>
            </a:endParaRPr>
          </a:p>
          <a:p>
            <a:endParaRPr lang="en-US" dirty="0" smtClean="0">
              <a:effectLst/>
            </a:endParaRPr>
          </a:p>
          <a:p>
            <a:r>
              <a:rPr lang="en-US" sz="1200" kern="1200" dirty="0" smtClean="0">
                <a:solidFill>
                  <a:schemeClr val="tx1"/>
                </a:solidFill>
                <a:effectLst/>
                <a:latin typeface="+mn-lt"/>
                <a:ea typeface="+mn-ea"/>
                <a:cs typeface="+mn-cs"/>
              </a:rPr>
              <a:t>ITS is the research &amp; engineering branch of the National Telecommunications and Information Administration (NTIA), a part of the U.S. Department of Commerce (DOC). Located at 325 Broadway St., Boulder, CO, USA, 80305. For more information on the ITS Video Quality Research project, see </a:t>
            </a:r>
            <a:r>
              <a:rPr lang="en-US" sz="1200" kern="1200" dirty="0" smtClean="0">
                <a:solidFill>
                  <a:schemeClr val="tx1"/>
                </a:solidFill>
                <a:effectLst/>
                <a:latin typeface="+mn-lt"/>
                <a:ea typeface="+mn-ea"/>
                <a:cs typeface="+mn-cs"/>
                <a:hlinkClick r:id="rId3"/>
              </a:rPr>
              <a:t>http://www.its.bldrdoc.gov/resources/video-quality-research/video-home.aspx</a:t>
            </a:r>
            <a:r>
              <a:rPr lang="en-US" sz="1200" kern="1200" dirty="0" smtClean="0">
                <a:solidFill>
                  <a:schemeClr val="tx1"/>
                </a:solidFill>
                <a:effectLst/>
                <a:latin typeface="+mn-lt"/>
                <a:ea typeface="+mn-ea"/>
                <a:cs typeface="+mn-cs"/>
              </a:rPr>
              <a:t>.</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“An open exchange of scientific ideas, information, and research achieves the Department’s vision for an informed society that uses objective and factual information to make the best decisions.”—US Department of Commerce Administrative Order DAO 219-1, Public Communications.</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44E0B2D8-D5E6-4B71-80D3-D9AC395FD61E}" type="slidenum">
              <a:rPr lang="en-US" smtClean="0"/>
              <a:t>1</a:t>
            </a:fld>
            <a:endParaRPr lang="en-US"/>
          </a:p>
        </p:txBody>
      </p:sp>
    </p:spTree>
    <p:extLst>
      <p:ext uri="{BB962C8B-B14F-4D97-AF65-F5344CB8AC3E}">
        <p14:creationId xmlns:p14="http://schemas.microsoft.com/office/powerpoint/2010/main" val="13518990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ctr" anchorCtr="0"/>
          <a:lstStyle>
            <a:lvl1pPr algn="ctr">
              <a:defRPr sz="34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400"/>
            </a:lvl1pPr>
            <a:lvl2pPr marL="257209" indent="0" algn="ctr">
              <a:buNone/>
              <a:defRPr sz="1100"/>
            </a:lvl2pPr>
            <a:lvl3pPr marL="514419" indent="0" algn="ctr">
              <a:buNone/>
              <a:defRPr sz="1000"/>
            </a:lvl3pPr>
            <a:lvl4pPr marL="771628" indent="0" algn="ctr">
              <a:buNone/>
              <a:defRPr sz="900"/>
            </a:lvl4pPr>
            <a:lvl5pPr marL="1028837" indent="0" algn="ctr">
              <a:buNone/>
              <a:defRPr sz="900"/>
            </a:lvl5pPr>
            <a:lvl6pPr marL="1286046" indent="0" algn="ctr">
              <a:buNone/>
              <a:defRPr sz="900"/>
            </a:lvl6pPr>
            <a:lvl7pPr marL="1543256" indent="0" algn="ctr">
              <a:buNone/>
              <a:defRPr sz="900"/>
            </a:lvl7pPr>
            <a:lvl8pPr marL="1800465" indent="0" algn="ctr">
              <a:buNone/>
              <a:defRPr sz="900"/>
            </a:lvl8pPr>
            <a:lvl9pPr marL="2057674" indent="0" algn="ctr">
              <a:buNone/>
              <a:defRPr sz="900"/>
            </a:lvl9pPr>
          </a:lstStyle>
          <a:p>
            <a:r>
              <a:rPr lang="en-US" smtClean="0"/>
              <a:t>Click to edit Master subtitle style</a:t>
            </a:r>
            <a:endParaRPr lang="en-US"/>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6" y="4017645"/>
            <a:ext cx="9144093" cy="1117618"/>
          </a:xfrm>
          <a:prstGeom prst="rect">
            <a:avLst/>
          </a:prstGeom>
        </p:spPr>
      </p:pic>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00043" y="4514850"/>
            <a:ext cx="2743915" cy="428625"/>
          </a:xfrm>
          <a:prstGeom prst="rect">
            <a:avLst/>
          </a:prstGeom>
        </p:spPr>
      </p:pic>
    </p:spTree>
    <p:extLst>
      <p:ext uri="{BB962C8B-B14F-4D97-AF65-F5344CB8AC3E}">
        <p14:creationId xmlns:p14="http://schemas.microsoft.com/office/powerpoint/2010/main" val="22666562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480060"/>
            <a:ext cx="7886700" cy="720090"/>
          </a:xfrm>
        </p:spPr>
        <p:txBody>
          <a:bodyPr>
            <a:normAutofit/>
          </a:bodyPr>
          <a:lstStyle>
            <a:lvl1pPr algn="ctr">
              <a:defRPr sz="2400"/>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175046" marR="0" indent="-175046" algn="l" defTabSz="514419" rtl="0" eaLnBrk="1" fontAlgn="auto" latinLnBrk="0" hangingPunct="1">
              <a:lnSpc>
                <a:spcPct val="90000"/>
              </a:lnSpc>
              <a:spcBef>
                <a:spcPts val="563"/>
              </a:spcBef>
              <a:spcAft>
                <a:spcPts val="0"/>
              </a:spcAft>
              <a:buClr>
                <a:srgbClr val="004273"/>
              </a:buClr>
              <a:buSzPct val="90000"/>
              <a:buFont typeface="Calibri" panose="020F0502020204030204" pitchFamily="34" charset="0"/>
              <a:buChar char="●"/>
              <a:tabLst/>
              <a:defRPr sz="1800"/>
            </a:lvl1pPr>
            <a:lvl2pPr marL="297696" marR="0" indent="-122651" algn="l" defTabSz="514419" rtl="0" eaLnBrk="1" fontAlgn="auto" latinLnBrk="0" hangingPunct="1">
              <a:lnSpc>
                <a:spcPct val="90000"/>
              </a:lnSpc>
              <a:spcBef>
                <a:spcPts val="281"/>
              </a:spcBef>
              <a:spcAft>
                <a:spcPts val="0"/>
              </a:spcAft>
              <a:buClr>
                <a:srgbClr val="004273"/>
              </a:buClr>
              <a:buSzTx/>
              <a:buFont typeface="Wingdings" panose="05000000000000000000" pitchFamily="2" charset="2"/>
              <a:buChar char="§"/>
              <a:tabLst/>
              <a:defRPr sz="1700"/>
            </a:lvl2pPr>
            <a:lvl3pPr marL="388196" marR="0" indent="-90500" algn="l" defTabSz="514419" rtl="0" eaLnBrk="1" fontAlgn="auto" latinLnBrk="0" hangingPunct="1">
              <a:lnSpc>
                <a:spcPct val="90000"/>
              </a:lnSpc>
              <a:spcBef>
                <a:spcPts val="281"/>
              </a:spcBef>
              <a:spcAft>
                <a:spcPts val="0"/>
              </a:spcAft>
              <a:buClr>
                <a:srgbClr val="004273"/>
              </a:buClr>
              <a:buSzTx/>
              <a:buFont typeface="Arial" panose="020B0604020202020204" pitchFamily="34" charset="0"/>
              <a:buChar char="•"/>
              <a:tabLst/>
              <a:defRPr sz="1500"/>
            </a:lvl3pPr>
            <a:lvl4pPr marL="472742" marR="0" indent="-83355" algn="l" defTabSz="514419" rtl="0" eaLnBrk="1" fontAlgn="auto" latinLnBrk="0" hangingPunct="1">
              <a:lnSpc>
                <a:spcPct val="90000"/>
              </a:lnSpc>
              <a:spcBef>
                <a:spcPts val="281"/>
              </a:spcBef>
              <a:spcAft>
                <a:spcPts val="0"/>
              </a:spcAft>
              <a:buClr>
                <a:srgbClr val="004273"/>
              </a:buClr>
              <a:buSzTx/>
              <a:buFont typeface="Calibri" panose="020F0502020204030204" pitchFamily="34" charset="0"/>
              <a:buChar char="‐"/>
              <a:tabLst/>
              <a:defRPr sz="1500"/>
            </a:lvl4pPr>
            <a:lvl5pPr marL="601346" marR="0" indent="-89309" algn="l" defTabSz="514419" rtl="0" eaLnBrk="1" fontAlgn="auto" latinLnBrk="0" hangingPunct="1">
              <a:lnSpc>
                <a:spcPct val="90000"/>
              </a:lnSpc>
              <a:spcBef>
                <a:spcPts val="281"/>
              </a:spcBef>
              <a:spcAft>
                <a:spcPts val="0"/>
              </a:spcAft>
              <a:buClr>
                <a:srgbClr val="004273"/>
              </a:buClr>
              <a:buSzTx/>
              <a:buFont typeface="Arial" panose="020B0604020202020204" pitchFamily="34" charset="0"/>
              <a:buChar char="•"/>
              <a:tabLst/>
              <a:defRPr sz="1500"/>
            </a:lvl5pPr>
          </a:lstStyle>
          <a:p>
            <a:pPr marL="175046" marR="0" lvl="0" indent="-175046" algn="l" defTabSz="514419" rtl="0" eaLnBrk="1" fontAlgn="auto" latinLnBrk="0" hangingPunct="1">
              <a:lnSpc>
                <a:spcPct val="90000"/>
              </a:lnSpc>
              <a:spcBef>
                <a:spcPts val="563"/>
              </a:spcBef>
              <a:spcAft>
                <a:spcPts val="0"/>
              </a:spcAft>
              <a:buClr>
                <a:srgbClr val="004273"/>
              </a:buClr>
              <a:buSzTx/>
              <a:buFont typeface="Calibri" panose="020F0502020204030204" pitchFamily="34" charset="0"/>
              <a:buChar char="●"/>
              <a:tabLst/>
              <a:defRPr/>
            </a:pPr>
            <a:r>
              <a:rPr kumimoji="0" lang="en-US" sz="2100" b="0" i="0" u="none" strike="noStrike" kern="1200" cap="none" spc="0" normalizeH="0" baseline="0" noProof="0" smtClean="0">
                <a:ln>
                  <a:noFill/>
                </a:ln>
                <a:solidFill>
                  <a:prstClr val="black">
                    <a:lumMod val="75000"/>
                    <a:lumOff val="25000"/>
                  </a:prstClr>
                </a:solidFill>
                <a:effectLst/>
                <a:uLnTx/>
                <a:uFillTx/>
                <a:latin typeface="+mn-lt"/>
                <a:ea typeface="+mn-ea"/>
                <a:cs typeface="+mn-cs"/>
              </a:rPr>
              <a:t>Click to edit Master text styles</a:t>
            </a:r>
          </a:p>
          <a:p>
            <a:pPr marL="175046" marR="0" lvl="1" indent="-175046" algn="l" defTabSz="514419" rtl="0" eaLnBrk="1" fontAlgn="auto" latinLnBrk="0" hangingPunct="1">
              <a:lnSpc>
                <a:spcPct val="90000"/>
              </a:lnSpc>
              <a:spcBef>
                <a:spcPts val="563"/>
              </a:spcBef>
              <a:spcAft>
                <a:spcPts val="0"/>
              </a:spcAft>
              <a:buClr>
                <a:srgbClr val="004273"/>
              </a:buClr>
              <a:buSzTx/>
              <a:buFont typeface="Calibri" panose="020F0502020204030204" pitchFamily="34" charset="0"/>
              <a:buChar char="●"/>
              <a:tabLst/>
              <a:defRPr/>
            </a:pPr>
            <a:r>
              <a:rPr kumimoji="0" lang="en-US" sz="2100" b="0" i="0" u="none" strike="noStrike" kern="1200" cap="none" spc="0" normalizeH="0" baseline="0" noProof="0" smtClean="0">
                <a:ln>
                  <a:noFill/>
                </a:ln>
                <a:solidFill>
                  <a:prstClr val="black">
                    <a:lumMod val="75000"/>
                    <a:lumOff val="25000"/>
                  </a:prstClr>
                </a:solidFill>
                <a:effectLst/>
                <a:uLnTx/>
                <a:uFillTx/>
                <a:latin typeface="+mn-lt"/>
                <a:ea typeface="+mn-ea"/>
                <a:cs typeface="+mn-cs"/>
              </a:rPr>
              <a:t>Second level</a:t>
            </a:r>
          </a:p>
          <a:p>
            <a:pPr marL="175046" marR="0" lvl="2" indent="-175046" algn="l" defTabSz="514419" rtl="0" eaLnBrk="1" fontAlgn="auto" latinLnBrk="0" hangingPunct="1">
              <a:lnSpc>
                <a:spcPct val="90000"/>
              </a:lnSpc>
              <a:spcBef>
                <a:spcPts val="563"/>
              </a:spcBef>
              <a:spcAft>
                <a:spcPts val="0"/>
              </a:spcAft>
              <a:buClr>
                <a:srgbClr val="004273"/>
              </a:buClr>
              <a:buSzTx/>
              <a:buFont typeface="Calibri" panose="020F0502020204030204" pitchFamily="34" charset="0"/>
              <a:buChar char="●"/>
              <a:tabLst/>
              <a:defRPr/>
            </a:pPr>
            <a:r>
              <a:rPr kumimoji="0" lang="en-US" sz="2100" b="0" i="0" u="none" strike="noStrike" kern="1200" cap="none" spc="0" normalizeH="0" baseline="0" noProof="0" smtClean="0">
                <a:ln>
                  <a:noFill/>
                </a:ln>
                <a:solidFill>
                  <a:prstClr val="black">
                    <a:lumMod val="75000"/>
                    <a:lumOff val="25000"/>
                  </a:prstClr>
                </a:solidFill>
                <a:effectLst/>
                <a:uLnTx/>
                <a:uFillTx/>
                <a:latin typeface="+mn-lt"/>
                <a:ea typeface="+mn-ea"/>
                <a:cs typeface="+mn-cs"/>
              </a:rPr>
              <a:t>Third level</a:t>
            </a:r>
          </a:p>
          <a:p>
            <a:pPr marL="175046" marR="0" lvl="3" indent="-175046" algn="l" defTabSz="514419" rtl="0" eaLnBrk="1" fontAlgn="auto" latinLnBrk="0" hangingPunct="1">
              <a:lnSpc>
                <a:spcPct val="90000"/>
              </a:lnSpc>
              <a:spcBef>
                <a:spcPts val="563"/>
              </a:spcBef>
              <a:spcAft>
                <a:spcPts val="0"/>
              </a:spcAft>
              <a:buClr>
                <a:srgbClr val="004273"/>
              </a:buClr>
              <a:buSzTx/>
              <a:buFont typeface="Calibri" panose="020F0502020204030204" pitchFamily="34" charset="0"/>
              <a:buChar char="●"/>
              <a:tabLst/>
              <a:defRPr/>
            </a:pPr>
            <a:r>
              <a:rPr kumimoji="0" lang="en-US" sz="2100" b="0" i="0" u="none" strike="noStrike" kern="1200" cap="none" spc="0" normalizeH="0" baseline="0" noProof="0" smtClean="0">
                <a:ln>
                  <a:noFill/>
                </a:ln>
                <a:solidFill>
                  <a:prstClr val="black">
                    <a:lumMod val="75000"/>
                    <a:lumOff val="25000"/>
                  </a:prstClr>
                </a:solidFill>
                <a:effectLst/>
                <a:uLnTx/>
                <a:uFillTx/>
                <a:latin typeface="+mn-lt"/>
                <a:ea typeface="+mn-ea"/>
                <a:cs typeface="+mn-cs"/>
              </a:rPr>
              <a:t>Fourth level</a:t>
            </a:r>
          </a:p>
          <a:p>
            <a:pPr marL="175046" marR="0" lvl="4" indent="-175046" algn="l" defTabSz="514419" rtl="0" eaLnBrk="1" fontAlgn="auto" latinLnBrk="0" hangingPunct="1">
              <a:lnSpc>
                <a:spcPct val="90000"/>
              </a:lnSpc>
              <a:spcBef>
                <a:spcPts val="563"/>
              </a:spcBef>
              <a:spcAft>
                <a:spcPts val="0"/>
              </a:spcAft>
              <a:buClr>
                <a:srgbClr val="004273"/>
              </a:buClr>
              <a:buSzTx/>
              <a:buFont typeface="Calibri" panose="020F0502020204030204" pitchFamily="34" charset="0"/>
              <a:buChar char="●"/>
              <a:tabLst/>
              <a:defRPr/>
            </a:pPr>
            <a:r>
              <a:rPr kumimoji="0" lang="en-US" sz="2100" b="0" i="0" u="none" strike="noStrike" kern="1200" cap="none" spc="0" normalizeH="0" baseline="0" noProof="0" smtClean="0">
                <a:ln>
                  <a:noFill/>
                </a:ln>
                <a:solidFill>
                  <a:prstClr val="black">
                    <a:lumMod val="75000"/>
                    <a:lumOff val="25000"/>
                  </a:prstClr>
                </a:solidFill>
                <a:effectLst/>
                <a:uLnTx/>
                <a:uFillTx/>
                <a:latin typeface="+mn-lt"/>
                <a:ea typeface="+mn-ea"/>
                <a:cs typeface="+mn-cs"/>
              </a:rPr>
              <a:t>Fifth level</a:t>
            </a:r>
            <a:endParaRPr kumimoji="0" lang="en-US" sz="15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p:txBody>
      </p:sp>
      <p:sp>
        <p:nvSpPr>
          <p:cNvPr id="4" name="Date Placeholder 3"/>
          <p:cNvSpPr>
            <a:spLocks noGrp="1"/>
          </p:cNvSpPr>
          <p:nvPr>
            <p:ph type="dt" sz="half" idx="10"/>
          </p:nvPr>
        </p:nvSpPr>
        <p:spPr/>
        <p:txBody>
          <a:bodyPr/>
          <a:lstStyle>
            <a:lvl1pPr>
              <a:defRPr/>
            </a:lvl1p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a:t>
            </a:fld>
            <a:endParaRPr lang="en-US"/>
          </a:p>
        </p:txBody>
      </p:sp>
    </p:spTree>
    <p:extLst>
      <p:ext uri="{BB962C8B-B14F-4D97-AF65-F5344CB8AC3E}">
        <p14:creationId xmlns:p14="http://schemas.microsoft.com/office/powerpoint/2010/main" val="9130146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480059"/>
            <a:ext cx="7886700" cy="6995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1" y="1257301"/>
            <a:ext cx="3886200" cy="3375422"/>
          </a:xfrm>
        </p:spPr>
        <p:txBody>
          <a:bodyPr>
            <a:normAutofit/>
          </a:bodyPr>
          <a:lstStyle>
            <a:lvl1pPr>
              <a:defRPr sz="1800"/>
            </a:lvl1pPr>
            <a:lvl2pPr>
              <a:defRPr sz="1500"/>
            </a:lvl2pPr>
            <a:lvl3pPr>
              <a:defRPr sz="15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257301"/>
            <a:ext cx="3886200" cy="3375422"/>
          </a:xfrm>
        </p:spPr>
        <p:txBody>
          <a:bodyPr>
            <a:normAutofit/>
          </a:bodyPr>
          <a:lstStyle>
            <a:lvl1pPr>
              <a:defRPr sz="1800"/>
            </a:lvl1pPr>
            <a:lvl2pPr>
              <a:defRPr sz="1500"/>
            </a:lvl2pPr>
            <a:lvl3pPr>
              <a:defRPr sz="15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8CADA33-5F6B-4E94-8AF5-B5B42A9CBBC3}" type="datetime4">
              <a:rPr lang="en-US" smtClean="0"/>
              <a:t>March 14, 2018</a:t>
            </a:fld>
            <a:endParaRPr lang="en-US"/>
          </a:p>
        </p:txBody>
      </p:sp>
      <p:sp>
        <p:nvSpPr>
          <p:cNvPr id="6" name="Footer Placeholder 5"/>
          <p:cNvSpPr>
            <a:spLocks noGrp="1"/>
          </p:cNvSpPr>
          <p:nvPr>
            <p:ph type="ftr" sz="quarter" idx="11"/>
          </p:nvPr>
        </p:nvSpPr>
        <p:spPr/>
        <p:txBody>
          <a:bodyPr/>
          <a:lstStyle/>
          <a:p>
            <a:r>
              <a:rPr lang="en-US" smtClean="0"/>
              <a:t>www.its.bldrdoc.gov</a:t>
            </a:r>
            <a:endParaRPr lang="en-US"/>
          </a:p>
        </p:txBody>
      </p:sp>
      <p:sp>
        <p:nvSpPr>
          <p:cNvPr id="7" name="Slide Number Placeholder 6"/>
          <p:cNvSpPr>
            <a:spLocks noGrp="1"/>
          </p:cNvSpPr>
          <p:nvPr>
            <p:ph type="sldNum" sz="quarter" idx="12"/>
          </p:nvPr>
        </p:nvSpPr>
        <p:spPr/>
        <p:txBody>
          <a:bodyPr/>
          <a:lstStyle/>
          <a:p>
            <a:fld id="{9A1D1219-F1A6-45DB-AC14-EC23E6903E1C}" type="slidenum">
              <a:rPr lang="en-US" smtClean="0"/>
              <a:t>‹#›</a:t>
            </a:fld>
            <a:endParaRPr lang="en-US"/>
          </a:p>
        </p:txBody>
      </p:sp>
    </p:spTree>
    <p:extLst>
      <p:ext uri="{BB962C8B-B14F-4D97-AF65-F5344CB8AC3E}">
        <p14:creationId xmlns:p14="http://schemas.microsoft.com/office/powerpoint/2010/main" val="10585791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80059"/>
            <a:ext cx="7886700" cy="6995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00150"/>
            <a:ext cx="3868340" cy="617934"/>
          </a:xfrm>
        </p:spPr>
        <p:txBody>
          <a:bodyPr anchor="b">
            <a:normAutofit/>
          </a:bodyPr>
          <a:lstStyle>
            <a:lvl1pPr marL="0" indent="0">
              <a:buNone/>
              <a:defRPr sz="1800" b="1"/>
            </a:lvl1pPr>
            <a:lvl2pPr marL="257209" indent="0">
              <a:buNone/>
              <a:defRPr sz="1100" b="1"/>
            </a:lvl2pPr>
            <a:lvl3pPr marL="514419" indent="0">
              <a:buNone/>
              <a:defRPr sz="1000" b="1"/>
            </a:lvl3pPr>
            <a:lvl4pPr marL="771628" indent="0">
              <a:buNone/>
              <a:defRPr sz="900" b="1"/>
            </a:lvl4pPr>
            <a:lvl5pPr marL="1028837" indent="0">
              <a:buNone/>
              <a:defRPr sz="900" b="1"/>
            </a:lvl5pPr>
            <a:lvl6pPr marL="1286046" indent="0">
              <a:buNone/>
              <a:defRPr sz="900" b="1"/>
            </a:lvl6pPr>
            <a:lvl7pPr marL="1543256" indent="0">
              <a:buNone/>
              <a:defRPr sz="900" b="1"/>
            </a:lvl7pPr>
            <a:lvl8pPr marL="1800465" indent="0">
              <a:buNone/>
              <a:defRPr sz="900" b="1"/>
            </a:lvl8pPr>
            <a:lvl9pPr marL="2057674"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normAutofit/>
          </a:bodyPr>
          <a:lstStyle>
            <a:lvl1pPr>
              <a:defRPr sz="1800"/>
            </a:lvl1pPr>
            <a:lvl2pPr>
              <a:defRPr sz="15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00150"/>
            <a:ext cx="3887391" cy="617934"/>
          </a:xfrm>
        </p:spPr>
        <p:txBody>
          <a:bodyPr anchor="b">
            <a:normAutofit/>
          </a:bodyPr>
          <a:lstStyle>
            <a:lvl1pPr marL="0" indent="0">
              <a:buNone/>
              <a:defRPr sz="1800" b="1"/>
            </a:lvl1pPr>
            <a:lvl2pPr marL="257209" indent="0">
              <a:buNone/>
              <a:defRPr sz="1100" b="1"/>
            </a:lvl2pPr>
            <a:lvl3pPr marL="514419" indent="0">
              <a:buNone/>
              <a:defRPr sz="1000" b="1"/>
            </a:lvl3pPr>
            <a:lvl4pPr marL="771628" indent="0">
              <a:buNone/>
              <a:defRPr sz="900" b="1"/>
            </a:lvl4pPr>
            <a:lvl5pPr marL="1028837" indent="0">
              <a:buNone/>
              <a:defRPr sz="900" b="1"/>
            </a:lvl5pPr>
            <a:lvl6pPr marL="1286046" indent="0">
              <a:buNone/>
              <a:defRPr sz="900" b="1"/>
            </a:lvl6pPr>
            <a:lvl7pPr marL="1543256" indent="0">
              <a:buNone/>
              <a:defRPr sz="900" b="1"/>
            </a:lvl7pPr>
            <a:lvl8pPr marL="1800465" indent="0">
              <a:buNone/>
              <a:defRPr sz="900" b="1"/>
            </a:lvl8pPr>
            <a:lvl9pPr marL="2057674"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normAutofit/>
          </a:bodyPr>
          <a:lstStyle>
            <a:lvl1pPr>
              <a:defRPr sz="1800"/>
            </a:lvl1pPr>
            <a:lvl2pPr>
              <a:defRPr sz="15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73A63AE-F28E-4BCD-A790-63B41007818C}" type="datetime4">
              <a:rPr lang="en-US" smtClean="0"/>
              <a:t>March 14, 2018</a:t>
            </a:fld>
            <a:endParaRPr lang="en-US"/>
          </a:p>
        </p:txBody>
      </p:sp>
      <p:sp>
        <p:nvSpPr>
          <p:cNvPr id="8" name="Footer Placeholder 7"/>
          <p:cNvSpPr>
            <a:spLocks noGrp="1"/>
          </p:cNvSpPr>
          <p:nvPr>
            <p:ph type="ftr" sz="quarter" idx="11"/>
          </p:nvPr>
        </p:nvSpPr>
        <p:spPr/>
        <p:txBody>
          <a:bodyPr/>
          <a:lstStyle/>
          <a:p>
            <a:r>
              <a:rPr lang="en-US" smtClean="0"/>
              <a:t>www.its.bldrdoc.gov</a:t>
            </a:r>
            <a:endParaRPr lang="en-US"/>
          </a:p>
        </p:txBody>
      </p:sp>
      <p:sp>
        <p:nvSpPr>
          <p:cNvPr id="9" name="Slide Number Placeholder 8"/>
          <p:cNvSpPr>
            <a:spLocks noGrp="1"/>
          </p:cNvSpPr>
          <p:nvPr>
            <p:ph type="sldNum" sz="quarter" idx="12"/>
          </p:nvPr>
        </p:nvSpPr>
        <p:spPr/>
        <p:txBody>
          <a:bodyPr/>
          <a:lstStyle/>
          <a:p>
            <a:fld id="{9A1D1219-F1A6-45DB-AC14-EC23E6903E1C}" type="slidenum">
              <a:rPr lang="en-US" smtClean="0"/>
              <a:t>‹#›</a:t>
            </a:fld>
            <a:endParaRPr lang="en-US"/>
          </a:p>
        </p:txBody>
      </p:sp>
    </p:spTree>
    <p:extLst>
      <p:ext uri="{BB962C8B-B14F-4D97-AF65-F5344CB8AC3E}">
        <p14:creationId xmlns:p14="http://schemas.microsoft.com/office/powerpoint/2010/main" val="1587112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ctr" anchorCtr="0"/>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9"/>
            <a:ext cx="7886700" cy="1125140"/>
          </a:xfrm>
        </p:spPr>
        <p:txBody>
          <a:bodyPr/>
          <a:lstStyle>
            <a:lvl1pPr marL="0" indent="0">
              <a:buNone/>
              <a:defRPr sz="1400">
                <a:solidFill>
                  <a:schemeClr val="tx1">
                    <a:tint val="75000"/>
                  </a:schemeClr>
                </a:solidFill>
              </a:defRPr>
            </a:lvl1pPr>
            <a:lvl2pPr marL="257209" indent="0">
              <a:buNone/>
              <a:defRPr sz="1100">
                <a:solidFill>
                  <a:schemeClr val="tx1">
                    <a:tint val="75000"/>
                  </a:schemeClr>
                </a:solidFill>
              </a:defRPr>
            </a:lvl2pPr>
            <a:lvl3pPr marL="514419" indent="0">
              <a:buNone/>
              <a:defRPr sz="1000">
                <a:solidFill>
                  <a:schemeClr val="tx1">
                    <a:tint val="75000"/>
                  </a:schemeClr>
                </a:solidFill>
              </a:defRPr>
            </a:lvl3pPr>
            <a:lvl4pPr marL="771628" indent="0">
              <a:buNone/>
              <a:defRPr sz="900">
                <a:solidFill>
                  <a:schemeClr val="tx1">
                    <a:tint val="75000"/>
                  </a:schemeClr>
                </a:solidFill>
              </a:defRPr>
            </a:lvl4pPr>
            <a:lvl5pPr marL="1028837" indent="0">
              <a:buNone/>
              <a:defRPr sz="900">
                <a:solidFill>
                  <a:schemeClr val="tx1">
                    <a:tint val="75000"/>
                  </a:schemeClr>
                </a:solidFill>
              </a:defRPr>
            </a:lvl5pPr>
            <a:lvl6pPr marL="1286046" indent="0">
              <a:buNone/>
              <a:defRPr sz="900">
                <a:solidFill>
                  <a:schemeClr val="tx1">
                    <a:tint val="75000"/>
                  </a:schemeClr>
                </a:solidFill>
              </a:defRPr>
            </a:lvl6pPr>
            <a:lvl7pPr marL="1543256" indent="0">
              <a:buNone/>
              <a:defRPr sz="900">
                <a:solidFill>
                  <a:schemeClr val="tx1">
                    <a:tint val="75000"/>
                  </a:schemeClr>
                </a:solidFill>
              </a:defRPr>
            </a:lvl7pPr>
            <a:lvl8pPr marL="1800465" indent="0">
              <a:buNone/>
              <a:defRPr sz="900">
                <a:solidFill>
                  <a:schemeClr val="tx1">
                    <a:tint val="75000"/>
                  </a:schemeClr>
                </a:solidFill>
              </a:defRPr>
            </a:lvl8pPr>
            <a:lvl9pPr marL="2057674" indent="0">
              <a:buNone/>
              <a:defRPr sz="900">
                <a:solidFill>
                  <a:schemeClr val="tx1">
                    <a:tint val="75000"/>
                  </a:schemeClr>
                </a:solidFill>
              </a:defRPr>
            </a:lvl9pPr>
          </a:lstStyle>
          <a:p>
            <a:pPr lvl="0"/>
            <a:r>
              <a:rPr lang="en-US" smtClean="0"/>
              <a:t>Click to edit Master text styles</a:t>
            </a:r>
          </a:p>
        </p:txBody>
      </p:sp>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6" y="4017645"/>
            <a:ext cx="9144093" cy="1117618"/>
          </a:xfrm>
          <a:prstGeom prst="rect">
            <a:avLst/>
          </a:prstGeom>
        </p:spPr>
      </p:pic>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00043" y="4514850"/>
            <a:ext cx="2743915" cy="428625"/>
          </a:xfrm>
          <a:prstGeom prst="rect">
            <a:avLst/>
          </a:prstGeom>
        </p:spPr>
      </p:pic>
    </p:spTree>
    <p:extLst>
      <p:ext uri="{BB962C8B-B14F-4D97-AF65-F5344CB8AC3E}">
        <p14:creationId xmlns:p14="http://schemas.microsoft.com/office/powerpoint/2010/main" val="3784044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85800"/>
            <a:ext cx="7886700" cy="582218"/>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599EFE-8DFF-487A-B8E3-5E9CDE89FDF3}" type="datetime4">
              <a:rPr lang="en-US" smtClean="0"/>
              <a:t>March 14, 2018</a:t>
            </a:fld>
            <a:endParaRPr lang="en-US" dirty="0"/>
          </a:p>
        </p:txBody>
      </p:sp>
      <p:sp>
        <p:nvSpPr>
          <p:cNvPr id="4" name="Footer Placeholder 3"/>
          <p:cNvSpPr>
            <a:spLocks noGrp="1"/>
          </p:cNvSpPr>
          <p:nvPr>
            <p:ph type="ftr" sz="quarter" idx="11"/>
          </p:nvPr>
        </p:nvSpPr>
        <p:spPr/>
        <p:txBody>
          <a:bodyPr/>
          <a:lstStyle/>
          <a:p>
            <a:r>
              <a:rPr lang="en-US" smtClean="0"/>
              <a:t>www.its.bldrdoc.gov</a:t>
            </a:r>
            <a:endParaRPr lang="en-US"/>
          </a:p>
        </p:txBody>
      </p:sp>
      <p:sp>
        <p:nvSpPr>
          <p:cNvPr id="5" name="Slide Number Placeholder 4"/>
          <p:cNvSpPr>
            <a:spLocks noGrp="1"/>
          </p:cNvSpPr>
          <p:nvPr>
            <p:ph type="sldNum" sz="quarter" idx="12"/>
          </p:nvPr>
        </p:nvSpPr>
        <p:spPr/>
        <p:txBody>
          <a:bodyPr/>
          <a:lstStyle/>
          <a:p>
            <a:fld id="{9A1D1219-F1A6-45DB-AC14-EC23E6903E1C}" type="slidenum">
              <a:rPr lang="en-US" smtClean="0"/>
              <a:t>‹#›</a:t>
            </a:fld>
            <a:endParaRPr lang="en-US"/>
          </a:p>
        </p:txBody>
      </p:sp>
    </p:spTree>
    <p:extLst>
      <p:ext uri="{BB962C8B-B14F-4D97-AF65-F5344CB8AC3E}">
        <p14:creationId xmlns:p14="http://schemas.microsoft.com/office/powerpoint/2010/main" val="294810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BECF0-5582-4DA4-AD9B-BA673F0B6121}" type="datetime4">
              <a:rPr lang="en-US" smtClean="0"/>
              <a:t>March 14, 2018</a:t>
            </a:fld>
            <a:endParaRPr lang="en-US" dirty="0"/>
          </a:p>
        </p:txBody>
      </p:sp>
      <p:sp>
        <p:nvSpPr>
          <p:cNvPr id="3" name="Footer Placeholder 2"/>
          <p:cNvSpPr>
            <a:spLocks noGrp="1"/>
          </p:cNvSpPr>
          <p:nvPr>
            <p:ph type="ftr" sz="quarter" idx="11"/>
          </p:nvPr>
        </p:nvSpPr>
        <p:spPr/>
        <p:txBody>
          <a:bodyPr/>
          <a:lstStyle/>
          <a:p>
            <a:r>
              <a:rPr lang="en-US" smtClean="0"/>
              <a:t>www.its.bldrdoc.gov</a:t>
            </a:r>
            <a:endParaRPr lang="en-US"/>
          </a:p>
        </p:txBody>
      </p:sp>
      <p:sp>
        <p:nvSpPr>
          <p:cNvPr id="4" name="Slide Number Placeholder 3"/>
          <p:cNvSpPr>
            <a:spLocks noGrp="1"/>
          </p:cNvSpPr>
          <p:nvPr>
            <p:ph type="sldNum" sz="quarter" idx="12"/>
          </p:nvPr>
        </p:nvSpPr>
        <p:spPr/>
        <p:txBody>
          <a:bodyPr/>
          <a:lstStyle/>
          <a:p>
            <a:fld id="{9A1D1219-F1A6-45DB-AC14-EC23E6903E1C}" type="slidenum">
              <a:rPr lang="en-US" smtClean="0"/>
              <a:t>‹#›</a:t>
            </a:fld>
            <a:endParaRPr lang="en-US"/>
          </a:p>
        </p:txBody>
      </p:sp>
    </p:spTree>
    <p:extLst>
      <p:ext uri="{BB962C8B-B14F-4D97-AF65-F5344CB8AC3E}">
        <p14:creationId xmlns:p14="http://schemas.microsoft.com/office/powerpoint/2010/main" val="119171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742950"/>
            <a:ext cx="2949178" cy="800100"/>
          </a:xfrm>
        </p:spPr>
        <p:txBody>
          <a:bodyPr anchor="b"/>
          <a:lstStyle>
            <a:lvl1pPr>
              <a:defRPr sz="1800"/>
            </a:lvl1pPr>
          </a:lstStyle>
          <a:p>
            <a:r>
              <a:rPr lang="en-US" smtClean="0"/>
              <a:t>Click to edit Master title style</a:t>
            </a:r>
            <a:endParaRPr lang="en-US" dirty="0"/>
          </a:p>
        </p:txBody>
      </p:sp>
      <p:sp>
        <p:nvSpPr>
          <p:cNvPr id="3" name="Content Placeholder 2"/>
          <p:cNvSpPr>
            <a:spLocks noGrp="1"/>
          </p:cNvSpPr>
          <p:nvPr>
            <p:ph idx="1"/>
          </p:nvPr>
        </p:nvSpPr>
        <p:spPr>
          <a:xfrm>
            <a:off x="3887391" y="740571"/>
            <a:ext cx="4629150" cy="3655219"/>
          </a:xfrm>
        </p:spPr>
        <p:txBody>
          <a:bodyPr/>
          <a:lstStyle>
            <a:lvl1pPr>
              <a:defRPr sz="18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900"/>
            </a:lvl1pPr>
            <a:lvl2pPr marL="257209" indent="0">
              <a:buNone/>
              <a:defRPr sz="800"/>
            </a:lvl2pPr>
            <a:lvl3pPr marL="514419" indent="0">
              <a:buNone/>
              <a:defRPr sz="700"/>
            </a:lvl3pPr>
            <a:lvl4pPr marL="771628" indent="0">
              <a:buNone/>
              <a:defRPr sz="600"/>
            </a:lvl4pPr>
            <a:lvl5pPr marL="1028837" indent="0">
              <a:buNone/>
              <a:defRPr sz="600"/>
            </a:lvl5pPr>
            <a:lvl6pPr marL="1286046" indent="0">
              <a:buNone/>
              <a:defRPr sz="600"/>
            </a:lvl6pPr>
            <a:lvl7pPr marL="1543256" indent="0">
              <a:buNone/>
              <a:defRPr sz="600"/>
            </a:lvl7pPr>
            <a:lvl8pPr marL="1800465" indent="0">
              <a:buNone/>
              <a:defRPr sz="600"/>
            </a:lvl8pPr>
            <a:lvl9pPr marL="2057674"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D7FFC-7FFD-495E-A1FC-446DF03F096C}" type="datetime4">
              <a:rPr lang="en-US" smtClean="0"/>
              <a:t>March 14, 2018</a:t>
            </a:fld>
            <a:endParaRPr lang="en-US" dirty="0"/>
          </a:p>
        </p:txBody>
      </p:sp>
      <p:sp>
        <p:nvSpPr>
          <p:cNvPr id="6" name="Footer Placeholder 5"/>
          <p:cNvSpPr>
            <a:spLocks noGrp="1"/>
          </p:cNvSpPr>
          <p:nvPr>
            <p:ph type="ftr" sz="quarter" idx="11"/>
          </p:nvPr>
        </p:nvSpPr>
        <p:spPr/>
        <p:txBody>
          <a:bodyPr/>
          <a:lstStyle/>
          <a:p>
            <a:r>
              <a:rPr lang="en-US" smtClean="0"/>
              <a:t>www.its.bldrdoc.gov</a:t>
            </a:r>
            <a:endParaRPr lang="en-US" dirty="0"/>
          </a:p>
        </p:txBody>
      </p:sp>
      <p:sp>
        <p:nvSpPr>
          <p:cNvPr id="7" name="Slide Number Placeholder 6"/>
          <p:cNvSpPr>
            <a:spLocks noGrp="1"/>
          </p:cNvSpPr>
          <p:nvPr>
            <p:ph type="sldNum" sz="quarter" idx="12"/>
          </p:nvPr>
        </p:nvSpPr>
        <p:spPr/>
        <p:txBody>
          <a:bodyPr/>
          <a:lstStyle/>
          <a:p>
            <a:fld id="{9A1D1219-F1A6-45DB-AC14-EC23E6903E1C}" type="slidenum">
              <a:rPr lang="en-US" smtClean="0"/>
              <a:pPr/>
              <a:t>‹#›</a:t>
            </a:fld>
            <a:endParaRPr lang="en-US" dirty="0"/>
          </a:p>
        </p:txBody>
      </p:sp>
    </p:spTree>
    <p:extLst>
      <p:ext uri="{BB962C8B-B14F-4D97-AF65-F5344CB8AC3E}">
        <p14:creationId xmlns:p14="http://schemas.microsoft.com/office/powerpoint/2010/main" val="1818454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742950"/>
            <a:ext cx="2949178" cy="8001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3887391" y="740571"/>
            <a:ext cx="4629150" cy="3655219"/>
          </a:xfrm>
        </p:spPr>
        <p:txBody>
          <a:bodyPr/>
          <a:lstStyle>
            <a:lvl1pPr marL="0" indent="0">
              <a:buNone/>
              <a:defRPr sz="1800"/>
            </a:lvl1pPr>
            <a:lvl2pPr marL="257209" indent="0">
              <a:buNone/>
              <a:defRPr sz="1600"/>
            </a:lvl2pPr>
            <a:lvl3pPr marL="514419" indent="0">
              <a:buNone/>
              <a:defRPr sz="1400"/>
            </a:lvl3pPr>
            <a:lvl4pPr marL="771628" indent="0">
              <a:buNone/>
              <a:defRPr sz="1100"/>
            </a:lvl4pPr>
            <a:lvl5pPr marL="1028837" indent="0">
              <a:buNone/>
              <a:defRPr sz="1100"/>
            </a:lvl5pPr>
            <a:lvl6pPr marL="1286046" indent="0">
              <a:buNone/>
              <a:defRPr sz="1100"/>
            </a:lvl6pPr>
            <a:lvl7pPr marL="1543256" indent="0">
              <a:buNone/>
              <a:defRPr sz="1100"/>
            </a:lvl7pPr>
            <a:lvl8pPr marL="1800465" indent="0">
              <a:buNone/>
              <a:defRPr sz="1100"/>
            </a:lvl8pPr>
            <a:lvl9pPr marL="2057674" indent="0">
              <a:buNone/>
              <a:defRPr sz="1100"/>
            </a:lvl9pPr>
          </a:lstStyle>
          <a:p>
            <a:r>
              <a:rPr lang="en-US" smtClean="0"/>
              <a:t>Click icon to add picture</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900"/>
            </a:lvl1pPr>
            <a:lvl2pPr marL="257209" indent="0">
              <a:buNone/>
              <a:defRPr sz="800"/>
            </a:lvl2pPr>
            <a:lvl3pPr marL="514419" indent="0">
              <a:buNone/>
              <a:defRPr sz="700"/>
            </a:lvl3pPr>
            <a:lvl4pPr marL="771628" indent="0">
              <a:buNone/>
              <a:defRPr sz="600"/>
            </a:lvl4pPr>
            <a:lvl5pPr marL="1028837" indent="0">
              <a:buNone/>
              <a:defRPr sz="600"/>
            </a:lvl5pPr>
            <a:lvl6pPr marL="1286046" indent="0">
              <a:buNone/>
              <a:defRPr sz="600"/>
            </a:lvl6pPr>
            <a:lvl7pPr marL="1543256" indent="0">
              <a:buNone/>
              <a:defRPr sz="600"/>
            </a:lvl7pPr>
            <a:lvl8pPr marL="1800465" indent="0">
              <a:buNone/>
              <a:defRPr sz="600"/>
            </a:lvl8pPr>
            <a:lvl9pPr marL="2057674"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7767C-4EDB-4E19-8ABA-EB607226402A}" type="datetime4">
              <a:rPr lang="en-US" smtClean="0"/>
              <a:t>March 14, 2018</a:t>
            </a:fld>
            <a:endParaRPr lang="en-US" dirty="0"/>
          </a:p>
        </p:txBody>
      </p:sp>
      <p:sp>
        <p:nvSpPr>
          <p:cNvPr id="6" name="Footer Placeholder 5"/>
          <p:cNvSpPr>
            <a:spLocks noGrp="1"/>
          </p:cNvSpPr>
          <p:nvPr>
            <p:ph type="ftr" sz="quarter" idx="11"/>
          </p:nvPr>
        </p:nvSpPr>
        <p:spPr/>
        <p:txBody>
          <a:bodyPr/>
          <a:lstStyle/>
          <a:p>
            <a:r>
              <a:rPr lang="en-US" smtClean="0"/>
              <a:t>www.its.bldrdoc.gov</a:t>
            </a:r>
            <a:endParaRPr lang="en-US" dirty="0"/>
          </a:p>
        </p:txBody>
      </p:sp>
      <p:sp>
        <p:nvSpPr>
          <p:cNvPr id="7" name="Slide Number Placeholder 6"/>
          <p:cNvSpPr>
            <a:spLocks noGrp="1"/>
          </p:cNvSpPr>
          <p:nvPr>
            <p:ph type="sldNum" sz="quarter" idx="12"/>
          </p:nvPr>
        </p:nvSpPr>
        <p:spPr/>
        <p:txBody>
          <a:bodyPr/>
          <a:lstStyle/>
          <a:p>
            <a:fld id="{9A1D1219-F1A6-45DB-AC14-EC23E6903E1C}" type="slidenum">
              <a:rPr lang="en-US" smtClean="0"/>
              <a:pPr/>
              <a:t>‹#›</a:t>
            </a:fld>
            <a:endParaRPr lang="en-US" dirty="0"/>
          </a:p>
        </p:txBody>
      </p:sp>
    </p:spTree>
    <p:extLst>
      <p:ext uri="{BB962C8B-B14F-4D97-AF65-F5344CB8AC3E}">
        <p14:creationId xmlns:p14="http://schemas.microsoft.com/office/powerpoint/2010/main" val="2616307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20"/>
          <p:cNvSpPr/>
          <p:nvPr/>
        </p:nvSpPr>
        <p:spPr>
          <a:xfrm>
            <a:off x="0" y="4857750"/>
            <a:ext cx="9144000" cy="285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US" dirty="0"/>
          </a:p>
        </p:txBody>
      </p:sp>
      <p:sp>
        <p:nvSpPr>
          <p:cNvPr id="2" name="Title Placeholder 1"/>
          <p:cNvSpPr>
            <a:spLocks noGrp="1"/>
          </p:cNvSpPr>
          <p:nvPr>
            <p:ph type="title"/>
          </p:nvPr>
        </p:nvSpPr>
        <p:spPr>
          <a:xfrm>
            <a:off x="628650" y="479811"/>
            <a:ext cx="7886700" cy="720339"/>
          </a:xfrm>
          <a:prstGeom prst="rect">
            <a:avLst/>
          </a:prstGeom>
        </p:spPr>
        <p:txBody>
          <a:bodyPr vert="horz" lIns="68589" tIns="34295" rIns="68589" bIns="34295"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257301"/>
            <a:ext cx="7886700" cy="3375422"/>
          </a:xfrm>
          <a:prstGeom prst="rect">
            <a:avLst/>
          </a:prstGeom>
        </p:spPr>
        <p:txBody>
          <a:bodyPr vert="horz" lIns="68589" tIns="34295" rIns="68589" bIns="3429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869657"/>
            <a:ext cx="2057400" cy="273844"/>
          </a:xfrm>
          <a:prstGeom prst="rect">
            <a:avLst/>
          </a:prstGeom>
        </p:spPr>
        <p:txBody>
          <a:bodyPr vert="horz" lIns="68589" tIns="34295" rIns="68589" bIns="34295" rtlCol="0" anchor="ctr"/>
          <a:lstStyle>
            <a:lvl1pPr algn="l">
              <a:defRPr sz="700">
                <a:solidFill>
                  <a:schemeClr val="tx1">
                    <a:tint val="75000"/>
                  </a:schemeClr>
                </a:solidFill>
              </a:defRPr>
            </a:lvl1pPr>
          </a:lstStyle>
          <a:p>
            <a:fld id="{7AFCE016-C9A3-44DE-8020-9379F0529959}" type="datetime4">
              <a:rPr lang="en-US" smtClean="0"/>
              <a:t>March 14, 2018</a:t>
            </a:fld>
            <a:endParaRPr lang="en-US" dirty="0"/>
          </a:p>
        </p:txBody>
      </p:sp>
      <p:sp>
        <p:nvSpPr>
          <p:cNvPr id="5" name="Footer Placeholder 4"/>
          <p:cNvSpPr>
            <a:spLocks noGrp="1"/>
          </p:cNvSpPr>
          <p:nvPr>
            <p:ph type="ftr" sz="quarter" idx="3"/>
          </p:nvPr>
        </p:nvSpPr>
        <p:spPr>
          <a:xfrm>
            <a:off x="3028950" y="4869657"/>
            <a:ext cx="3086100" cy="273844"/>
          </a:xfrm>
          <a:prstGeom prst="rect">
            <a:avLst/>
          </a:prstGeom>
        </p:spPr>
        <p:txBody>
          <a:bodyPr vert="horz" lIns="68589" tIns="34295" rIns="68589" bIns="34295" rtlCol="0" anchor="ctr"/>
          <a:lstStyle>
            <a:lvl1pPr algn="ctr">
              <a:defRPr sz="700">
                <a:solidFill>
                  <a:schemeClr val="tx1">
                    <a:tint val="75000"/>
                  </a:schemeClr>
                </a:solidFill>
              </a:defRPr>
            </a:lvl1pPr>
          </a:lstStyle>
          <a:p>
            <a:r>
              <a:rPr lang="en-US" smtClean="0"/>
              <a:t>www.its.bldrdoc.gov</a:t>
            </a:r>
            <a:endParaRPr lang="en-US" dirty="0"/>
          </a:p>
        </p:txBody>
      </p:sp>
      <p:sp>
        <p:nvSpPr>
          <p:cNvPr id="6" name="Slide Number Placeholder 5"/>
          <p:cNvSpPr>
            <a:spLocks noGrp="1"/>
          </p:cNvSpPr>
          <p:nvPr>
            <p:ph type="sldNum" sz="quarter" idx="4"/>
          </p:nvPr>
        </p:nvSpPr>
        <p:spPr>
          <a:xfrm>
            <a:off x="6457950" y="4869657"/>
            <a:ext cx="2057400" cy="273844"/>
          </a:xfrm>
          <a:prstGeom prst="rect">
            <a:avLst/>
          </a:prstGeom>
        </p:spPr>
        <p:txBody>
          <a:bodyPr vert="horz" lIns="68589" tIns="34295" rIns="68589" bIns="34295" rtlCol="0" anchor="ctr"/>
          <a:lstStyle>
            <a:lvl1pPr algn="r">
              <a:defRPr sz="700">
                <a:solidFill>
                  <a:schemeClr val="tx1">
                    <a:tint val="75000"/>
                  </a:schemeClr>
                </a:solidFill>
              </a:defRPr>
            </a:lvl1pPr>
          </a:lstStyle>
          <a:p>
            <a:fld id="{9A1D1219-F1A6-45DB-AC14-EC23E6903E1C}" type="slidenum">
              <a:rPr lang="en-US" smtClean="0"/>
              <a:pPr/>
              <a:t>‹#›</a:t>
            </a:fld>
            <a:endParaRPr lang="en-US" dirty="0"/>
          </a:p>
        </p:txBody>
      </p:sp>
      <p:sp>
        <p:nvSpPr>
          <p:cNvPr id="16" name="Rectangle 9"/>
          <p:cNvSpPr/>
          <p:nvPr/>
        </p:nvSpPr>
        <p:spPr>
          <a:xfrm>
            <a:off x="0" y="-14287"/>
            <a:ext cx="9160673" cy="668074"/>
          </a:xfrm>
          <a:custGeom>
            <a:avLst/>
            <a:gdLst>
              <a:gd name="connsiteX0" fmla="*/ 0 w 9144000"/>
              <a:gd name="connsiteY0" fmla="*/ 0 h 533400"/>
              <a:gd name="connsiteX1" fmla="*/ 9144000 w 9144000"/>
              <a:gd name="connsiteY1" fmla="*/ 0 h 533400"/>
              <a:gd name="connsiteX2" fmla="*/ 9144000 w 9144000"/>
              <a:gd name="connsiteY2" fmla="*/ 533400 h 533400"/>
              <a:gd name="connsiteX3" fmla="*/ 0 w 9144000"/>
              <a:gd name="connsiteY3" fmla="*/ 533400 h 533400"/>
              <a:gd name="connsiteX4" fmla="*/ 0 w 9144000"/>
              <a:gd name="connsiteY4" fmla="*/ 0 h 533400"/>
              <a:gd name="connsiteX0" fmla="*/ 0 w 9144000"/>
              <a:gd name="connsiteY0" fmla="*/ 0 h 533400"/>
              <a:gd name="connsiteX1" fmla="*/ 9144000 w 9144000"/>
              <a:gd name="connsiteY1" fmla="*/ 0 h 533400"/>
              <a:gd name="connsiteX2" fmla="*/ 9144000 w 9144000"/>
              <a:gd name="connsiteY2" fmla="*/ 533400 h 533400"/>
              <a:gd name="connsiteX3" fmla="*/ 2035277 w 9144000"/>
              <a:gd name="connsiteY3" fmla="*/ 530942 h 533400"/>
              <a:gd name="connsiteX4" fmla="*/ 0 w 9144000"/>
              <a:gd name="connsiteY4" fmla="*/ 533400 h 533400"/>
              <a:gd name="connsiteX5" fmla="*/ 0 w 9144000"/>
              <a:gd name="connsiteY5" fmla="*/ 0 h 533400"/>
              <a:gd name="connsiteX0" fmla="*/ 0 w 9144000"/>
              <a:gd name="connsiteY0" fmla="*/ 0 h 869664"/>
              <a:gd name="connsiteX1" fmla="*/ 9144000 w 9144000"/>
              <a:gd name="connsiteY1" fmla="*/ 0 h 869664"/>
              <a:gd name="connsiteX2" fmla="*/ 9144000 w 9144000"/>
              <a:gd name="connsiteY2" fmla="*/ 533400 h 869664"/>
              <a:gd name="connsiteX3" fmla="*/ 2035277 w 9144000"/>
              <a:gd name="connsiteY3" fmla="*/ 530942 h 869664"/>
              <a:gd name="connsiteX4" fmla="*/ 0 w 9144000"/>
              <a:gd name="connsiteY4" fmla="*/ 869664 h 869664"/>
              <a:gd name="connsiteX5" fmla="*/ 0 w 9144000"/>
              <a:gd name="connsiteY5" fmla="*/ 0 h 869664"/>
              <a:gd name="connsiteX0" fmla="*/ 0 w 9144000"/>
              <a:gd name="connsiteY0" fmla="*/ 0 h 883232"/>
              <a:gd name="connsiteX1" fmla="*/ 9144000 w 9144000"/>
              <a:gd name="connsiteY1" fmla="*/ 0 h 883232"/>
              <a:gd name="connsiteX2" fmla="*/ 9144000 w 9144000"/>
              <a:gd name="connsiteY2" fmla="*/ 533400 h 883232"/>
              <a:gd name="connsiteX3" fmla="*/ 2035277 w 9144000"/>
              <a:gd name="connsiteY3" fmla="*/ 530942 h 883232"/>
              <a:gd name="connsiteX4" fmla="*/ 0 w 9144000"/>
              <a:gd name="connsiteY4" fmla="*/ 869664 h 883232"/>
              <a:gd name="connsiteX5" fmla="*/ 0 w 9144000"/>
              <a:gd name="connsiteY5" fmla="*/ 0 h 883232"/>
              <a:gd name="connsiteX0" fmla="*/ 0 w 9144000"/>
              <a:gd name="connsiteY0" fmla="*/ 0 h 888857"/>
              <a:gd name="connsiteX1" fmla="*/ 9144000 w 9144000"/>
              <a:gd name="connsiteY1" fmla="*/ 0 h 888857"/>
              <a:gd name="connsiteX2" fmla="*/ 9144000 w 9144000"/>
              <a:gd name="connsiteY2" fmla="*/ 533400 h 888857"/>
              <a:gd name="connsiteX3" fmla="*/ 2035277 w 9144000"/>
              <a:gd name="connsiteY3" fmla="*/ 530942 h 888857"/>
              <a:gd name="connsiteX4" fmla="*/ 0 w 9144000"/>
              <a:gd name="connsiteY4" fmla="*/ 869664 h 888857"/>
              <a:gd name="connsiteX5" fmla="*/ 0 w 9144000"/>
              <a:gd name="connsiteY5" fmla="*/ 0 h 888857"/>
              <a:gd name="connsiteX0" fmla="*/ 0 w 9144000"/>
              <a:gd name="connsiteY0" fmla="*/ 0 h 898850"/>
              <a:gd name="connsiteX1" fmla="*/ 9144000 w 9144000"/>
              <a:gd name="connsiteY1" fmla="*/ 0 h 898850"/>
              <a:gd name="connsiteX2" fmla="*/ 9144000 w 9144000"/>
              <a:gd name="connsiteY2" fmla="*/ 533400 h 898850"/>
              <a:gd name="connsiteX3" fmla="*/ 1681316 w 9144000"/>
              <a:gd name="connsiteY3" fmla="*/ 643030 h 898850"/>
              <a:gd name="connsiteX4" fmla="*/ 0 w 9144000"/>
              <a:gd name="connsiteY4" fmla="*/ 869664 h 898850"/>
              <a:gd name="connsiteX5" fmla="*/ 0 w 9144000"/>
              <a:gd name="connsiteY5" fmla="*/ 0 h 898850"/>
              <a:gd name="connsiteX0" fmla="*/ 0 w 9144000"/>
              <a:gd name="connsiteY0" fmla="*/ 0 h 898850"/>
              <a:gd name="connsiteX1" fmla="*/ 9144000 w 9144000"/>
              <a:gd name="connsiteY1" fmla="*/ 0 h 898850"/>
              <a:gd name="connsiteX2" fmla="*/ 9144000 w 9144000"/>
              <a:gd name="connsiteY2" fmla="*/ 533400 h 898850"/>
              <a:gd name="connsiteX3" fmla="*/ 1681316 w 9144000"/>
              <a:gd name="connsiteY3" fmla="*/ 643030 h 898850"/>
              <a:gd name="connsiteX4" fmla="*/ 0 w 9144000"/>
              <a:gd name="connsiteY4" fmla="*/ 869664 h 898850"/>
              <a:gd name="connsiteX5" fmla="*/ 0 w 9144000"/>
              <a:gd name="connsiteY5" fmla="*/ 0 h 898850"/>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92995"/>
              <a:gd name="connsiteX1" fmla="*/ 9144000 w 9144000"/>
              <a:gd name="connsiteY1" fmla="*/ 0 h 892995"/>
              <a:gd name="connsiteX2" fmla="*/ 9144000 w 9144000"/>
              <a:gd name="connsiteY2" fmla="*/ 533400 h 892995"/>
              <a:gd name="connsiteX3" fmla="*/ 1681316 w 9144000"/>
              <a:gd name="connsiteY3" fmla="*/ 643030 h 892995"/>
              <a:gd name="connsiteX4" fmla="*/ 0 w 9144000"/>
              <a:gd name="connsiteY4" fmla="*/ 869664 h 892995"/>
              <a:gd name="connsiteX5" fmla="*/ 0 w 9144000"/>
              <a:gd name="connsiteY5" fmla="*/ 0 h 892995"/>
              <a:gd name="connsiteX0" fmla="*/ 0 w 9144000"/>
              <a:gd name="connsiteY0" fmla="*/ 0 h 871517"/>
              <a:gd name="connsiteX1" fmla="*/ 9144000 w 9144000"/>
              <a:gd name="connsiteY1" fmla="*/ 0 h 871517"/>
              <a:gd name="connsiteX2" fmla="*/ 9144000 w 9144000"/>
              <a:gd name="connsiteY2" fmla="*/ 533400 h 871517"/>
              <a:gd name="connsiteX3" fmla="*/ 1681316 w 9144000"/>
              <a:gd name="connsiteY3" fmla="*/ 643030 h 871517"/>
              <a:gd name="connsiteX4" fmla="*/ 0 w 9144000"/>
              <a:gd name="connsiteY4" fmla="*/ 869664 h 871517"/>
              <a:gd name="connsiteX5" fmla="*/ 0 w 9144000"/>
              <a:gd name="connsiteY5" fmla="*/ 0 h 871517"/>
              <a:gd name="connsiteX0" fmla="*/ 0 w 9144000"/>
              <a:gd name="connsiteY0" fmla="*/ 0 h 872749"/>
              <a:gd name="connsiteX1" fmla="*/ 9144000 w 9144000"/>
              <a:gd name="connsiteY1" fmla="*/ 0 h 872749"/>
              <a:gd name="connsiteX2" fmla="*/ 9144000 w 9144000"/>
              <a:gd name="connsiteY2" fmla="*/ 533400 h 872749"/>
              <a:gd name="connsiteX3" fmla="*/ 1687215 w 9144000"/>
              <a:gd name="connsiteY3" fmla="*/ 696124 h 872749"/>
              <a:gd name="connsiteX4" fmla="*/ 0 w 9144000"/>
              <a:gd name="connsiteY4" fmla="*/ 869664 h 872749"/>
              <a:gd name="connsiteX5" fmla="*/ 0 w 9144000"/>
              <a:gd name="connsiteY5" fmla="*/ 0 h 872749"/>
              <a:gd name="connsiteX0" fmla="*/ 0 w 9144000"/>
              <a:gd name="connsiteY0" fmla="*/ 0 h 871184"/>
              <a:gd name="connsiteX1" fmla="*/ 9144000 w 9144000"/>
              <a:gd name="connsiteY1" fmla="*/ 0 h 871184"/>
              <a:gd name="connsiteX2" fmla="*/ 9144000 w 9144000"/>
              <a:gd name="connsiteY2" fmla="*/ 533400 h 871184"/>
              <a:gd name="connsiteX3" fmla="*/ 5203231 w 9144000"/>
              <a:gd name="connsiteY3" fmla="*/ 572236 h 871184"/>
              <a:gd name="connsiteX4" fmla="*/ 1687215 w 9144000"/>
              <a:gd name="connsiteY4" fmla="*/ 696124 h 871184"/>
              <a:gd name="connsiteX5" fmla="*/ 0 w 9144000"/>
              <a:gd name="connsiteY5" fmla="*/ 869664 h 871184"/>
              <a:gd name="connsiteX6" fmla="*/ 0 w 9144000"/>
              <a:gd name="connsiteY6" fmla="*/ 0 h 871184"/>
              <a:gd name="connsiteX0" fmla="*/ 0 w 9144000"/>
              <a:gd name="connsiteY0" fmla="*/ 0 h 871252"/>
              <a:gd name="connsiteX1" fmla="*/ 9144000 w 9144000"/>
              <a:gd name="connsiteY1" fmla="*/ 0 h 871252"/>
              <a:gd name="connsiteX2" fmla="*/ 9144000 w 9144000"/>
              <a:gd name="connsiteY2" fmla="*/ 533400 h 871252"/>
              <a:gd name="connsiteX3" fmla="*/ 5209130 w 9144000"/>
              <a:gd name="connsiteY3" fmla="*/ 530941 h 871252"/>
              <a:gd name="connsiteX4" fmla="*/ 1687215 w 9144000"/>
              <a:gd name="connsiteY4" fmla="*/ 696124 h 871252"/>
              <a:gd name="connsiteX5" fmla="*/ 0 w 9144000"/>
              <a:gd name="connsiteY5" fmla="*/ 869664 h 871252"/>
              <a:gd name="connsiteX6" fmla="*/ 0 w 9144000"/>
              <a:gd name="connsiteY6" fmla="*/ 0 h 871252"/>
              <a:gd name="connsiteX0" fmla="*/ 0 w 9144000"/>
              <a:gd name="connsiteY0" fmla="*/ 0 h 871252"/>
              <a:gd name="connsiteX1" fmla="*/ 9144000 w 9144000"/>
              <a:gd name="connsiteY1" fmla="*/ 0 h 871252"/>
              <a:gd name="connsiteX2" fmla="*/ 9144000 w 9144000"/>
              <a:gd name="connsiteY2" fmla="*/ 533400 h 871252"/>
              <a:gd name="connsiteX3" fmla="*/ 5209130 w 9144000"/>
              <a:gd name="connsiteY3" fmla="*/ 530941 h 871252"/>
              <a:gd name="connsiteX4" fmla="*/ 1687215 w 9144000"/>
              <a:gd name="connsiteY4" fmla="*/ 696124 h 871252"/>
              <a:gd name="connsiteX5" fmla="*/ 0 w 9144000"/>
              <a:gd name="connsiteY5" fmla="*/ 869664 h 871252"/>
              <a:gd name="connsiteX6" fmla="*/ 0 w 9144000"/>
              <a:gd name="connsiteY6" fmla="*/ 0 h 871252"/>
              <a:gd name="connsiteX0" fmla="*/ 0 w 9144000"/>
              <a:gd name="connsiteY0" fmla="*/ 0 h 871252"/>
              <a:gd name="connsiteX1" fmla="*/ 9144000 w 9144000"/>
              <a:gd name="connsiteY1" fmla="*/ 0 h 871252"/>
              <a:gd name="connsiteX2" fmla="*/ 9144000 w 9144000"/>
              <a:gd name="connsiteY2" fmla="*/ 533400 h 871252"/>
              <a:gd name="connsiteX3" fmla="*/ 5209130 w 9144000"/>
              <a:gd name="connsiteY3" fmla="*/ 530941 h 871252"/>
              <a:gd name="connsiteX4" fmla="*/ 1687215 w 9144000"/>
              <a:gd name="connsiteY4" fmla="*/ 696124 h 871252"/>
              <a:gd name="connsiteX5" fmla="*/ 0 w 9144000"/>
              <a:gd name="connsiteY5" fmla="*/ 869664 h 871252"/>
              <a:gd name="connsiteX6" fmla="*/ 0 w 9144000"/>
              <a:gd name="connsiteY6" fmla="*/ 0 h 871252"/>
              <a:gd name="connsiteX0" fmla="*/ 0 w 9144000"/>
              <a:gd name="connsiteY0" fmla="*/ 0 h 871252"/>
              <a:gd name="connsiteX1" fmla="*/ 9144000 w 9144000"/>
              <a:gd name="connsiteY1" fmla="*/ 0 h 871252"/>
              <a:gd name="connsiteX2" fmla="*/ 9144000 w 9144000"/>
              <a:gd name="connsiteY2" fmla="*/ 533400 h 871252"/>
              <a:gd name="connsiteX3" fmla="*/ 5209130 w 9144000"/>
              <a:gd name="connsiteY3" fmla="*/ 530941 h 871252"/>
              <a:gd name="connsiteX4" fmla="*/ 1687215 w 9144000"/>
              <a:gd name="connsiteY4" fmla="*/ 696124 h 871252"/>
              <a:gd name="connsiteX5" fmla="*/ 0 w 9144000"/>
              <a:gd name="connsiteY5" fmla="*/ 869664 h 871252"/>
              <a:gd name="connsiteX6" fmla="*/ 0 w 9144000"/>
              <a:gd name="connsiteY6" fmla="*/ 0 h 871252"/>
              <a:gd name="connsiteX0" fmla="*/ 0 w 9144000"/>
              <a:gd name="connsiteY0" fmla="*/ 0 h 871715"/>
              <a:gd name="connsiteX1" fmla="*/ 9144000 w 9144000"/>
              <a:gd name="connsiteY1" fmla="*/ 0 h 871715"/>
              <a:gd name="connsiteX2" fmla="*/ 9144000 w 9144000"/>
              <a:gd name="connsiteY2" fmla="*/ 533400 h 871715"/>
              <a:gd name="connsiteX3" fmla="*/ 5209130 w 9144000"/>
              <a:gd name="connsiteY3" fmla="*/ 530941 h 871715"/>
              <a:gd name="connsiteX4" fmla="*/ 1687215 w 9144000"/>
              <a:gd name="connsiteY4" fmla="*/ 696124 h 871715"/>
              <a:gd name="connsiteX5" fmla="*/ 0 w 9144000"/>
              <a:gd name="connsiteY5" fmla="*/ 869664 h 871715"/>
              <a:gd name="connsiteX6" fmla="*/ 0 w 9144000"/>
              <a:gd name="connsiteY6" fmla="*/ 0 h 871715"/>
              <a:gd name="connsiteX0" fmla="*/ 0 w 12211050"/>
              <a:gd name="connsiteY0" fmla="*/ 19050 h 890765"/>
              <a:gd name="connsiteX1" fmla="*/ 12211050 w 12211050"/>
              <a:gd name="connsiteY1" fmla="*/ 0 h 890765"/>
              <a:gd name="connsiteX2" fmla="*/ 9144000 w 12211050"/>
              <a:gd name="connsiteY2" fmla="*/ 552450 h 890765"/>
              <a:gd name="connsiteX3" fmla="*/ 5209130 w 12211050"/>
              <a:gd name="connsiteY3" fmla="*/ 549991 h 890765"/>
              <a:gd name="connsiteX4" fmla="*/ 1687215 w 12211050"/>
              <a:gd name="connsiteY4" fmla="*/ 715174 h 890765"/>
              <a:gd name="connsiteX5" fmla="*/ 0 w 12211050"/>
              <a:gd name="connsiteY5" fmla="*/ 888714 h 890765"/>
              <a:gd name="connsiteX6" fmla="*/ 0 w 12211050"/>
              <a:gd name="connsiteY6" fmla="*/ 19050 h 890765"/>
              <a:gd name="connsiteX0" fmla="*/ 0 w 12211050"/>
              <a:gd name="connsiteY0" fmla="*/ 19050 h 890765"/>
              <a:gd name="connsiteX1" fmla="*/ 12211050 w 12211050"/>
              <a:gd name="connsiteY1" fmla="*/ 0 h 890765"/>
              <a:gd name="connsiteX2" fmla="*/ 12201525 w 12211050"/>
              <a:gd name="connsiteY2" fmla="*/ 561975 h 890765"/>
              <a:gd name="connsiteX3" fmla="*/ 5209130 w 12211050"/>
              <a:gd name="connsiteY3" fmla="*/ 549991 h 890765"/>
              <a:gd name="connsiteX4" fmla="*/ 1687215 w 12211050"/>
              <a:gd name="connsiteY4" fmla="*/ 715174 h 890765"/>
              <a:gd name="connsiteX5" fmla="*/ 0 w 12211050"/>
              <a:gd name="connsiteY5" fmla="*/ 888714 h 890765"/>
              <a:gd name="connsiteX6" fmla="*/ 0 w 12211050"/>
              <a:gd name="connsiteY6" fmla="*/ 19050 h 890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11050" h="890765">
                <a:moveTo>
                  <a:pt x="0" y="19050"/>
                </a:moveTo>
                <a:lnTo>
                  <a:pt x="12211050" y="0"/>
                </a:lnTo>
                <a:lnTo>
                  <a:pt x="12201525" y="561975"/>
                </a:lnTo>
                <a:lnTo>
                  <a:pt x="5209130" y="549991"/>
                </a:lnTo>
                <a:cubicBezTo>
                  <a:pt x="3966333" y="577112"/>
                  <a:pt x="2546736" y="624051"/>
                  <a:pt x="1687215" y="715174"/>
                </a:cubicBezTo>
                <a:cubicBezTo>
                  <a:pt x="827694" y="806297"/>
                  <a:pt x="351011" y="906412"/>
                  <a:pt x="0" y="888714"/>
                </a:cubicBezTo>
                <a:lnTo>
                  <a:pt x="0" y="19050"/>
                </a:lnTo>
                <a:close/>
              </a:path>
            </a:pathLst>
          </a:custGeom>
          <a:solidFill>
            <a:schemeClr val="tx2"/>
          </a:solidFill>
          <a:ln>
            <a:noFill/>
          </a:ln>
          <a:effectLst>
            <a:outerShdw blurRad="50800" dist="38100" dir="5400000" algn="t" rotWithShape="0">
              <a:prstClr val="black">
                <a:alpha val="40000"/>
              </a:prstClr>
            </a:outerShdw>
          </a:effectLst>
          <a:scene3d>
            <a:camera prst="orthographicFront"/>
            <a:lightRig rig="sof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US" dirty="0"/>
          </a:p>
        </p:txBody>
      </p:sp>
      <p:sp>
        <p:nvSpPr>
          <p:cNvPr id="17" name="TextBox 16"/>
          <p:cNvSpPr txBox="1"/>
          <p:nvPr/>
        </p:nvSpPr>
        <p:spPr>
          <a:xfrm>
            <a:off x="3223323" y="64294"/>
            <a:ext cx="2697354" cy="253916"/>
          </a:xfrm>
          <a:prstGeom prst="rect">
            <a:avLst/>
          </a:prstGeom>
          <a:noFill/>
        </p:spPr>
        <p:txBody>
          <a:bodyPr wrap="none" lIns="68589" tIns="34295" rIns="68589" bIns="34295" rtlCol="0">
            <a:spAutoFit/>
          </a:bodyPr>
          <a:lstStyle/>
          <a:p>
            <a:r>
              <a:rPr lang="en-US" sz="1200" dirty="0" smtClean="0">
                <a:solidFill>
                  <a:schemeClr val="bg1"/>
                </a:solidFill>
                <a:latin typeface="+mn-lt"/>
              </a:rPr>
              <a:t>Institute for Telecommunication Sciences</a:t>
            </a:r>
            <a:endParaRPr lang="en-US" sz="1200" dirty="0">
              <a:solidFill>
                <a:schemeClr val="bg1"/>
              </a:solidFill>
              <a:latin typeface="+mn-lt"/>
            </a:endParaRPr>
          </a:p>
        </p:txBody>
      </p:sp>
      <p:pic>
        <p:nvPicPr>
          <p:cNvPr id="19" name="Picture 18"/>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628814" y="57151"/>
            <a:ext cx="411587" cy="409142"/>
          </a:xfrm>
          <a:prstGeom prst="rect">
            <a:avLst/>
          </a:prstGeom>
        </p:spPr>
      </p:pic>
      <p:pic>
        <p:nvPicPr>
          <p:cNvPr id="23" name="Picture 22"/>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68598" y="81462"/>
            <a:ext cx="473976" cy="480060"/>
          </a:xfrm>
          <a:prstGeom prst="rect">
            <a:avLst/>
          </a:prstGeom>
        </p:spPr>
      </p:pic>
      <p:pic>
        <p:nvPicPr>
          <p:cNvPr id="24" name="Picture 23"/>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430244" y="71961"/>
            <a:ext cx="1515855" cy="239105"/>
          </a:xfrm>
          <a:prstGeom prst="rect">
            <a:avLst/>
          </a:prstGeom>
        </p:spPr>
      </p:pic>
    </p:spTree>
    <p:extLst>
      <p:ext uri="{BB962C8B-B14F-4D97-AF65-F5344CB8AC3E}">
        <p14:creationId xmlns:p14="http://schemas.microsoft.com/office/powerpoint/2010/main" val="372052117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timing>
    <p:tnLst>
      <p:par>
        <p:cTn id="1" dur="indefinite" restart="never" nodeType="tmRoot"/>
      </p:par>
    </p:tnLst>
  </p:timing>
  <p:hf hdr="0"/>
  <p:txStyles>
    <p:titleStyle>
      <a:lvl1pPr algn="ctr" defTabSz="514419" rtl="0" eaLnBrk="1" latinLnBrk="0" hangingPunct="1">
        <a:lnSpc>
          <a:spcPct val="90000"/>
        </a:lnSpc>
        <a:spcBef>
          <a:spcPct val="0"/>
        </a:spcBef>
        <a:buNone/>
        <a:defRPr sz="2400" kern="1200">
          <a:solidFill>
            <a:schemeClr val="tx2"/>
          </a:solidFill>
          <a:latin typeface="+mj-lt"/>
          <a:ea typeface="+mj-ea"/>
          <a:cs typeface="+mj-cs"/>
        </a:defRPr>
      </a:lvl1pPr>
    </p:titleStyle>
    <p:bodyStyle>
      <a:lvl1pPr marL="175046" indent="-175046" algn="l" defTabSz="514419" rtl="0" eaLnBrk="1" latinLnBrk="0" hangingPunct="1">
        <a:lnSpc>
          <a:spcPct val="90000"/>
        </a:lnSpc>
        <a:spcBef>
          <a:spcPts val="563"/>
        </a:spcBef>
        <a:buClr>
          <a:schemeClr val="tx2"/>
        </a:buClr>
        <a:buFont typeface="Calibri" panose="020F0502020204030204" pitchFamily="34" charset="0"/>
        <a:buChar char="●"/>
        <a:defRPr sz="1800" kern="1200">
          <a:solidFill>
            <a:schemeClr val="tx1">
              <a:lumMod val="75000"/>
              <a:lumOff val="25000"/>
            </a:schemeClr>
          </a:solidFill>
          <a:latin typeface="+mn-lt"/>
          <a:ea typeface="+mn-ea"/>
          <a:cs typeface="+mn-cs"/>
        </a:defRPr>
      </a:lvl1pPr>
      <a:lvl2pPr marL="297696" indent="-122651" algn="l" defTabSz="514419" rtl="0" eaLnBrk="1" latinLnBrk="0" hangingPunct="1">
        <a:lnSpc>
          <a:spcPct val="90000"/>
        </a:lnSpc>
        <a:spcBef>
          <a:spcPts val="281"/>
        </a:spcBef>
        <a:buClr>
          <a:schemeClr val="tx2"/>
        </a:buClr>
        <a:buFont typeface="Wingdings" panose="05000000000000000000" pitchFamily="2" charset="2"/>
        <a:buChar char="§"/>
        <a:defRPr sz="1700" kern="1200">
          <a:solidFill>
            <a:schemeClr val="tx1">
              <a:lumMod val="75000"/>
              <a:lumOff val="25000"/>
            </a:schemeClr>
          </a:solidFill>
          <a:latin typeface="+mn-lt"/>
          <a:ea typeface="+mn-ea"/>
          <a:cs typeface="+mn-cs"/>
        </a:defRPr>
      </a:lvl2pPr>
      <a:lvl3pPr marL="388196" indent="-90500" algn="l" defTabSz="514419" rtl="0" eaLnBrk="1" latinLnBrk="0" hangingPunct="1">
        <a:lnSpc>
          <a:spcPct val="90000"/>
        </a:lnSpc>
        <a:spcBef>
          <a:spcPts val="281"/>
        </a:spcBef>
        <a:buClr>
          <a:schemeClr val="tx2"/>
        </a:buClr>
        <a:buFont typeface="Arial" panose="020B0604020202020204" pitchFamily="34" charset="0"/>
        <a:buChar char="•"/>
        <a:defRPr sz="1500" kern="1200">
          <a:solidFill>
            <a:schemeClr val="tx1">
              <a:lumMod val="75000"/>
              <a:lumOff val="25000"/>
            </a:schemeClr>
          </a:solidFill>
          <a:latin typeface="+mn-lt"/>
          <a:ea typeface="+mn-ea"/>
          <a:cs typeface="+mn-cs"/>
        </a:defRPr>
      </a:lvl3pPr>
      <a:lvl4pPr marL="472742" indent="-83355" algn="l" defTabSz="514419" rtl="0" eaLnBrk="1" latinLnBrk="0" hangingPunct="1">
        <a:lnSpc>
          <a:spcPct val="90000"/>
        </a:lnSpc>
        <a:spcBef>
          <a:spcPts val="281"/>
        </a:spcBef>
        <a:buClr>
          <a:schemeClr val="tx2"/>
        </a:buClr>
        <a:buFont typeface="Calibri" panose="020F0502020204030204" pitchFamily="34" charset="0"/>
        <a:buChar char="‐"/>
        <a:defRPr sz="1500" kern="1200">
          <a:solidFill>
            <a:schemeClr val="tx1">
              <a:lumMod val="75000"/>
              <a:lumOff val="25000"/>
            </a:schemeClr>
          </a:solidFill>
          <a:latin typeface="+mn-lt"/>
          <a:ea typeface="+mn-ea"/>
          <a:cs typeface="+mn-cs"/>
        </a:defRPr>
      </a:lvl4pPr>
      <a:lvl5pPr marL="601346" indent="-89309" algn="l" defTabSz="514419" rtl="0" eaLnBrk="1" latinLnBrk="0" hangingPunct="1">
        <a:lnSpc>
          <a:spcPct val="90000"/>
        </a:lnSpc>
        <a:spcBef>
          <a:spcPts val="281"/>
        </a:spcBef>
        <a:buClr>
          <a:schemeClr val="tx2"/>
        </a:buClr>
        <a:buFont typeface="Arial" panose="020B0604020202020204" pitchFamily="34" charset="0"/>
        <a:buChar char="•"/>
        <a:defRPr sz="1500" kern="1200">
          <a:solidFill>
            <a:schemeClr val="tx1">
              <a:lumMod val="75000"/>
              <a:lumOff val="25000"/>
            </a:schemeClr>
          </a:solidFill>
          <a:latin typeface="+mn-lt"/>
          <a:ea typeface="+mn-ea"/>
          <a:cs typeface="+mn-cs"/>
        </a:defRPr>
      </a:lvl5pPr>
      <a:lvl6pPr marL="1414651" indent="-128605" algn="l" defTabSz="514419"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6pPr>
      <a:lvl7pPr marL="1671860" indent="-128605" algn="l" defTabSz="514419"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7pPr>
      <a:lvl8pPr marL="1929070" indent="-128605" algn="l" defTabSz="514419"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8pPr>
      <a:lvl9pPr marL="2186279" indent="-128605" algn="l" defTabSz="514419"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9pPr>
    </p:bodyStyle>
    <p:otherStyle>
      <a:defPPr>
        <a:defRPr lang="en-US"/>
      </a:defPPr>
      <a:lvl1pPr marL="0" algn="l" defTabSz="514419" rtl="0" eaLnBrk="1" latinLnBrk="0" hangingPunct="1">
        <a:defRPr sz="1000" kern="1200">
          <a:solidFill>
            <a:schemeClr val="tx1"/>
          </a:solidFill>
          <a:latin typeface="+mn-lt"/>
          <a:ea typeface="+mn-ea"/>
          <a:cs typeface="+mn-cs"/>
        </a:defRPr>
      </a:lvl1pPr>
      <a:lvl2pPr marL="257209" algn="l" defTabSz="514419" rtl="0" eaLnBrk="1" latinLnBrk="0" hangingPunct="1">
        <a:defRPr sz="1000" kern="1200">
          <a:solidFill>
            <a:schemeClr val="tx1"/>
          </a:solidFill>
          <a:latin typeface="+mn-lt"/>
          <a:ea typeface="+mn-ea"/>
          <a:cs typeface="+mn-cs"/>
        </a:defRPr>
      </a:lvl2pPr>
      <a:lvl3pPr marL="514419" algn="l" defTabSz="514419" rtl="0" eaLnBrk="1" latinLnBrk="0" hangingPunct="1">
        <a:defRPr sz="1000" kern="1200">
          <a:solidFill>
            <a:schemeClr val="tx1"/>
          </a:solidFill>
          <a:latin typeface="+mn-lt"/>
          <a:ea typeface="+mn-ea"/>
          <a:cs typeface="+mn-cs"/>
        </a:defRPr>
      </a:lvl3pPr>
      <a:lvl4pPr marL="771628" algn="l" defTabSz="514419" rtl="0" eaLnBrk="1" latinLnBrk="0" hangingPunct="1">
        <a:defRPr sz="1000" kern="1200">
          <a:solidFill>
            <a:schemeClr val="tx1"/>
          </a:solidFill>
          <a:latin typeface="+mn-lt"/>
          <a:ea typeface="+mn-ea"/>
          <a:cs typeface="+mn-cs"/>
        </a:defRPr>
      </a:lvl4pPr>
      <a:lvl5pPr marL="1028837" algn="l" defTabSz="514419" rtl="0" eaLnBrk="1" latinLnBrk="0" hangingPunct="1">
        <a:defRPr sz="1000" kern="1200">
          <a:solidFill>
            <a:schemeClr val="tx1"/>
          </a:solidFill>
          <a:latin typeface="+mn-lt"/>
          <a:ea typeface="+mn-ea"/>
          <a:cs typeface="+mn-cs"/>
        </a:defRPr>
      </a:lvl5pPr>
      <a:lvl6pPr marL="1286046" algn="l" defTabSz="514419" rtl="0" eaLnBrk="1" latinLnBrk="0" hangingPunct="1">
        <a:defRPr sz="1000" kern="1200">
          <a:solidFill>
            <a:schemeClr val="tx1"/>
          </a:solidFill>
          <a:latin typeface="+mn-lt"/>
          <a:ea typeface="+mn-ea"/>
          <a:cs typeface="+mn-cs"/>
        </a:defRPr>
      </a:lvl6pPr>
      <a:lvl7pPr marL="1543256" algn="l" defTabSz="514419" rtl="0" eaLnBrk="1" latinLnBrk="0" hangingPunct="1">
        <a:defRPr sz="1000" kern="1200">
          <a:solidFill>
            <a:schemeClr val="tx1"/>
          </a:solidFill>
          <a:latin typeface="+mn-lt"/>
          <a:ea typeface="+mn-ea"/>
          <a:cs typeface="+mn-cs"/>
        </a:defRPr>
      </a:lvl7pPr>
      <a:lvl8pPr marL="1800465" algn="l" defTabSz="514419" rtl="0" eaLnBrk="1" latinLnBrk="0" hangingPunct="1">
        <a:defRPr sz="1000" kern="1200">
          <a:solidFill>
            <a:schemeClr val="tx1"/>
          </a:solidFill>
          <a:latin typeface="+mn-lt"/>
          <a:ea typeface="+mn-ea"/>
          <a:cs typeface="+mn-cs"/>
        </a:defRPr>
      </a:lvl8pPr>
      <a:lvl9pPr marL="2057674" algn="l" defTabSz="514419" rtl="0" eaLnBrk="1" latinLnBrk="0" hangingPunct="1">
        <a:defRPr sz="10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Mpinson@ntia.doc.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Broadcast Use Case Discussion</a:t>
            </a:r>
            <a:endParaRPr lang="en-US" dirty="0"/>
          </a:p>
        </p:txBody>
      </p:sp>
      <p:sp>
        <p:nvSpPr>
          <p:cNvPr id="8" name="Subtitle 7"/>
          <p:cNvSpPr>
            <a:spLocks noGrp="1"/>
          </p:cNvSpPr>
          <p:nvPr>
            <p:ph type="subTitle" idx="1"/>
          </p:nvPr>
        </p:nvSpPr>
        <p:spPr/>
        <p:txBody>
          <a:bodyPr/>
          <a:lstStyle/>
          <a:p>
            <a:r>
              <a:rPr lang="en-US" smtClean="0"/>
              <a:t>Margaret H. Pinson</a:t>
            </a:r>
          </a:p>
          <a:p>
            <a:r>
              <a:rPr lang="en-US" smtClean="0">
                <a:hlinkClick r:id="rId3"/>
              </a:rPr>
              <a:t>mpinson@ntia.doc.gov</a:t>
            </a:r>
            <a:r>
              <a:rPr lang="en-US" smtClean="0"/>
              <a:t> </a:t>
            </a:r>
            <a:endParaRPr lang="en-US" dirty="0"/>
          </a:p>
        </p:txBody>
      </p:sp>
    </p:spTree>
    <p:extLst>
      <p:ext uri="{BB962C8B-B14F-4D97-AF65-F5344CB8AC3E}">
        <p14:creationId xmlns:p14="http://schemas.microsoft.com/office/powerpoint/2010/main" val="3801012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Broadcast NR Metric Capabilities</a:t>
            </a:r>
            <a:endParaRPr lang="en-US" dirty="0"/>
          </a:p>
        </p:txBody>
      </p:sp>
      <p:sp>
        <p:nvSpPr>
          <p:cNvPr id="3" name="Content Placeholder 2"/>
          <p:cNvSpPr>
            <a:spLocks noGrp="1"/>
          </p:cNvSpPr>
          <p:nvPr>
            <p:ph idx="1"/>
          </p:nvPr>
        </p:nvSpPr>
        <p:spPr/>
        <p:txBody>
          <a:bodyPr/>
          <a:lstStyle/>
          <a:p>
            <a:r>
              <a:rPr lang="en-US" dirty="0" smtClean="0"/>
              <a:t>Key performance indicators (KPI)</a:t>
            </a:r>
          </a:p>
          <a:p>
            <a:pPr lvl="1"/>
            <a:r>
              <a:rPr lang="en-US" dirty="0" smtClean="0"/>
              <a:t>Detect presence</a:t>
            </a:r>
          </a:p>
          <a:p>
            <a:pPr lvl="1"/>
            <a:r>
              <a:rPr lang="en-US" dirty="0" smtClean="0"/>
              <a:t>Confirm absent or not perceptible</a:t>
            </a:r>
          </a:p>
          <a:p>
            <a:r>
              <a:rPr lang="en-US" dirty="0" smtClean="0"/>
              <a:t>Mean Opinion Score (MOS) for operational team, report to management</a:t>
            </a:r>
            <a:endParaRPr lang="en-US" dirty="0"/>
          </a:p>
        </p:txBody>
      </p:sp>
      <p:sp>
        <p:nvSpPr>
          <p:cNvPr id="4" name="Date Placeholder 3"/>
          <p:cNvSpPr>
            <a:spLocks noGrp="1"/>
          </p:cNvSpPr>
          <p:nvPr>
            <p:ph type="dt" sz="half" idx="10"/>
          </p:nvPr>
        </p:nvSpPr>
        <p:spPr/>
        <p:txBody>
          <a:body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2</a:t>
            </a:fld>
            <a:endParaRPr lang="en-US"/>
          </a:p>
        </p:txBody>
      </p:sp>
    </p:spTree>
    <p:extLst>
      <p:ext uri="{BB962C8B-B14F-4D97-AF65-F5344CB8AC3E}">
        <p14:creationId xmlns:p14="http://schemas.microsoft.com/office/powerpoint/2010/main" val="874857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Performance Indicators (KPI)</a:t>
            </a:r>
            <a:endParaRPr lang="en-US" dirty="0"/>
          </a:p>
        </p:txBody>
      </p:sp>
      <p:sp>
        <p:nvSpPr>
          <p:cNvPr id="3" name="Content Placeholder 2"/>
          <p:cNvSpPr>
            <a:spLocks noGrp="1"/>
          </p:cNvSpPr>
          <p:nvPr>
            <p:ph idx="1"/>
          </p:nvPr>
        </p:nvSpPr>
        <p:spPr/>
        <p:txBody>
          <a:bodyPr>
            <a:normAutofit/>
          </a:bodyPr>
          <a:lstStyle/>
          <a:p>
            <a:pPr lvl="0"/>
            <a:r>
              <a:rPr lang="en-US" dirty="0" smtClean="0"/>
              <a:t>Macro-</a:t>
            </a:r>
            <a:r>
              <a:rPr lang="en-US" dirty="0" err="1" smtClean="0"/>
              <a:t>blockiness</a:t>
            </a:r>
            <a:r>
              <a:rPr lang="en-US" dirty="0" smtClean="0"/>
              <a:t> </a:t>
            </a:r>
            <a:r>
              <a:rPr lang="en-US" dirty="0"/>
              <a:t>(e.g. due to too excessive/misconfigured H.26x compression)</a:t>
            </a:r>
          </a:p>
          <a:p>
            <a:pPr lvl="0"/>
            <a:r>
              <a:rPr lang="en-US" dirty="0" smtClean="0"/>
              <a:t>Blurriness </a:t>
            </a:r>
            <a:r>
              <a:rPr lang="en-US" dirty="0"/>
              <a:t>(e.g. due to too excessive/misconfigured H.26x compression and/or due to video upscaling being applied)</a:t>
            </a:r>
          </a:p>
          <a:p>
            <a:pPr lvl="0"/>
            <a:r>
              <a:rPr lang="en-US" dirty="0" smtClean="0"/>
              <a:t>Ringing </a:t>
            </a:r>
            <a:r>
              <a:rPr lang="en-US" dirty="0"/>
              <a:t>artifacts (e.g. due to too high compression in JPEG-2000)</a:t>
            </a:r>
          </a:p>
          <a:p>
            <a:pPr lvl="0"/>
            <a:r>
              <a:rPr lang="en-US" dirty="0" smtClean="0"/>
              <a:t>Any </a:t>
            </a:r>
            <a:r>
              <a:rPr lang="en-US" dirty="0"/>
              <a:t>other  visual ‘artifacts’ e.g. caused by RTP packet losses</a:t>
            </a:r>
          </a:p>
          <a:p>
            <a:pPr lvl="0"/>
            <a:r>
              <a:rPr lang="en-US" dirty="0" smtClean="0"/>
              <a:t>Motion </a:t>
            </a:r>
            <a:r>
              <a:rPr lang="en-US" dirty="0"/>
              <a:t>related artifacts (e.g. caused by low quality de-interlacing, excessive motion blur or camera system misconfiguration)</a:t>
            </a:r>
          </a:p>
          <a:p>
            <a:pPr lvl="0"/>
            <a:r>
              <a:rPr lang="en-US" dirty="0" smtClean="0"/>
              <a:t>‘Black </a:t>
            </a:r>
            <a:r>
              <a:rPr lang="en-US" dirty="0"/>
              <a:t>frames’, ‘noise frames’ or static video test signal type of content e.g. due to missed/misconfigured sourcing video</a:t>
            </a:r>
          </a:p>
          <a:p>
            <a:pPr lvl="0"/>
            <a:r>
              <a:rPr lang="en-US" dirty="0" smtClean="0"/>
              <a:t>Output </a:t>
            </a:r>
            <a:r>
              <a:rPr lang="en-US" dirty="0"/>
              <a:t>video framerate is fixed and without any timing variability of (e.g. due to missing or freeze frames)</a:t>
            </a:r>
          </a:p>
          <a:p>
            <a:endParaRPr lang="en-US" dirty="0"/>
          </a:p>
        </p:txBody>
      </p:sp>
      <p:sp>
        <p:nvSpPr>
          <p:cNvPr id="4" name="Date Placeholder 3"/>
          <p:cNvSpPr>
            <a:spLocks noGrp="1"/>
          </p:cNvSpPr>
          <p:nvPr>
            <p:ph type="dt" sz="half" idx="10"/>
          </p:nvPr>
        </p:nvSpPr>
        <p:spPr/>
        <p:txBody>
          <a:body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3</a:t>
            </a:fld>
            <a:endParaRPr lang="en-US"/>
          </a:p>
        </p:txBody>
      </p:sp>
    </p:spTree>
    <p:extLst>
      <p:ext uri="{BB962C8B-B14F-4D97-AF65-F5344CB8AC3E}">
        <p14:creationId xmlns:p14="http://schemas.microsoft.com/office/powerpoint/2010/main" val="31211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Content</a:t>
            </a:r>
            <a:endParaRPr lang="en-US" dirty="0"/>
          </a:p>
        </p:txBody>
      </p:sp>
      <p:sp>
        <p:nvSpPr>
          <p:cNvPr id="3" name="Content Placeholder 2"/>
          <p:cNvSpPr>
            <a:spLocks noGrp="1"/>
          </p:cNvSpPr>
          <p:nvPr>
            <p:ph idx="1"/>
          </p:nvPr>
        </p:nvSpPr>
        <p:spPr/>
        <p:txBody>
          <a:bodyPr/>
          <a:lstStyle/>
          <a:p>
            <a:r>
              <a:rPr lang="en-US" dirty="0" smtClean="0"/>
              <a:t>Mezzanine feeds</a:t>
            </a:r>
          </a:p>
          <a:p>
            <a:pPr lvl="1"/>
            <a:r>
              <a:rPr lang="en-US" dirty="0"/>
              <a:t>Typically </a:t>
            </a:r>
            <a:r>
              <a:rPr lang="en-US" dirty="0" smtClean="0"/>
              <a:t>high </a:t>
            </a:r>
            <a:r>
              <a:rPr lang="en-US" dirty="0"/>
              <a:t>bitrate </a:t>
            </a:r>
            <a:endParaRPr lang="en-US" dirty="0" smtClean="0"/>
          </a:p>
          <a:p>
            <a:pPr lvl="1"/>
            <a:r>
              <a:rPr lang="en-US" dirty="0" smtClean="0"/>
              <a:t>100MB-200MB </a:t>
            </a:r>
            <a:r>
              <a:rPr lang="en-US" dirty="0"/>
              <a:t>for HD </a:t>
            </a:r>
            <a:endParaRPr lang="en-US" dirty="0" smtClean="0"/>
          </a:p>
          <a:p>
            <a:pPr lvl="1"/>
            <a:r>
              <a:rPr lang="en-US" dirty="0" smtClean="0"/>
              <a:t>250MB-500MB </a:t>
            </a:r>
            <a:r>
              <a:rPr lang="en-US" dirty="0"/>
              <a:t>for UHD compressed with JPEG2000 or </a:t>
            </a:r>
            <a:r>
              <a:rPr lang="en-US" dirty="0" smtClean="0"/>
              <a:t>H264</a:t>
            </a:r>
            <a:r>
              <a:rPr lang="en-US" dirty="0"/>
              <a:t> </a:t>
            </a:r>
            <a:endParaRPr lang="en-US" dirty="0" smtClean="0"/>
          </a:p>
          <a:p>
            <a:r>
              <a:rPr lang="en-US" dirty="0" smtClean="0"/>
              <a:t>Who can contribute content?</a:t>
            </a:r>
          </a:p>
          <a:p>
            <a:r>
              <a:rPr lang="en-US" dirty="0" smtClean="0"/>
              <a:t>Need </a:t>
            </a:r>
            <a:r>
              <a:rPr lang="en-US" dirty="0"/>
              <a:t>a common technical </a:t>
            </a:r>
            <a:r>
              <a:rPr lang="en-US" dirty="0" smtClean="0"/>
              <a:t>definition</a:t>
            </a:r>
          </a:p>
        </p:txBody>
      </p:sp>
      <p:sp>
        <p:nvSpPr>
          <p:cNvPr id="4" name="Date Placeholder 3"/>
          <p:cNvSpPr>
            <a:spLocks noGrp="1"/>
          </p:cNvSpPr>
          <p:nvPr>
            <p:ph type="dt" sz="half" idx="10"/>
          </p:nvPr>
        </p:nvSpPr>
        <p:spPr/>
        <p:txBody>
          <a:body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4</a:t>
            </a:fld>
            <a:endParaRPr lang="en-US"/>
          </a:p>
        </p:txBody>
      </p:sp>
    </p:spTree>
    <p:extLst>
      <p:ext uri="{BB962C8B-B14F-4D97-AF65-F5344CB8AC3E}">
        <p14:creationId xmlns:p14="http://schemas.microsoft.com/office/powerpoint/2010/main" val="2067013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Coding</a:t>
            </a:r>
            <a:endParaRPr lang="en-US" dirty="0"/>
          </a:p>
        </p:txBody>
      </p:sp>
      <p:sp>
        <p:nvSpPr>
          <p:cNvPr id="3" name="Content Placeholder 2"/>
          <p:cNvSpPr>
            <a:spLocks noGrp="1"/>
          </p:cNvSpPr>
          <p:nvPr>
            <p:ph idx="1"/>
          </p:nvPr>
        </p:nvSpPr>
        <p:spPr/>
        <p:txBody>
          <a:bodyPr/>
          <a:lstStyle/>
          <a:p>
            <a:pPr lvl="0"/>
            <a:r>
              <a:rPr lang="en-US" dirty="0" smtClean="0"/>
              <a:t>H.264</a:t>
            </a:r>
          </a:p>
          <a:p>
            <a:pPr lvl="1"/>
            <a:r>
              <a:rPr lang="en-US" dirty="0" smtClean="0"/>
              <a:t>1080p59.94, </a:t>
            </a:r>
            <a:r>
              <a:rPr lang="en-US" dirty="0"/>
              <a:t>422, </a:t>
            </a:r>
            <a:r>
              <a:rPr lang="en-US" dirty="0" smtClean="0"/>
              <a:t>10bit</a:t>
            </a:r>
          </a:p>
          <a:p>
            <a:pPr lvl="1"/>
            <a:r>
              <a:rPr lang="en-US" dirty="0" smtClean="0"/>
              <a:t>Fixed </a:t>
            </a:r>
            <a:r>
              <a:rPr lang="en-US" dirty="0" err="1"/>
              <a:t>GOPsize</a:t>
            </a:r>
            <a:r>
              <a:rPr lang="en-US" dirty="0"/>
              <a:t> = 10 - 60 frames </a:t>
            </a:r>
            <a:r>
              <a:rPr lang="en-US" dirty="0" smtClean="0"/>
              <a:t>range</a:t>
            </a:r>
          </a:p>
          <a:p>
            <a:pPr lvl="1"/>
            <a:r>
              <a:rPr lang="en-US" dirty="0" smtClean="0"/>
              <a:t>Video </a:t>
            </a:r>
            <a:r>
              <a:rPr lang="en-US" dirty="0"/>
              <a:t>bitrates range 20 – 60Mbps</a:t>
            </a:r>
          </a:p>
          <a:p>
            <a:pPr lvl="0"/>
            <a:r>
              <a:rPr lang="en-US" dirty="0"/>
              <a:t>JPEG </a:t>
            </a:r>
            <a:r>
              <a:rPr lang="en-US" dirty="0" smtClean="0"/>
              <a:t>2000</a:t>
            </a:r>
          </a:p>
          <a:p>
            <a:pPr lvl="1"/>
            <a:r>
              <a:rPr lang="en-US" dirty="0" smtClean="0"/>
              <a:t>720p59.94 </a:t>
            </a:r>
            <a:r>
              <a:rPr lang="en-US" dirty="0"/>
              <a:t>– 1080p59.94, 422, </a:t>
            </a:r>
            <a:r>
              <a:rPr lang="en-US" dirty="0" smtClean="0"/>
              <a:t>10bit</a:t>
            </a:r>
          </a:p>
          <a:p>
            <a:pPr lvl="1"/>
            <a:r>
              <a:rPr lang="en-US" dirty="0" smtClean="0"/>
              <a:t>Video </a:t>
            </a:r>
            <a:r>
              <a:rPr lang="en-US" dirty="0"/>
              <a:t>bitrates range 100 – 200Mbps </a:t>
            </a:r>
          </a:p>
          <a:p>
            <a:r>
              <a:rPr lang="en-US" dirty="0" smtClean="0"/>
              <a:t>Other </a:t>
            </a:r>
            <a:r>
              <a:rPr lang="en-US" dirty="0"/>
              <a:t>codecs used in studio environments </a:t>
            </a:r>
            <a:endParaRPr lang="en-US" dirty="0" smtClean="0"/>
          </a:p>
          <a:p>
            <a:pPr lvl="1"/>
            <a:r>
              <a:rPr lang="en-US" dirty="0" smtClean="0"/>
              <a:t>TICO</a:t>
            </a:r>
            <a:r>
              <a:rPr lang="en-US" dirty="0"/>
              <a:t>, LLVC, NDI, </a:t>
            </a:r>
            <a:r>
              <a:rPr lang="en-US" dirty="0" err="1" smtClean="0"/>
              <a:t>ProRes</a:t>
            </a:r>
            <a:endParaRPr lang="en-US" dirty="0" smtClean="0"/>
          </a:p>
          <a:p>
            <a:pPr lvl="1"/>
            <a:r>
              <a:rPr lang="en-US" dirty="0" smtClean="0"/>
              <a:t>10-bit </a:t>
            </a:r>
            <a:r>
              <a:rPr lang="en-US" dirty="0"/>
              <a:t>depth.  4:2:0, 4:2:2, or 4:4:4 </a:t>
            </a:r>
            <a:r>
              <a:rPr lang="en-US" dirty="0" err="1" smtClean="0"/>
              <a:t>chroma</a:t>
            </a:r>
            <a:endParaRPr lang="en-US" dirty="0" smtClean="0"/>
          </a:p>
          <a:p>
            <a:pPr lvl="1"/>
            <a:r>
              <a:rPr lang="en-US" dirty="0" smtClean="0"/>
              <a:t>Compressed </a:t>
            </a:r>
            <a:r>
              <a:rPr lang="en-US" dirty="0"/>
              <a:t>down 2x or 4x for distribution outside the </a:t>
            </a:r>
            <a:r>
              <a:rPr lang="en-US" dirty="0" smtClean="0"/>
              <a:t>studio</a:t>
            </a:r>
            <a:r>
              <a:rPr lang="en-US" dirty="0"/>
              <a:t>   </a:t>
            </a:r>
          </a:p>
          <a:p>
            <a:endParaRPr lang="en-US" dirty="0"/>
          </a:p>
        </p:txBody>
      </p:sp>
      <p:sp>
        <p:nvSpPr>
          <p:cNvPr id="4" name="Date Placeholder 3"/>
          <p:cNvSpPr>
            <a:spLocks noGrp="1"/>
          </p:cNvSpPr>
          <p:nvPr>
            <p:ph type="dt" sz="half" idx="10"/>
          </p:nvPr>
        </p:nvSpPr>
        <p:spPr/>
        <p:txBody>
          <a:body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5</a:t>
            </a:fld>
            <a:endParaRPr lang="en-US"/>
          </a:p>
        </p:txBody>
      </p:sp>
    </p:spTree>
    <p:extLst>
      <p:ext uri="{BB962C8B-B14F-4D97-AF65-F5344CB8AC3E}">
        <p14:creationId xmlns:p14="http://schemas.microsoft.com/office/powerpoint/2010/main" val="2689987124"/>
      </p:ext>
    </p:extLst>
  </p:cSld>
  <p:clrMapOvr>
    <a:masterClrMapping/>
  </p:clrMapOvr>
</p:sld>
</file>

<file path=ppt/theme/theme1.xml><?xml version="1.0" encoding="utf-8"?>
<a:theme xmlns:a="http://schemas.openxmlformats.org/drawingml/2006/main" name="ITSwide">
  <a:themeElements>
    <a:clrScheme name="ITS2016">
      <a:dk1>
        <a:sysClr val="windowText" lastClr="000000"/>
      </a:dk1>
      <a:lt1>
        <a:sysClr val="window" lastClr="FFFFFF"/>
      </a:lt1>
      <a:dk2>
        <a:srgbClr val="004273"/>
      </a:dk2>
      <a:lt2>
        <a:srgbClr val="E7F0F5"/>
      </a:lt2>
      <a:accent1>
        <a:srgbClr val="4087AF"/>
      </a:accent1>
      <a:accent2>
        <a:srgbClr val="FF0000"/>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dirty="0">
            <a:latin typeface="+mn-lt"/>
          </a:defRPr>
        </a:defPPr>
      </a:lstStyle>
    </a:txDef>
  </a:objectDefaults>
  <a:extraClrSchemeLst/>
  <a:extLst>
    <a:ext uri="{05A4C25C-085E-4340-85A3-A5531E510DB2}">
      <thm15:themeFamily xmlns="" xmlns:thm15="http://schemas.microsoft.com/office/thememl/2012/main" name="ITS2016presentationTemplate.potx" id="{2B465CA4-0FC9-4936-8C28-2A2C1FC40037}" vid="{58D55831-1967-45E0-806C-2538F87A62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7E57575196D2B4BBBD0D9AD9DA1C3FD" ma:contentTypeVersion="0" ma:contentTypeDescription="Create a new document." ma:contentTypeScope="" ma:versionID="015b9282a8cd001091107584e7b16715">
  <xsd:schema xmlns:xsd="http://www.w3.org/2001/XMLSchema" xmlns:xs="http://www.w3.org/2001/XMLSchema" xmlns:p="http://schemas.microsoft.com/office/2006/metadata/properties" targetNamespace="http://schemas.microsoft.com/office/2006/metadata/properties" ma:root="true" ma:fieldsID="711b5f35d88f7f6ebfe284b0f73f439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EA9DC9-E0ED-47AC-A035-BB010C4A20A7}">
  <ds:schemaRefs>
    <ds:schemaRef ds:uri="http://www.w3.org/XML/1998/namespace"/>
    <ds:schemaRef ds:uri="http://purl.org/dc/elements/1.1/"/>
    <ds:schemaRef ds:uri="http://schemas.microsoft.com/office/infopath/2007/PartnerControls"/>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3390AD83-2EEF-4C9E-BC6F-C509EE1636C1}">
  <ds:schemaRefs>
    <ds:schemaRef ds:uri="http://schemas.microsoft.com/sharepoint/v3/contenttype/forms"/>
  </ds:schemaRefs>
</ds:datastoreItem>
</file>

<file path=customXml/itemProps3.xml><?xml version="1.0" encoding="utf-8"?>
<ds:datastoreItem xmlns:ds="http://schemas.openxmlformats.org/officeDocument/2006/customXml" ds:itemID="{2E70DECF-BB9E-4356-803C-3352EE4825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ITSwide</Template>
  <TotalTime>13840</TotalTime>
  <Words>256</Words>
  <Application>Microsoft Office PowerPoint</Application>
  <PresentationFormat>On-screen Show (16:9)</PresentationFormat>
  <Paragraphs>57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ITSwide</vt:lpstr>
      <vt:lpstr>Broadcast Use Case Discussion</vt:lpstr>
      <vt:lpstr>Broadcast NR Metric Capabilities</vt:lpstr>
      <vt:lpstr>Key Performance Indicators (KPI)</vt:lpstr>
      <vt:lpstr>Video Content</vt:lpstr>
      <vt:lpstr>Video Coding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 Quality for  Public Safety</dc:title>
  <dc:creator>Margaret Pinson</dc:creator>
  <cp:lastModifiedBy>Margaret Pinson</cp:lastModifiedBy>
  <cp:revision>620</cp:revision>
  <cp:lastPrinted>2016-06-30T17:19:12Z</cp:lastPrinted>
  <dcterms:created xsi:type="dcterms:W3CDTF">2016-08-12T17:19:43Z</dcterms:created>
  <dcterms:modified xsi:type="dcterms:W3CDTF">2018-03-14T22:02:40Z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0x010100D7E57575196D2B4BBBD0D9AD9DA1C3FD</vt:lpwstr>
  </property>
</Properties>
</file>