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F8FC-04C5-4EC3-B86F-87EBA9CD8497}" type="datetimeFigureOut">
              <a:rPr lang="fr-FR" smtClean="0"/>
              <a:t>27/11/2017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1666-F606-498F-A444-F1C66C0D246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F8FC-04C5-4EC3-B86F-87EBA9CD8497}" type="datetimeFigureOut">
              <a:rPr lang="fr-FR" smtClean="0"/>
              <a:t>27/11/2017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1666-F606-498F-A444-F1C66C0D246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F8FC-04C5-4EC3-B86F-87EBA9CD8497}" type="datetimeFigureOut">
              <a:rPr lang="fr-FR" smtClean="0"/>
              <a:t>27/11/2017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1666-F606-498F-A444-F1C66C0D246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F8FC-04C5-4EC3-B86F-87EBA9CD8497}" type="datetimeFigureOut">
              <a:rPr lang="fr-FR" smtClean="0"/>
              <a:t>27/11/2017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1666-F606-498F-A444-F1C66C0D246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F8FC-04C5-4EC3-B86F-87EBA9CD8497}" type="datetimeFigureOut">
              <a:rPr lang="fr-FR" smtClean="0"/>
              <a:t>27/11/2017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1666-F606-498F-A444-F1C66C0D246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F8FC-04C5-4EC3-B86F-87EBA9CD8497}" type="datetimeFigureOut">
              <a:rPr lang="fr-FR" smtClean="0"/>
              <a:t>27/11/2017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1666-F606-498F-A444-F1C66C0D246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F8FC-04C5-4EC3-B86F-87EBA9CD8497}" type="datetimeFigureOut">
              <a:rPr lang="fr-FR" smtClean="0"/>
              <a:t>27/11/2017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1666-F606-498F-A444-F1C66C0D246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F8FC-04C5-4EC3-B86F-87EBA9CD8497}" type="datetimeFigureOut">
              <a:rPr lang="fr-FR" smtClean="0"/>
              <a:t>27/11/2017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1666-F606-498F-A444-F1C66C0D246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F8FC-04C5-4EC3-B86F-87EBA9CD8497}" type="datetimeFigureOut">
              <a:rPr lang="fr-FR" smtClean="0"/>
              <a:t>27/11/2017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1666-F606-498F-A444-F1C66C0D246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F8FC-04C5-4EC3-B86F-87EBA9CD8497}" type="datetimeFigureOut">
              <a:rPr lang="fr-FR" smtClean="0"/>
              <a:t>27/11/2017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1666-F606-498F-A444-F1C66C0D246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F8FC-04C5-4EC3-B86F-87EBA9CD8497}" type="datetimeFigureOut">
              <a:rPr lang="fr-FR" smtClean="0"/>
              <a:t>27/11/2017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1666-F606-498F-A444-F1C66C0D246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CF8FC-04C5-4EC3-B86F-87EBA9CD8497}" type="datetimeFigureOut">
              <a:rPr lang="fr-FR" smtClean="0"/>
              <a:t>27/11/2017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1666-F606-498F-A444-F1C66C0D2466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2856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IEEE  standard </a:t>
            </a:r>
            <a:r>
              <a:rPr lang="fr-FR" dirty="0" err="1" smtClean="0"/>
              <a:t>working</a:t>
            </a:r>
            <a:r>
              <a:rPr lang="fr-FR" dirty="0" smtClean="0"/>
              <a:t> group HFVE</a:t>
            </a:r>
            <a:br>
              <a:rPr lang="fr-FR" dirty="0" smtClean="0"/>
            </a:br>
            <a:r>
              <a:rPr lang="fr-FR" dirty="0" smtClean="0"/>
              <a:t>(</a:t>
            </a:r>
            <a:r>
              <a:rPr lang="fr-FR" dirty="0" err="1" smtClean="0"/>
              <a:t>Human</a:t>
            </a:r>
            <a:r>
              <a:rPr lang="fr-FR" dirty="0" smtClean="0"/>
              <a:t> </a:t>
            </a:r>
            <a:r>
              <a:rPr lang="fr-FR" dirty="0" err="1" smtClean="0"/>
              <a:t>Factors</a:t>
            </a:r>
            <a:r>
              <a:rPr lang="fr-FR" dirty="0" smtClean="0"/>
              <a:t> for Visual </a:t>
            </a:r>
            <a:r>
              <a:rPr lang="fr-FR" dirty="0" err="1" smtClean="0"/>
              <a:t>Experiences</a:t>
            </a:r>
            <a:r>
              <a:rPr lang="fr-FR" dirty="0" smtClean="0"/>
              <a:t>)  </a:t>
            </a:r>
            <a:br>
              <a:rPr lang="fr-FR" dirty="0" smtClean="0"/>
            </a:br>
            <a:r>
              <a:rPr lang="fr-FR" dirty="0" smtClean="0"/>
              <a:t> </a:t>
            </a:r>
            <a:r>
              <a:rPr lang="fr-FR" dirty="0" err="1" smtClean="0"/>
              <a:t>reaching</a:t>
            </a:r>
            <a:r>
              <a:rPr lang="fr-FR" dirty="0" smtClean="0"/>
              <a:t> out VQEG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16824" cy="1752600"/>
          </a:xfrm>
        </p:spPr>
        <p:txBody>
          <a:bodyPr/>
          <a:lstStyle/>
          <a:p>
            <a:r>
              <a:rPr lang="fr-FR" dirty="0" smtClean="0"/>
              <a:t>Patrick LE CALLET</a:t>
            </a:r>
          </a:p>
          <a:p>
            <a:r>
              <a:rPr lang="fr-FR" dirty="0" smtClean="0"/>
              <a:t>VQEG meeting – Krakow </a:t>
            </a:r>
            <a:r>
              <a:rPr lang="fr-FR" dirty="0" err="1" smtClean="0"/>
              <a:t>November</a:t>
            </a:r>
            <a:r>
              <a:rPr lang="fr-FR" dirty="0" smtClean="0"/>
              <a:t> 2017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509120"/>
            <a:ext cx="8229600" cy="7200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000" dirty="0" smtClean="0"/>
              <a:t>Chair: </a:t>
            </a:r>
            <a:r>
              <a:rPr lang="fr-FR" sz="2000" dirty="0" err="1" smtClean="0"/>
              <a:t>Sanghoon</a:t>
            </a:r>
            <a:r>
              <a:rPr lang="fr-FR" sz="2000" dirty="0" smtClean="0"/>
              <a:t> Lee</a:t>
            </a:r>
          </a:p>
          <a:p>
            <a:pPr>
              <a:buNone/>
            </a:pPr>
            <a:r>
              <a:rPr lang="fr-FR" sz="2000" dirty="0" smtClean="0"/>
              <a:t>Vice-chair: Patrick Le </a:t>
            </a:r>
            <a:r>
              <a:rPr lang="fr-FR" sz="2000" dirty="0" err="1" smtClean="0"/>
              <a:t>Callet</a:t>
            </a:r>
            <a:endParaRPr lang="fr-FR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863" r="3792" b="61960"/>
          <a:stretch>
            <a:fillRect/>
          </a:stretch>
        </p:blipFill>
        <p:spPr bwMode="auto">
          <a:xfrm>
            <a:off x="0" y="-27384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t="72771" r="20810"/>
          <a:stretch>
            <a:fillRect/>
          </a:stretch>
        </p:blipFill>
        <p:spPr bwMode="auto">
          <a:xfrm>
            <a:off x="-10287" y="2132856"/>
            <a:ext cx="9190799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48" y="0"/>
            <a:ext cx="9111152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 r="9236"/>
          <a:stretch>
            <a:fillRect/>
          </a:stretch>
        </p:blipFill>
        <p:spPr bwMode="auto">
          <a:xfrm>
            <a:off x="0" y="2420888"/>
            <a:ext cx="9144000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36912"/>
            <a:ext cx="9144000" cy="274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1863" r="3792" b="61960"/>
          <a:stretch>
            <a:fillRect/>
          </a:stretch>
        </p:blipFill>
        <p:spPr bwMode="auto">
          <a:xfrm>
            <a:off x="0" y="-27384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b="16405"/>
          <a:stretch>
            <a:fillRect/>
          </a:stretch>
        </p:blipFill>
        <p:spPr bwMode="auto">
          <a:xfrm>
            <a:off x="0" y="0"/>
            <a:ext cx="9144000" cy="508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4429"/>
            <a:ext cx="9144000" cy="6966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standardized</a:t>
            </a:r>
            <a:r>
              <a:rPr lang="fr-FR" dirty="0" smtClean="0"/>
              <a:t> 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Testing</a:t>
            </a:r>
            <a:r>
              <a:rPr lang="fr-FR" dirty="0" smtClean="0"/>
              <a:t> </a:t>
            </a:r>
            <a:r>
              <a:rPr lang="fr-FR" dirty="0" err="1" smtClean="0"/>
              <a:t>methodologies</a:t>
            </a:r>
            <a:endParaRPr lang="fr-FR" dirty="0" smtClean="0"/>
          </a:p>
          <a:p>
            <a:endParaRPr lang="fr-FR" dirty="0"/>
          </a:p>
          <a:p>
            <a:r>
              <a:rPr lang="fr-FR" dirty="0" err="1" smtClean="0"/>
              <a:t>Datasets</a:t>
            </a:r>
            <a:endParaRPr lang="fr-FR" dirty="0" smtClean="0"/>
          </a:p>
          <a:p>
            <a:endParaRPr lang="fr-FR" dirty="0"/>
          </a:p>
          <a:p>
            <a:r>
              <a:rPr lang="fr-FR" dirty="0" err="1" smtClean="0"/>
              <a:t>Metrics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32</Words>
  <Application>Microsoft Office PowerPoint</Application>
  <PresentationFormat>On-screen Show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IEEE  standard working group HFVE (Human Factors for Visual Experiences)    reaching out VQEG</vt:lpstr>
      <vt:lpstr>Slide 2</vt:lpstr>
      <vt:lpstr>Slide 3</vt:lpstr>
      <vt:lpstr>Slide 4</vt:lpstr>
      <vt:lpstr>Slide 5</vt:lpstr>
      <vt:lpstr>Slide 6</vt:lpstr>
      <vt:lpstr>What can be standardized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 standard working group HFVE    reaching out VQEG</dc:title>
  <dc:creator>plecalle</dc:creator>
  <cp:lastModifiedBy>plecalle</cp:lastModifiedBy>
  <cp:revision>5</cp:revision>
  <dcterms:created xsi:type="dcterms:W3CDTF">2017-11-27T08:51:11Z</dcterms:created>
  <dcterms:modified xsi:type="dcterms:W3CDTF">2017-11-27T09:16:03Z</dcterms:modified>
</cp:coreProperties>
</file>