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97" r:id="rId3"/>
    <p:sldId id="314" r:id="rId4"/>
    <p:sldId id="294" r:id="rId5"/>
    <p:sldId id="298" r:id="rId6"/>
    <p:sldId id="300" r:id="rId7"/>
    <p:sldId id="299" r:id="rId8"/>
    <p:sldId id="301" r:id="rId9"/>
    <p:sldId id="313" r:id="rId10"/>
    <p:sldId id="315" r:id="rId11"/>
    <p:sldId id="316" r:id="rId12"/>
    <p:sldId id="305" r:id="rId13"/>
    <p:sldId id="307" r:id="rId14"/>
    <p:sldId id="303" r:id="rId15"/>
    <p:sldId id="309" r:id="rId16"/>
    <p:sldId id="310" r:id="rId17"/>
    <p:sldId id="31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17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3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mon\OneDrive%20-%20Shizuoka%20University\damon\papers\HVEI_2017\HVEI_mobile\results.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mon\OneDrive%20-%20Shizuoka%20University\damon\papers\HVEI_2017\HVEI_mobile\results.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mon\OneDrive%20-%20Shizuoka%20University\damon\papers\HVEI_2017\HVEI_mobile\results.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mon\OneDrive%20-%20Shizuoka%20University\damon\papers\HVEI_2017\HVEI_mobile\results.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mon\OneDrive%20-%20Shizuoka%20University\damon\papers\HVEI_2017\HVEI_mobile\results.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mon\OneDrive%20-%20Shizuoka%20University\damon\papers\HVEI_2017\HVEI_mobile\results.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mon\OneDrive%20-%20Shizuoka%20University\damon\papers\HVEI_2017\HVEI_mobile\results.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'graphs (CTs)'!$E$19</c:f>
              <c:strCache>
                <c:ptCount val="1"/>
                <c:pt idx="0">
                  <c:v>Display++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(CTs)'!$F$26:$H$26</c:f>
                <c:numCache>
                  <c:formatCode>General</c:formatCode>
                  <c:ptCount val="3"/>
                  <c:pt idx="0">
                    <c:v>0.59992935907716127</c:v>
                  </c:pt>
                  <c:pt idx="1">
                    <c:v>0.43594356392831135</c:v>
                  </c:pt>
                  <c:pt idx="2">
                    <c:v>2.1271771484659689</c:v>
                  </c:pt>
                </c:numCache>
              </c:numRef>
            </c:plus>
            <c:minus>
              <c:numRef>
                <c:f>'graphs (CTs)'!$F$26:$H$26</c:f>
                <c:numCache>
                  <c:formatCode>General</c:formatCode>
                  <c:ptCount val="3"/>
                  <c:pt idx="0">
                    <c:v>0.59992935907716127</c:v>
                  </c:pt>
                  <c:pt idx="1">
                    <c:v>0.43594356392831135</c:v>
                  </c:pt>
                  <c:pt idx="2">
                    <c:v>2.1271771484659689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(CTs)'!$F$19:$H$19</c:f>
              <c:numCache>
                <c:formatCode>0.00</c:formatCode>
                <c:ptCount val="3"/>
                <c:pt idx="0">
                  <c:v>-34.453046333333333</c:v>
                </c:pt>
                <c:pt idx="1">
                  <c:v>-29.170845</c:v>
                </c:pt>
                <c:pt idx="2">
                  <c:v>-36.682089489184996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C-4FBE-B030-27956A173CFD}"/>
            </c:ext>
          </c:extLst>
        </c:ser>
        <c:ser>
          <c:idx val="1"/>
          <c:order val="1"/>
          <c:tx>
            <c:strRef>
              <c:f>'graphs (CTs)'!$E$20</c:f>
              <c:strCache>
                <c:ptCount val="1"/>
                <c:pt idx="0">
                  <c:v>I-O Data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(CTs)'!$F$27:$H$27</c:f>
                <c:numCache>
                  <c:formatCode>General</c:formatCode>
                  <c:ptCount val="3"/>
                  <c:pt idx="0">
                    <c:v>0.85873916949230467</c:v>
                  </c:pt>
                  <c:pt idx="1">
                    <c:v>1.2768735217318892</c:v>
                  </c:pt>
                  <c:pt idx="2">
                    <c:v>1.6746365212373968</c:v>
                  </c:pt>
                </c:numCache>
              </c:numRef>
            </c:plus>
            <c:minus>
              <c:numRef>
                <c:f>'graphs (CTs)'!$F$27:$H$27</c:f>
                <c:numCache>
                  <c:formatCode>General</c:formatCode>
                  <c:ptCount val="3"/>
                  <c:pt idx="0">
                    <c:v>0.85873916949230467</c:v>
                  </c:pt>
                  <c:pt idx="1">
                    <c:v>1.2768735217318892</c:v>
                  </c:pt>
                  <c:pt idx="2">
                    <c:v>1.6746365212373968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(CTs)'!$F$20:$H$20</c:f>
              <c:numCache>
                <c:formatCode>0.00</c:formatCode>
                <c:ptCount val="3"/>
                <c:pt idx="0">
                  <c:v>-31.349339780694866</c:v>
                </c:pt>
                <c:pt idx="1">
                  <c:v>-28.797333800000001</c:v>
                </c:pt>
                <c:pt idx="2">
                  <c:v>-32.617275886958573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8C-4FBE-B030-27956A173CFD}"/>
            </c:ext>
          </c:extLst>
        </c:ser>
        <c:ser>
          <c:idx val="2"/>
          <c:order val="2"/>
          <c:tx>
            <c:strRef>
              <c:f>'graphs (CTs)'!$E$21</c:f>
              <c:strCache>
                <c:ptCount val="1"/>
                <c:pt idx="0">
                  <c:v>iPad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(CTs)'!$F$28:$H$28</c:f>
                <c:numCache>
                  <c:formatCode>General</c:formatCode>
                  <c:ptCount val="3"/>
                  <c:pt idx="0">
                    <c:v>3.1447772409913455</c:v>
                  </c:pt>
                  <c:pt idx="1">
                    <c:v>0.30287511177601145</c:v>
                  </c:pt>
                  <c:pt idx="2">
                    <c:v>1.1784974636036858</c:v>
                  </c:pt>
                </c:numCache>
              </c:numRef>
            </c:plus>
            <c:minus>
              <c:numRef>
                <c:f>'graphs (CTs)'!$F$28:$H$28</c:f>
                <c:numCache>
                  <c:formatCode>General</c:formatCode>
                  <c:ptCount val="3"/>
                  <c:pt idx="0">
                    <c:v>3.1447772409913455</c:v>
                  </c:pt>
                  <c:pt idx="1">
                    <c:v>0.30287511177601145</c:v>
                  </c:pt>
                  <c:pt idx="2">
                    <c:v>1.1784974636036858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(CTs)'!$F$21:$H$21</c:f>
              <c:numCache>
                <c:formatCode>0.00</c:formatCode>
                <c:ptCount val="3"/>
                <c:pt idx="0">
                  <c:v>-33.575227100889997</c:v>
                </c:pt>
                <c:pt idx="1">
                  <c:v>-29.673333333333332</c:v>
                </c:pt>
                <c:pt idx="2">
                  <c:v>-36.136277452746647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8C-4FBE-B030-27956A173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79253312"/>
        <c:axId val="479248064"/>
      </c:barChart>
      <c:catAx>
        <c:axId val="47925331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9248064"/>
        <c:crosses val="autoZero"/>
        <c:auto val="1"/>
        <c:lblAlgn val="ctr"/>
        <c:lblOffset val="100"/>
        <c:noMultiLvlLbl val="0"/>
      </c:catAx>
      <c:valAx>
        <c:axId val="479248064"/>
        <c:scaling>
          <c:orientation val="maxMin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 Distortion Contrast (dB)</a:t>
                </a:r>
              </a:p>
            </c:rich>
          </c:tx>
          <c:layout>
            <c:manualLayout>
              <c:xMode val="edge"/>
              <c:yMode val="edge"/>
              <c:x val="8.4027641280768062E-2"/>
              <c:y val="2.039646994531690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92533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'graphs (CTs)'!$E$22</c:f>
              <c:strCache>
                <c:ptCount val="1"/>
                <c:pt idx="0">
                  <c:v>Display++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(CTs)'!$F$29:$H$29</c:f>
                <c:numCache>
                  <c:formatCode>General</c:formatCode>
                  <c:ptCount val="3"/>
                  <c:pt idx="0">
                    <c:v>0.58339599085545912</c:v>
                  </c:pt>
                  <c:pt idx="1">
                    <c:v>0.94001866909972054</c:v>
                  </c:pt>
                  <c:pt idx="2">
                    <c:v>0.12211279221421997</c:v>
                  </c:pt>
                </c:numCache>
              </c:numRef>
            </c:plus>
            <c:minus>
              <c:numRef>
                <c:f>'graphs (CTs)'!$F$29:$H$29</c:f>
                <c:numCache>
                  <c:formatCode>General</c:formatCode>
                  <c:ptCount val="3"/>
                  <c:pt idx="0">
                    <c:v>0.58339599085545912</c:v>
                  </c:pt>
                  <c:pt idx="1">
                    <c:v>0.94001866909972054</c:v>
                  </c:pt>
                  <c:pt idx="2">
                    <c:v>0.12211279221421997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(CTs)'!$F$22:$H$22</c:f>
              <c:numCache>
                <c:formatCode>0.00</c:formatCode>
                <c:ptCount val="3"/>
                <c:pt idx="0">
                  <c:v>-36.474659999999993</c:v>
                </c:pt>
                <c:pt idx="1">
                  <c:v>-32.222307333333333</c:v>
                </c:pt>
                <c:pt idx="2">
                  <c:v>-36.594734007074933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B-44D5-A562-590266225FAC}"/>
            </c:ext>
          </c:extLst>
        </c:ser>
        <c:ser>
          <c:idx val="1"/>
          <c:order val="1"/>
          <c:tx>
            <c:strRef>
              <c:f>'graphs (CTs)'!$E$23</c:f>
              <c:strCache>
                <c:ptCount val="1"/>
                <c:pt idx="0">
                  <c:v>I-O Data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2000"/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(CTs)'!$F$30:$H$30</c:f>
                <c:numCache>
                  <c:formatCode>General</c:formatCode>
                  <c:ptCount val="3"/>
                  <c:pt idx="0">
                    <c:v>0.9020449274842165</c:v>
                  </c:pt>
                  <c:pt idx="1">
                    <c:v>1.3817615326970603</c:v>
                  </c:pt>
                  <c:pt idx="2">
                    <c:v>0.5612691344365951</c:v>
                  </c:pt>
                </c:numCache>
              </c:numRef>
            </c:plus>
            <c:minus>
              <c:numRef>
                <c:f>'graphs (CTs)'!$F$30:$H$30</c:f>
                <c:numCache>
                  <c:formatCode>General</c:formatCode>
                  <c:ptCount val="3"/>
                  <c:pt idx="0">
                    <c:v>0.9020449274842165</c:v>
                  </c:pt>
                  <c:pt idx="1">
                    <c:v>1.3817615326970603</c:v>
                  </c:pt>
                  <c:pt idx="2">
                    <c:v>0.5612691344365951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(CTs)'!$F$23:$H$23</c:f>
              <c:numCache>
                <c:formatCode>0.00</c:formatCode>
                <c:ptCount val="3"/>
                <c:pt idx="0">
                  <c:v>-35.553544593604599</c:v>
                </c:pt>
                <c:pt idx="1">
                  <c:v>-35.061953950000003</c:v>
                </c:pt>
                <c:pt idx="2">
                  <c:v>-36.957264231023466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4B-44D5-A562-590266225FAC}"/>
            </c:ext>
          </c:extLst>
        </c:ser>
        <c:ser>
          <c:idx val="2"/>
          <c:order val="2"/>
          <c:tx>
            <c:strRef>
              <c:f>'graphs (CTs)'!$E$24</c:f>
              <c:strCache>
                <c:ptCount val="1"/>
                <c:pt idx="0">
                  <c:v>iPad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2000"/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(CTs)'!$F$31:$H$31</c:f>
                <c:numCache>
                  <c:formatCode>General</c:formatCode>
                  <c:ptCount val="3"/>
                  <c:pt idx="0">
                    <c:v>0.32657464963306659</c:v>
                  </c:pt>
                  <c:pt idx="1">
                    <c:v>1.5341321494042384</c:v>
                  </c:pt>
                  <c:pt idx="2">
                    <c:v>0.13612460095273465</c:v>
                  </c:pt>
                </c:numCache>
              </c:numRef>
            </c:plus>
            <c:minus>
              <c:numRef>
                <c:f>'graphs (CTs)'!$F$31:$H$31</c:f>
                <c:numCache>
                  <c:formatCode>General</c:formatCode>
                  <c:ptCount val="3"/>
                  <c:pt idx="0">
                    <c:v>0.32657464963306659</c:v>
                  </c:pt>
                  <c:pt idx="1">
                    <c:v>1.5341321494042384</c:v>
                  </c:pt>
                  <c:pt idx="2">
                    <c:v>0.13612460095273465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(CTs)'!$F$24:$H$24</c:f>
              <c:numCache>
                <c:formatCode>0.00</c:formatCode>
                <c:ptCount val="3"/>
                <c:pt idx="0">
                  <c:v>-36.935475800797867</c:v>
                </c:pt>
                <c:pt idx="1">
                  <c:v>-32.8094885</c:v>
                </c:pt>
                <c:pt idx="2">
                  <c:v>-35.170113380963727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4B-44D5-A562-590266225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79253312"/>
        <c:axId val="479248064"/>
      </c:barChart>
      <c:catAx>
        <c:axId val="47925331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79248064"/>
        <c:crosses val="autoZero"/>
        <c:auto val="1"/>
        <c:lblAlgn val="ctr"/>
        <c:lblOffset val="100"/>
        <c:noMultiLvlLbl val="0"/>
      </c:catAx>
      <c:valAx>
        <c:axId val="479248064"/>
        <c:scaling>
          <c:orientation val="maxMin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 Distortion Contrast (dB)</a:t>
                </a:r>
              </a:p>
            </c:rich>
          </c:tx>
          <c:layout>
            <c:manualLayout>
              <c:xMode val="edge"/>
              <c:yMode val="edge"/>
              <c:x val="7.0128345777755452E-2"/>
              <c:y val="2.0396469945316905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792533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0" vert="horz"/>
          <a:lstStyle/>
          <a:p>
            <a:pPr rtl="0">
              <a:defRPr sz="2000"/>
            </a:pPr>
            <a:endParaRPr lang="en-US"/>
          </a:p>
        </c:txPr>
      </c:dTable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'graphs (CTs)'!$E$19</c:f>
              <c:strCache>
                <c:ptCount val="1"/>
                <c:pt idx="0">
                  <c:v>Display++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(CTs)'!$F$26:$H$26</c:f>
                <c:numCache>
                  <c:formatCode>General</c:formatCode>
                  <c:ptCount val="3"/>
                  <c:pt idx="0">
                    <c:v>0.59992935907716127</c:v>
                  </c:pt>
                  <c:pt idx="1">
                    <c:v>0.43594356392831135</c:v>
                  </c:pt>
                  <c:pt idx="2">
                    <c:v>2.1271771484659689</c:v>
                  </c:pt>
                </c:numCache>
              </c:numRef>
            </c:plus>
            <c:minus>
              <c:numRef>
                <c:f>'graphs (CTs)'!$F$26:$H$26</c:f>
                <c:numCache>
                  <c:formatCode>General</c:formatCode>
                  <c:ptCount val="3"/>
                  <c:pt idx="0">
                    <c:v>0.59992935907716127</c:v>
                  </c:pt>
                  <c:pt idx="1">
                    <c:v>0.43594356392831135</c:v>
                  </c:pt>
                  <c:pt idx="2">
                    <c:v>2.1271771484659689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(CTs)'!$F$19:$H$19</c:f>
              <c:numCache>
                <c:formatCode>0.00</c:formatCode>
                <c:ptCount val="3"/>
                <c:pt idx="0">
                  <c:v>-34.453046333333333</c:v>
                </c:pt>
                <c:pt idx="1">
                  <c:v>-29.170845</c:v>
                </c:pt>
                <c:pt idx="2">
                  <c:v>-36.682089489184996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C-4F0C-B381-DFEAE18BF627}"/>
            </c:ext>
          </c:extLst>
        </c:ser>
        <c:ser>
          <c:idx val="1"/>
          <c:order val="1"/>
          <c:tx>
            <c:strRef>
              <c:f>'graphs (CTs)'!$E$20</c:f>
              <c:strCache>
                <c:ptCount val="1"/>
                <c:pt idx="0">
                  <c:v>I-O Data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(CTs)'!$F$27:$H$27</c:f>
                <c:numCache>
                  <c:formatCode>General</c:formatCode>
                  <c:ptCount val="3"/>
                  <c:pt idx="0">
                    <c:v>0.85873916949230467</c:v>
                  </c:pt>
                  <c:pt idx="1">
                    <c:v>1.2768735217318892</c:v>
                  </c:pt>
                  <c:pt idx="2">
                    <c:v>1.6746365212373968</c:v>
                  </c:pt>
                </c:numCache>
              </c:numRef>
            </c:plus>
            <c:minus>
              <c:numRef>
                <c:f>'graphs (CTs)'!$F$27:$H$27</c:f>
                <c:numCache>
                  <c:formatCode>General</c:formatCode>
                  <c:ptCount val="3"/>
                  <c:pt idx="0">
                    <c:v>0.85873916949230467</c:v>
                  </c:pt>
                  <c:pt idx="1">
                    <c:v>1.2768735217318892</c:v>
                  </c:pt>
                  <c:pt idx="2">
                    <c:v>1.6746365212373968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(CTs)'!$F$20:$H$20</c:f>
              <c:numCache>
                <c:formatCode>0.00</c:formatCode>
                <c:ptCount val="3"/>
                <c:pt idx="0">
                  <c:v>-31.349339780694866</c:v>
                </c:pt>
                <c:pt idx="1">
                  <c:v>-28.797333800000001</c:v>
                </c:pt>
                <c:pt idx="2">
                  <c:v>-32.617275886958573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BC-4F0C-B381-DFEAE18BF627}"/>
            </c:ext>
          </c:extLst>
        </c:ser>
        <c:ser>
          <c:idx val="2"/>
          <c:order val="2"/>
          <c:tx>
            <c:strRef>
              <c:f>'graphs (CTs)'!$E$21</c:f>
              <c:strCache>
                <c:ptCount val="1"/>
                <c:pt idx="0">
                  <c:v>iPad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(CTs)'!$F$28:$H$28</c:f>
                <c:numCache>
                  <c:formatCode>General</c:formatCode>
                  <c:ptCount val="3"/>
                  <c:pt idx="0">
                    <c:v>3.1447772409913455</c:v>
                  </c:pt>
                  <c:pt idx="1">
                    <c:v>0.30287511177601145</c:v>
                  </c:pt>
                  <c:pt idx="2">
                    <c:v>1.1784974636036858</c:v>
                  </c:pt>
                </c:numCache>
              </c:numRef>
            </c:plus>
            <c:minus>
              <c:numRef>
                <c:f>'graphs (CTs)'!$F$28:$H$28</c:f>
                <c:numCache>
                  <c:formatCode>General</c:formatCode>
                  <c:ptCount val="3"/>
                  <c:pt idx="0">
                    <c:v>3.1447772409913455</c:v>
                  </c:pt>
                  <c:pt idx="1">
                    <c:v>0.30287511177601145</c:v>
                  </c:pt>
                  <c:pt idx="2">
                    <c:v>1.1784974636036858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(CTs)'!$F$18:$H$18</c:f>
              <c:strCache>
                <c:ptCount val="3"/>
                <c:pt idx="0">
                  <c:v> YY</c:v>
                </c:pt>
                <c:pt idx="1">
                  <c:v> YZ</c:v>
                </c:pt>
                <c:pt idx="2">
                  <c:v> DC</c:v>
                </c:pt>
              </c:strCache>
            </c:strRef>
          </c:cat>
          <c:val>
            <c:numRef>
              <c:f>'graphs (CTs)'!$F$21:$H$21</c:f>
              <c:numCache>
                <c:formatCode>0.00</c:formatCode>
                <c:ptCount val="3"/>
                <c:pt idx="0">
                  <c:v>-33.575227100889997</c:v>
                </c:pt>
                <c:pt idx="1">
                  <c:v>-29.673333333333332</c:v>
                </c:pt>
                <c:pt idx="2">
                  <c:v>-36.136277452746647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BC-4F0C-B381-DFEAE18BF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79253312"/>
        <c:axId val="479248064"/>
      </c:barChart>
      <c:catAx>
        <c:axId val="47925331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9248064"/>
        <c:crosses val="autoZero"/>
        <c:auto val="1"/>
        <c:lblAlgn val="ctr"/>
        <c:lblOffset val="100"/>
        <c:noMultiLvlLbl val="0"/>
      </c:catAx>
      <c:valAx>
        <c:axId val="479248064"/>
        <c:scaling>
          <c:orientation val="maxMin"/>
          <c:min val="-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 Distortion Contrast (dB)</a:t>
                </a:r>
              </a:p>
            </c:rich>
          </c:tx>
          <c:layout>
            <c:manualLayout>
              <c:xMode val="edge"/>
              <c:yMode val="edge"/>
              <c:x val="8.4027641280768062E-2"/>
              <c:y val="2.039646994531690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92533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9308019116294"/>
          <c:y val="3.2650040083901648E-2"/>
          <c:w val="0.82590233648052802"/>
          <c:h val="0.811619719083231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'graphs (gamma_2)'!$D$5</c:f>
              <c:strCache>
                <c:ptCount val="1"/>
                <c:pt idx="0">
                  <c:v>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(gamma_2)'!$D$6:$D$19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0.16</c:v>
                </c:pt>
                <c:pt idx="4">
                  <c:v>0.23</c:v>
                </c:pt>
                <c:pt idx="5">
                  <c:v>0.49</c:v>
                </c:pt>
                <c:pt idx="6">
                  <c:v>0.76</c:v>
                </c:pt>
                <c:pt idx="7">
                  <c:v>1.06</c:v>
                </c:pt>
                <c:pt idx="8">
                  <c:v>1.43</c:v>
                </c:pt>
                <c:pt idx="9">
                  <c:v>1.81</c:v>
                </c:pt>
                <c:pt idx="10">
                  <c:v>2.2599999999999998</c:v>
                </c:pt>
                <c:pt idx="11">
                  <c:v>2.81</c:v>
                </c:pt>
                <c:pt idx="12">
                  <c:v>3.45</c:v>
                </c:pt>
                <c:pt idx="13">
                  <c:v>3.92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48-4CF1-B26D-FB02157D0F02}"/>
            </c:ext>
          </c:extLst>
        </c:ser>
        <c:ser>
          <c:idx val="1"/>
          <c:order val="1"/>
          <c:tx>
            <c:strRef>
              <c:f>'graphs (gamma_2)'!$E$5</c:f>
              <c:strCache>
                <c:ptCount val="1"/>
                <c:pt idx="0">
                  <c:v>50%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(gamma_2)'!$E$6:$E$19</c:f>
              <c:numCache>
                <c:formatCode>General</c:formatCode>
                <c:ptCount val="14"/>
                <c:pt idx="0">
                  <c:v>0.19</c:v>
                </c:pt>
                <c:pt idx="1">
                  <c:v>0.69</c:v>
                </c:pt>
                <c:pt idx="2">
                  <c:v>2.0299999999999998</c:v>
                </c:pt>
                <c:pt idx="3">
                  <c:v>4.93</c:v>
                </c:pt>
                <c:pt idx="4">
                  <c:v>9.81</c:v>
                </c:pt>
                <c:pt idx="5">
                  <c:v>16.87</c:v>
                </c:pt>
                <c:pt idx="6">
                  <c:v>25.82</c:v>
                </c:pt>
                <c:pt idx="7">
                  <c:v>36.25</c:v>
                </c:pt>
                <c:pt idx="8">
                  <c:v>48.33</c:v>
                </c:pt>
                <c:pt idx="9">
                  <c:v>61.39</c:v>
                </c:pt>
                <c:pt idx="10">
                  <c:v>76.3</c:v>
                </c:pt>
                <c:pt idx="11">
                  <c:v>94.48</c:v>
                </c:pt>
                <c:pt idx="12">
                  <c:v>115.49</c:v>
                </c:pt>
                <c:pt idx="13">
                  <c:v>130.74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048-4CF1-B26D-FB02157D0F02}"/>
            </c:ext>
          </c:extLst>
        </c:ser>
        <c:ser>
          <c:idx val="2"/>
          <c:order val="2"/>
          <c:tx>
            <c:strRef>
              <c:f>'graphs (gamma_2)'!$F$5</c:f>
              <c:strCache>
                <c:ptCount val="1"/>
                <c:pt idx="0">
                  <c:v>100%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(gamma_2)'!$F$6:$F$19</c:f>
              <c:numCache>
                <c:formatCode>General</c:formatCode>
                <c:ptCount val="14"/>
                <c:pt idx="0">
                  <c:v>0.47</c:v>
                </c:pt>
                <c:pt idx="1">
                  <c:v>1.87</c:v>
                </c:pt>
                <c:pt idx="2">
                  <c:v>5.68</c:v>
                </c:pt>
                <c:pt idx="3">
                  <c:v>13.83</c:v>
                </c:pt>
                <c:pt idx="4">
                  <c:v>27.62</c:v>
                </c:pt>
                <c:pt idx="5">
                  <c:v>47.51</c:v>
                </c:pt>
                <c:pt idx="6">
                  <c:v>72.72</c:v>
                </c:pt>
                <c:pt idx="7">
                  <c:v>101.91</c:v>
                </c:pt>
                <c:pt idx="8">
                  <c:v>135.72</c:v>
                </c:pt>
                <c:pt idx="9">
                  <c:v>172.25</c:v>
                </c:pt>
                <c:pt idx="10">
                  <c:v>213.58</c:v>
                </c:pt>
                <c:pt idx="11">
                  <c:v>264.02999999999997</c:v>
                </c:pt>
                <c:pt idx="12">
                  <c:v>321.89</c:v>
                </c:pt>
                <c:pt idx="13">
                  <c:v>363.67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048-4CF1-B26D-FB02157D0F02}"/>
            </c:ext>
          </c:extLst>
        </c:ser>
        <c:ser>
          <c:idx val="4"/>
          <c:order val="3"/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(gamma_2)'!$L$6:$L$261</c:f>
              <c:numCache>
                <c:formatCode>0.000</c:formatCode>
                <c:ptCount val="256"/>
                <c:pt idx="0">
                  <c:v>2.5781720011441792E-7</c:v>
                </c:pt>
                <c:pt idx="1">
                  <c:v>2.2903024145827506E-5</c:v>
                </c:pt>
                <c:pt idx="2">
                  <c:v>9.2267492897749054E-5</c:v>
                </c:pt>
                <c:pt idx="3">
                  <c:v>2.1623302860916335E-4</c:v>
                </c:pt>
                <c:pt idx="4">
                  <c:v>4.0000728650809418E-4</c:v>
                </c:pt>
                <c:pt idx="5">
                  <c:v>6.4761576234680508E-4</c:v>
                </c:pt>
                <c:pt idx="6">
                  <c:v>9.6238618610276425E-4</c:v>
                </c:pt>
                <c:pt idx="7">
                  <c:v>1.3471780901877688E-3</c:v>
                </c:pt>
                <c:pt idx="8">
                  <c:v>1.8045119790001869E-3</c:v>
                </c:pt>
                <c:pt idx="9">
                  <c:v>2.3366499823963198E-3</c:v>
                </c:pt>
                <c:pt idx="10">
                  <c:v>2.9456499224571027E-3</c:v>
                </c:pt>
                <c:pt idx="11">
                  <c:v>3.6334034883571211E-3</c:v>
                </c:pt>
                <c:pt idx="12">
                  <c:v>4.401664282734483E-3</c:v>
                </c:pt>
                <c:pt idx="13">
                  <c:v>5.2520690851015732E-3</c:v>
                </c:pt>
                <c:pt idx="14">
                  <c:v>6.1861543898481487E-3</c:v>
                </c:pt>
                <c:pt idx="15">
                  <c:v>7.2053695442966838E-3</c:v>
                </c:pt>
                <c:pt idx="16">
                  <c:v>8.3110873738057051E-3</c:v>
                </c:pt>
                <c:pt idx="17">
                  <c:v>9.5046129067274648E-3</c:v>
                </c:pt>
                <c:pt idx="18">
                  <c:v>1.0787190634229837E-2</c:v>
                </c:pt>
                <c:pt idx="19">
                  <c:v>1.2160010621075275E-2</c:v>
                </c:pt>
                <c:pt idx="20">
                  <c:v>1.3624213701757494E-2</c:v>
                </c:pt>
                <c:pt idx="21">
                  <c:v>1.5180895938951231E-2</c:v>
                </c:pt>
                <c:pt idx="22">
                  <c:v>1.6831112479993738E-2</c:v>
                </c:pt>
                <c:pt idx="23">
                  <c:v>1.8575880916971713E-2</c:v>
                </c:pt>
                <c:pt idx="24">
                  <c:v>2.0416184233585155E-2</c:v>
                </c:pt>
                <c:pt idx="25">
                  <c:v>2.2352973405067204E-2</c:v>
                </c:pt>
                <c:pt idx="26">
                  <c:v>2.4387169704528401E-2</c:v>
                </c:pt>
                <c:pt idx="27">
                  <c:v>2.6519666759108482E-2</c:v>
                </c:pt>
                <c:pt idx="28">
                  <c:v>2.8751332391508535E-2</c:v>
                </c:pt>
                <c:pt idx="29">
                  <c:v>3.1083010276306236E-2</c:v>
                </c:pt>
                <c:pt idx="30">
                  <c:v>3.3515521435536572E-2</c:v>
                </c:pt>
                <c:pt idx="31">
                  <c:v>3.604966559406203E-2</c:v>
                </c:pt>
                <c:pt idx="32">
                  <c:v>3.8686222412048339E-2</c:v>
                </c:pt>
                <c:pt idx="33">
                  <c:v>4.1425952609239661E-2</c:v>
                </c:pt>
                <c:pt idx="34">
                  <c:v>4.4269598993572586E-2</c:v>
                </c:pt>
                <c:pt idx="35">
                  <c:v>4.7217887404882815E-2</c:v>
                </c:pt>
                <c:pt idx="36">
                  <c:v>5.0271527582972986E-2</c:v>
                </c:pt>
                <c:pt idx="37">
                  <c:v>5.3431213968065508E-2</c:v>
                </c:pt>
                <c:pt idx="38">
                  <c:v>5.6697626440615941E-2</c:v>
                </c:pt>
                <c:pt idx="39">
                  <c:v>6.0071431006576359E-2</c:v>
                </c:pt>
                <c:pt idx="40">
                  <c:v>6.3553280433443937E-2</c:v>
                </c:pt>
                <c:pt idx="41">
                  <c:v>6.7143814841786151E-2</c:v>
                </c:pt>
                <c:pt idx="42">
                  <c:v>7.0843662256381987E-2</c:v>
                </c:pt>
                <c:pt idx="43">
                  <c:v>7.4653439120643525E-2</c:v>
                </c:pt>
                <c:pt idx="44">
                  <c:v>7.8573750777570631E-2</c:v>
                </c:pt>
                <c:pt idx="45">
                  <c:v>8.2605191920135643E-2</c:v>
                </c:pt>
                <c:pt idx="46">
                  <c:v>8.6748347013684488E-2</c:v>
                </c:pt>
                <c:pt idx="47">
                  <c:v>9.1003790692670408E-2</c:v>
                </c:pt>
                <c:pt idx="48">
                  <c:v>9.5372088133797411E-2</c:v>
                </c:pt>
                <c:pt idx="49">
                  <c:v>9.9853795407444407E-2</c:v>
                </c:pt>
                <c:pt idx="50">
                  <c:v>0.10444945980905562</c:v>
                </c:pt>
                <c:pt idx="51">
                  <c:v>0.10915962017202076</c:v>
                </c:pt>
                <c:pt idx="52">
                  <c:v>0.11398480716342557</c:v>
                </c:pt>
                <c:pt idx="53">
                  <c:v>0.11892554356392437</c:v>
                </c:pt>
                <c:pt idx="54">
                  <c:v>0.12398234453287367</c:v>
                </c:pt>
                <c:pt idx="55">
                  <c:v>0.12915571785976399</c:v>
                </c:pt>
                <c:pt idx="56">
                  <c:v>0.13444616420289635</c:v>
                </c:pt>
                <c:pt idx="57">
                  <c:v>0.1398541773161682</c:v>
                </c:pt>
                <c:pt idx="58">
                  <c:v>0.14538024426476248</c:v>
                </c:pt>
                <c:pt idx="59">
                  <c:v>0.1510248456304645</c:v>
                </c:pt>
                <c:pt idx="60">
                  <c:v>0.15678845570727581</c:v>
                </c:pt>
                <c:pt idx="61">
                  <c:v>0.16267154268793804</c:v>
                </c:pt>
                <c:pt idx="62">
                  <c:v>0.16867456884193274</c:v>
                </c:pt>
                <c:pt idx="63">
                  <c:v>0.1747979906854788</c:v>
                </c:pt>
                <c:pt idx="64">
                  <c:v>0.18104225914400962</c:v>
                </c:pt>
                <c:pt idx="65">
                  <c:v>0.18740781970757617</c:v>
                </c:pt>
                <c:pt idx="66">
                  <c:v>0.19389511257958822</c:v>
                </c:pt>
                <c:pt idx="67">
                  <c:v>0.20050457281927714</c:v>
                </c:pt>
                <c:pt idx="68">
                  <c:v>0.20723663047823548</c:v>
                </c:pt>
                <c:pt idx="69">
                  <c:v>0.21409171073136393</c:v>
                </c:pt>
                <c:pt idx="70">
                  <c:v>0.22107023400253245</c:v>
                </c:pt>
                <c:pt idx="71">
                  <c:v>0.22817261608524314</c:v>
                </c:pt>
                <c:pt idx="72">
                  <c:v>0.23539926825856003</c:v>
                </c:pt>
                <c:pt idx="73">
                  <c:v>0.24275059739855639</c:v>
                </c:pt>
                <c:pt idx="74">
                  <c:v>0.25022700608551179</c:v>
                </c:pt>
                <c:pt idx="75">
                  <c:v>0.25782889270707671</c:v>
                </c:pt>
                <c:pt idx="76">
                  <c:v>0.26555665155760799</c:v>
                </c:pt>
                <c:pt idx="77">
                  <c:v>0.27341067293386762</c:v>
                </c:pt>
                <c:pt idx="78">
                  <c:v>0.28139134322726139</c:v>
                </c:pt>
                <c:pt idx="79">
                  <c:v>0.2894990450127875</c:v>
                </c:pt>
                <c:pt idx="80">
                  <c:v>0.29773415713485252</c:v>
                </c:pt>
                <c:pt idx="81">
                  <c:v>0.30609705479010207</c:v>
                </c:pt>
                <c:pt idx="82">
                  <c:v>0.31458810960740685</c:v>
                </c:pt>
                <c:pt idx="83">
                  <c:v>0.32320768972513519</c:v>
                </c:pt>
                <c:pt idx="84">
                  <c:v>0.33195615986583621</c:v>
                </c:pt>
                <c:pt idx="85">
                  <c:v>0.34083388140844878</c:v>
                </c:pt>
                <c:pt idx="86">
                  <c:v>0.34984121245814914</c:v>
                </c:pt>
                <c:pt idx="87">
                  <c:v>0.35897850791393898</c:v>
                </c:pt>
                <c:pt idx="88">
                  <c:v>0.36824611953407294</c:v>
                </c:pt>
                <c:pt idx="89">
                  <c:v>0.37764439599941957</c:v>
                </c:pt>
                <c:pt idx="90">
                  <c:v>0.38717368297484089</c:v>
                </c:pt>
                <c:pt idx="91">
                  <c:v>0.39683432316867834</c:v>
                </c:pt>
                <c:pt idx="92">
                  <c:v>0.40662665639041889</c:v>
                </c:pt>
                <c:pt idx="93">
                  <c:v>0.41655101960661983</c:v>
                </c:pt>
                <c:pt idx="94">
                  <c:v>0.4266077469951618</c:v>
                </c:pt>
                <c:pt idx="95">
                  <c:v>0.43679716999789692</c:v>
                </c:pt>
                <c:pt idx="96">
                  <c:v>0.44711961737175693</c:v>
                </c:pt>
                <c:pt idx="97">
                  <c:v>0.45757541523838124</c:v>
                </c:pt>
                <c:pt idx="98">
                  <c:v>0.46816488713232396</c:v>
                </c:pt>
                <c:pt idx="99">
                  <c:v>0.47888835404789215</c:v>
                </c:pt>
                <c:pt idx="100">
                  <c:v>0.48974613448467091</c:v>
                </c:pt>
                <c:pt idx="101">
                  <c:v>0.50073854449178223</c:v>
                </c:pt>
                <c:pt idx="102">
                  <c:v>0.51186589771092694</c:v>
                </c:pt>
                <c:pt idx="103">
                  <c:v>0.52312850541825329</c:v>
                </c:pt>
                <c:pt idx="104">
                  <c:v>0.53452667656509745</c:v>
                </c:pt>
                <c:pt idx="105">
                  <c:v>0.5460607178176331</c:v>
                </c:pt>
                <c:pt idx="106">
                  <c:v>0.55773093359547554</c:v>
                </c:pt>
                <c:pt idx="107">
                  <c:v>0.56953762610927083</c:v>
                </c:pt>
                <c:pt idx="108">
                  <c:v>0.5814810953973103</c:v>
                </c:pt>
                <c:pt idx="109">
                  <c:v>0.59356163936120365</c:v>
                </c:pt>
                <c:pt idx="110">
                  <c:v>0.60577955380064163</c:v>
                </c:pt>
                <c:pt idx="111">
                  <c:v>0.61813513244728302</c:v>
                </c:pt>
                <c:pt idx="112">
                  <c:v>0.63062866699779085</c:v>
                </c:pt>
                <c:pt idx="113">
                  <c:v>0.64326044714605202</c:v>
                </c:pt>
                <c:pt idx="114">
                  <c:v>0.65603076061460375</c:v>
                </c:pt>
                <c:pt idx="115">
                  <c:v>0.6689398931852939</c:v>
                </c:pt>
                <c:pt idx="116">
                  <c:v>0.68198812872920223</c:v>
                </c:pt>
                <c:pt idx="117">
                  <c:v>0.69517574923584424</c:v>
                </c:pt>
                <c:pt idx="118">
                  <c:v>0.70850303484168253</c:v>
                </c:pt>
                <c:pt idx="119">
                  <c:v>0.72197026385796614</c:v>
                </c:pt>
                <c:pt idx="120">
                  <c:v>0.73557771279792217</c:v>
                </c:pt>
                <c:pt idx="121">
                  <c:v>0.7493256564033165</c:v>
                </c:pt>
                <c:pt idx="122">
                  <c:v>0.76321436767040574</c:v>
                </c:pt>
                <c:pt idx="123">
                  <c:v>0.77724411787529835</c:v>
                </c:pt>
                <c:pt idx="124">
                  <c:v>0.79141517659874361</c:v>
                </c:pt>
                <c:pt idx="125">
                  <c:v>0.80572781175036545</c:v>
                </c:pt>
                <c:pt idx="126">
                  <c:v>0.82018228959235728</c:v>
                </c:pt>
                <c:pt idx="127">
                  <c:v>0.83477887476265633</c:v>
                </c:pt>
                <c:pt idx="128">
                  <c:v>0.84951783029761008</c:v>
                </c:pt>
                <c:pt idx="129">
                  <c:v>0.86439941765415174</c:v>
                </c:pt>
                <c:pt idx="130">
                  <c:v>0.87942389673149812</c:v>
                </c:pt>
                <c:pt idx="131">
                  <c:v>0.89459152589238489</c:v>
                </c:pt>
                <c:pt idx="132">
                  <c:v>0.90990256198385122</c:v>
                </c:pt>
                <c:pt idx="133">
                  <c:v>0.92535726035758692</c:v>
                </c:pt>
                <c:pt idx="134">
                  <c:v>0.9409558748898571</c:v>
                </c:pt>
                <c:pt idx="135">
                  <c:v>0.95669865800101161</c:v>
                </c:pt>
                <c:pt idx="136">
                  <c:v>0.97258586067459452</c:v>
                </c:pt>
                <c:pt idx="137">
                  <c:v>0.9886177324760641</c:v>
                </c:pt>
                <c:pt idx="138">
                  <c:v>1.0047945215711325</c:v>
                </c:pt>
                <c:pt idx="139">
                  <c:v>1.0211164747437369</c:v>
                </c:pt>
                <c:pt idx="140">
                  <c:v>1.0375838374136541</c:v>
                </c:pt>
                <c:pt idx="141">
                  <c:v>1.0541968536537598</c:v>
                </c:pt>
                <c:pt idx="142">
                  <c:v>1.0709557662069582</c:v>
                </c:pt>
                <c:pt idx="143">
                  <c:v>1.0878608165027688</c:v>
                </c:pt>
                <c:pt idx="144">
                  <c:v>1.1049122446736015</c:v>
                </c:pt>
                <c:pt idx="145">
                  <c:v>1.1221102895707138</c:v>
                </c:pt>
                <c:pt idx="146">
                  <c:v>1.1394551887798603</c:v>
                </c:pt>
                <c:pt idx="147">
                  <c:v>1.156947178636651</c:v>
                </c:pt>
                <c:pt idx="148">
                  <c:v>1.1745864942416122</c:v>
                </c:pt>
                <c:pt idx="149">
                  <c:v>1.1923733694749725</c:v>
                </c:pt>
                <c:pt idx="150">
                  <c:v>1.2103080370111676</c:v>
                </c:pt>
                <c:pt idx="151">
                  <c:v>1.2283907283330791</c:v>
                </c:pt>
                <c:pt idx="152">
                  <c:v>1.2466216737460143</c:v>
                </c:pt>
                <c:pt idx="153">
                  <c:v>1.2650011023914238</c:v>
                </c:pt>
                <c:pt idx="154">
                  <c:v>1.2835292422603803</c:v>
                </c:pt>
                <c:pt idx="155">
                  <c:v>1.3022063202068033</c:v>
                </c:pt>
                <c:pt idx="156">
                  <c:v>1.3210325619604582</c:v>
                </c:pt>
                <c:pt idx="157">
                  <c:v>1.3400081921397147</c:v>
                </c:pt>
                <c:pt idx="158">
                  <c:v>1.3591334342640857</c:v>
                </c:pt>
                <c:pt idx="159">
                  <c:v>1.3784085107665465</c:v>
                </c:pt>
                <c:pt idx="160">
                  <c:v>1.3978336430056324</c:v>
                </c:pt>
                <c:pt idx="161">
                  <c:v>1.4174090512773356</c:v>
                </c:pt>
                <c:pt idx="162">
                  <c:v>1.4371349548267884</c:v>
                </c:pt>
                <c:pt idx="163">
                  <c:v>1.4570115718597556</c:v>
                </c:pt>
                <c:pt idx="164">
                  <c:v>1.477039119553921</c:v>
                </c:pt>
                <c:pt idx="165">
                  <c:v>1.4972178140699912</c:v>
                </c:pt>
                <c:pt idx="166">
                  <c:v>1.5175478705626111</c:v>
                </c:pt>
                <c:pt idx="167">
                  <c:v>1.538029503191092</c:v>
                </c:pt>
                <c:pt idx="168">
                  <c:v>1.5586629251299697</c:v>
                </c:pt>
                <c:pt idx="169">
                  <c:v>1.57944834857938</c:v>
                </c:pt>
                <c:pt idx="170">
                  <c:v>1.6003859847752708</c:v>
                </c:pt>
                <c:pt idx="171">
                  <c:v>1.6214760439994429</c:v>
                </c:pt>
                <c:pt idx="172">
                  <c:v>1.642718735589429</c:v>
                </c:pt>
                <c:pt idx="173">
                  <c:v>1.6641142679482184</c:v>
                </c:pt>
                <c:pt idx="174">
                  <c:v>1.6856628485538148</c:v>
                </c:pt>
                <c:pt idx="175">
                  <c:v>1.7073646839686554</c:v>
                </c:pt>
                <c:pt idx="176">
                  <c:v>1.7292199798488674</c:v>
                </c:pt>
                <c:pt idx="177">
                  <c:v>1.7512289409533919</c:v>
                </c:pt>
                <c:pt idx="178">
                  <c:v>1.7733917711529508</c:v>
                </c:pt>
                <c:pt idx="179">
                  <c:v>1.7957086734388856</c:v>
                </c:pt>
                <c:pt idx="180">
                  <c:v>1.8181798499318564</c:v>
                </c:pt>
                <c:pt idx="181">
                  <c:v>1.840805501890399</c:v>
                </c:pt>
                <c:pt idx="182">
                  <c:v>1.8635858297193661</c:v>
                </c:pt>
                <c:pt idx="183">
                  <c:v>1.8865210329782216</c:v>
                </c:pt>
                <c:pt idx="184">
                  <c:v>1.9096113103892269</c:v>
                </c:pt>
                <c:pt idx="185">
                  <c:v>1.9328568598454896</c:v>
                </c:pt>
                <c:pt idx="186">
                  <c:v>1.9562578784189011</c:v>
                </c:pt>
                <c:pt idx="187">
                  <c:v>1.9798145623679526</c:v>
                </c:pt>
                <c:pt idx="188">
                  <c:v>2.0035271071454308</c:v>
                </c:pt>
                <c:pt idx="189">
                  <c:v>2.0273957074060114</c:v>
                </c:pt>
                <c:pt idx="190">
                  <c:v>2.0514205570137256</c:v>
                </c:pt>
                <c:pt idx="191">
                  <c:v>2.0756018490493333</c:v>
                </c:pt>
                <c:pt idx="192">
                  <c:v>2.0999397758175786</c:v>
                </c:pt>
                <c:pt idx="193">
                  <c:v>2.1244345288543425</c:v>
                </c:pt>
                <c:pt idx="194">
                  <c:v>2.1490862989337014</c:v>
                </c:pt>
                <c:pt idx="195">
                  <c:v>2.1738952760748678</c:v>
                </c:pt>
                <c:pt idx="196">
                  <c:v>2.1988616495490501</c:v>
                </c:pt>
                <c:pt idx="197">
                  <c:v>2.2239856078862039</c:v>
                </c:pt>
                <c:pt idx="198">
                  <c:v>2.2492673388816935</c:v>
                </c:pt>
                <c:pt idx="199">
                  <c:v>2.2747070296028551</c:v>
                </c:pt>
                <c:pt idx="200">
                  <c:v>2.3003048663954782</c:v>
                </c:pt>
                <c:pt idx="201">
                  <c:v>2.3260610348901847</c:v>
                </c:pt>
                <c:pt idx="202">
                  <c:v>2.3519757200087286</c:v>
                </c:pt>
                <c:pt idx="203">
                  <c:v>2.3780491059702094</c:v>
                </c:pt>
                <c:pt idx="204">
                  <c:v>2.4042813762971931</c:v>
                </c:pt>
                <c:pt idx="205">
                  <c:v>2.4306727138217612</c:v>
                </c:pt>
                <c:pt idx="206">
                  <c:v>2.4572233006914646</c:v>
                </c:pt>
                <c:pt idx="207">
                  <c:v>2.4839333183752115</c:v>
                </c:pt>
                <c:pt idx="208">
                  <c:v>2.510802947669065</c:v>
                </c:pt>
                <c:pt idx="209">
                  <c:v>2.5378323687019675</c:v>
                </c:pt>
                <c:pt idx="210">
                  <c:v>2.5650217609413968</c:v>
                </c:pt>
                <c:pt idx="211">
                  <c:v>2.5923713031989286</c:v>
                </c:pt>
                <c:pt idx="212">
                  <c:v>2.6198811736357492</c:v>
                </c:pt>
                <c:pt idx="213">
                  <c:v>2.6475515497680751</c:v>
                </c:pt>
                <c:pt idx="214">
                  <c:v>2.6753826084725207</c:v>
                </c:pt>
                <c:pt idx="215">
                  <c:v>2.7033745259913786</c:v>
                </c:pt>
                <c:pt idx="216">
                  <c:v>2.7315274779378464</c:v>
                </c:pt>
                <c:pt idx="217">
                  <c:v>2.7598416393011793</c:v>
                </c:pt>
                <c:pt idx="218">
                  <c:v>2.7883171844517758</c:v>
                </c:pt>
                <c:pt idx="219">
                  <c:v>2.8169542871462054</c:v>
                </c:pt>
                <c:pt idx="220">
                  <c:v>2.845753120532164</c:v>
                </c:pt>
                <c:pt idx="221">
                  <c:v>2.8747138571533752</c:v>
                </c:pt>
                <c:pt idx="222">
                  <c:v>2.9038366689544235</c:v>
                </c:pt>
                <c:pt idx="223">
                  <c:v>2.9331217272855277</c:v>
                </c:pt>
                <c:pt idx="224">
                  <c:v>2.9625692029072663</c:v>
                </c:pt>
                <c:pt idx="225">
                  <c:v>2.9921792659952233</c:v>
                </c:pt>
                <c:pt idx="226">
                  <c:v>3.0219520861445992</c:v>
                </c:pt>
                <c:pt idx="227">
                  <c:v>3.0518878323747445</c:v>
                </c:pt>
                <c:pt idx="228">
                  <c:v>3.0819866731336618</c:v>
                </c:pt>
                <c:pt idx="229">
                  <c:v>3.1122487763024256</c:v>
                </c:pt>
                <c:pt idx="230">
                  <c:v>3.1426743091995717</c:v>
                </c:pt>
                <c:pt idx="231">
                  <c:v>3.1732634385854221</c:v>
                </c:pt>
                <c:pt idx="232">
                  <c:v>3.2040163306663607</c:v>
                </c:pt>
                <c:pt idx="233">
                  <c:v>3.2349331510990584</c:v>
                </c:pt>
                <c:pt idx="234">
                  <c:v>3.2660140649946459</c:v>
                </c:pt>
                <c:pt idx="235">
                  <c:v>3.2972592369228417</c:v>
                </c:pt>
                <c:pt idx="236">
                  <c:v>3.3286688309160248</c:v>
                </c:pt>
                <c:pt idx="237">
                  <c:v>3.3602430104732632</c:v>
                </c:pt>
                <c:pt idx="238">
                  <c:v>3.3919819385642995</c:v>
                </c:pt>
                <c:pt idx="239">
                  <c:v>3.423885777633481</c:v>
                </c:pt>
                <c:pt idx="240">
                  <c:v>3.4559546896036535</c:v>
                </c:pt>
                <c:pt idx="241">
                  <c:v>3.4881888358799973</c:v>
                </c:pt>
                <c:pt idx="242">
                  <c:v>3.5205883773538402</c:v>
                </c:pt>
                <c:pt idx="243">
                  <c:v>3.5531534744064039</c:v>
                </c:pt>
                <c:pt idx="244">
                  <c:v>3.5858842869125169</c:v>
                </c:pt>
                <c:pt idx="245">
                  <c:v>3.6187809742442996</c:v>
                </c:pt>
                <c:pt idx="246">
                  <c:v>3.6518436952747764</c:v>
                </c:pt>
                <c:pt idx="247">
                  <c:v>3.6850726083814789</c:v>
                </c:pt>
                <c:pt idx="248">
                  <c:v>3.7184678714499872</c:v>
                </c:pt>
                <c:pt idx="249">
                  <c:v>3.7520296418774435</c:v>
                </c:pt>
                <c:pt idx="250">
                  <c:v>3.785758076576017</c:v>
                </c:pt>
                <c:pt idx="251">
                  <c:v>3.8196533319763439</c:v>
                </c:pt>
                <c:pt idx="252">
                  <c:v>3.853715564030912</c:v>
                </c:pt>
                <c:pt idx="253">
                  <c:v>3.8879449282174243</c:v>
                </c:pt>
                <c:pt idx="254">
                  <c:v>3.9223415795421182</c:v>
                </c:pt>
                <c:pt idx="255">
                  <c:v>3.956905672543042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048-4CF1-B26D-FB02157D0F02}"/>
            </c:ext>
          </c:extLst>
        </c:ser>
        <c:ser>
          <c:idx val="5"/>
          <c:order val="4"/>
          <c:spPr>
            <a:ln w="158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(gamma_2)'!$M$6:$M$261</c:f>
              <c:numCache>
                <c:formatCode>0.000</c:formatCode>
                <c:ptCount val="256"/>
                <c:pt idx="0">
                  <c:v>8.4359374617293564E-2</c:v>
                </c:pt>
                <c:pt idx="1">
                  <c:v>8.505449370465204E-2</c:v>
                </c:pt>
                <c:pt idx="2">
                  <c:v>8.7457231144202591E-2</c:v>
                </c:pt>
                <c:pt idx="3">
                  <c:v>9.1847276512263876E-2</c:v>
                </c:pt>
                <c:pt idx="4">
                  <c:v>9.8398941138822943E-2</c:v>
                </c:pt>
                <c:pt idx="5">
                  <c:v>0.10724398188771175</c:v>
                </c:pt>
                <c:pt idx="6">
                  <c:v>0.11848982883855769</c:v>
                </c:pt>
                <c:pt idx="7">
                  <c:v>0.13222789693515849</c:v>
                </c:pt>
                <c:pt idx="8">
                  <c:v>0.14853815683462182</c:v>
                </c:pt>
                <c:pt idx="9">
                  <c:v>0.16749194410822621</c:v>
                </c:pt>
                <c:pt idx="10">
                  <c:v>0.18915382016084387</c:v>
                </c:pt>
                <c:pt idx="11">
                  <c:v>0.21358287387939387</c:v>
                </c:pt>
                <c:pt idx="12">
                  <c:v>0.24083367059401076</c:v>
                </c:pt>
                <c:pt idx="13">
                  <c:v>0.27095696688703663</c:v>
                </c:pt>
                <c:pt idx="14">
                  <c:v>0.30400026346175879</c:v>
                </c:pt>
                <c:pt idx="15">
                  <c:v>0.3400082422198954</c:v>
                </c:pt>
                <c:pt idx="16">
                  <c:v>0.37902311822041523</c:v>
                </c:pt>
                <c:pt idx="17">
                  <c:v>0.42108492758508576</c:v>
                </c:pt>
                <c:pt idx="18">
                  <c:v>0.4662317662260978</c:v>
                </c:pt>
                <c:pt idx="19">
                  <c:v>0.51449999015427095</c:v>
                </c:pt>
                <c:pt idx="20">
                  <c:v>0.56592438531237454</c:v>
                </c:pt>
                <c:pt idx="21">
                  <c:v>0.62053831290823802</c:v>
                </c:pt>
                <c:pt idx="22">
                  <c:v>0.67837383481410374</c:v>
                </c:pt>
                <c:pt idx="23">
                  <c:v>0.73946182257301274</c:v>
                </c:pt>
                <c:pt idx="24">
                  <c:v>0.80383205279346703</c:v>
                </c:pt>
                <c:pt idx="25">
                  <c:v>0.87151329114262643</c:v>
                </c:pt>
                <c:pt idx="26">
                  <c:v>0.94253336671324051</c:v>
                </c:pt>
                <c:pt idx="27">
                  <c:v>1.0169192382038934</c:v>
                </c:pt>
                <c:pt idx="28">
                  <c:v>1.0946970530903561</c:v>
                </c:pt>
                <c:pt idx="29">
                  <c:v>1.1758922007594699</c:v>
                </c:pt>
                <c:pt idx="30">
                  <c:v>1.2605293604128134</c:v>
                </c:pt>
                <c:pt idx="31">
                  <c:v>1.3486325444156346</c:v>
                </c:pt>
                <c:pt idx="32">
                  <c:v>1.4402251376598878</c:v>
                </c:pt>
                <c:pt idx="33">
                  <c:v>1.5353299334232944</c:v>
                </c:pt>
                <c:pt idx="34">
                  <c:v>1.6339691661349809</c:v>
                </c:pt>
                <c:pt idx="35">
                  <c:v>1.7361645413992679</c:v>
                </c:pt>
                <c:pt idx="36">
                  <c:v>1.8419372635801627</c:v>
                </c:pt>
                <c:pt idx="37">
                  <c:v>1.9513080612081011</c:v>
                </c:pt>
                <c:pt idx="38">
                  <c:v>2.0642972104360169</c:v>
                </c:pt>
                <c:pt idx="39">
                  <c:v>2.1809245567427071</c:v>
                </c:pt>
                <c:pt idx="40">
                  <c:v>2.3012095350567048</c:v>
                </c:pt>
                <c:pt idx="41">
                  <c:v>2.4251711884528246</c:v>
                </c:pt>
                <c:pt idx="42">
                  <c:v>2.5528281855554491</c:v>
                </c:pt>
                <c:pt idx="43">
                  <c:v>2.6841988367671035</c:v>
                </c:pt>
                <c:pt idx="44">
                  <c:v>2.8193011094274718</c:v>
                </c:pt>
                <c:pt idx="45">
                  <c:v>2.9581526419963584</c:v>
                </c:pt>
                <c:pt idx="46">
                  <c:v>3.1007707573440375</c:v>
                </c:pt>
                <c:pt idx="47">
                  <c:v>3.2471724752235747</c:v>
                </c:pt>
                <c:pt idx="48">
                  <c:v>3.3973745239920481</c:v>
                </c:pt>
                <c:pt idx="49">
                  <c:v>3.5513933516407703</c:v>
                </c:pt>
                <c:pt idx="50">
                  <c:v>3.7092451361887195</c:v>
                </c:pt>
                <c:pt idx="51">
                  <c:v>3.8709457954880495</c:v>
                </c:pt>
                <c:pt idx="52">
                  <c:v>4.0365109964859887</c:v>
                </c:pt>
                <c:pt idx="53">
                  <c:v>4.2059561639832275</c:v>
                </c:pt>
                <c:pt idx="54">
                  <c:v>4.379296488925263</c:v>
                </c:pt>
                <c:pt idx="55">
                  <c:v>4.5565469362598936</c:v>
                </c:pt>
                <c:pt idx="56">
                  <c:v>4.7377222523911184</c:v>
                </c:pt>
                <c:pt idx="57">
                  <c:v>4.9228369722570848</c:v>
                </c:pt>
                <c:pt idx="58">
                  <c:v>5.1119054260573655</c:v>
                </c:pt>
                <c:pt idx="59">
                  <c:v>5.3049417456527932</c:v>
                </c:pt>
                <c:pt idx="60">
                  <c:v>5.5019598706590322</c:v>
                </c:pt>
                <c:pt idx="61">
                  <c:v>5.7029735542535747</c:v>
                </c:pt>
                <c:pt idx="62">
                  <c:v>5.9079963687140404</c:v>
                </c:pt>
                <c:pt idx="63">
                  <c:v>6.1170417107044797</c:v>
                </c:pt>
                <c:pt idx="64">
                  <c:v>6.330122806324944</c:v>
                </c:pt>
                <c:pt idx="65">
                  <c:v>6.5472527159385292</c:v>
                </c:pt>
                <c:pt idx="66">
                  <c:v>6.7684443387889699</c:v>
                </c:pt>
                <c:pt idx="67">
                  <c:v>6.9937104174209432</c:v>
                </c:pt>
                <c:pt idx="68">
                  <c:v>7.2230635419144047</c:v>
                </c:pt>
                <c:pt idx="69">
                  <c:v>7.4565161539433218</c:v>
                </c:pt>
                <c:pt idx="70">
                  <c:v>7.6940805506686694</c:v>
                </c:pt>
                <c:pt idx="71">
                  <c:v>7.9357688884746365</c:v>
                </c:pt>
                <c:pt idx="72">
                  <c:v>8.1815931865565901</c:v>
                </c:pt>
                <c:pt idx="73">
                  <c:v>8.4315653303685618</c:v>
                </c:pt>
                <c:pt idx="74">
                  <c:v>8.6856970749377798</c:v>
                </c:pt>
                <c:pt idx="75">
                  <c:v>8.9440000480529296</c:v>
                </c:pt>
                <c:pt idx="76">
                  <c:v>9.2064857533327373</c:v>
                </c:pt>
                <c:pt idx="77">
                  <c:v>9.4731655731808235</c:v>
                </c:pt>
                <c:pt idx="78">
                  <c:v>9.7440507716324625</c:v>
                </c:pt>
                <c:pt idx="79">
                  <c:v>10.019152497098624</c:v>
                </c:pt>
                <c:pt idx="80">
                  <c:v>10.298481785012171</c:v>
                </c:pt>
                <c:pt idx="81">
                  <c:v>10.582049560380966</c:v>
                </c:pt>
                <c:pt idx="82">
                  <c:v>10.869866640252212</c:v>
                </c:pt>
                <c:pt idx="83">
                  <c:v>11.161943736092274</c:v>
                </c:pt>
                <c:pt idx="84">
                  <c:v>11.458291456085693</c:v>
                </c:pt>
                <c:pt idx="85">
                  <c:v>11.758920307357302</c:v>
                </c:pt>
                <c:pt idx="86">
                  <c:v>12.063840698120634</c:v>
                </c:pt>
                <c:pt idx="87">
                  <c:v>12.37306293975619</c:v>
                </c:pt>
                <c:pt idx="88">
                  <c:v>12.686597248822364</c:v>
                </c:pt>
                <c:pt idx="89">
                  <c:v>13.004453749002137</c:v>
                </c:pt>
                <c:pt idx="90">
                  <c:v>13.326642472988292</c:v>
                </c:pt>
                <c:pt idx="91">
                  <c:v>13.653173364309556</c:v>
                </c:pt>
                <c:pt idx="92">
                  <c:v>13.984056279100482</c:v>
                </c:pt>
                <c:pt idx="93">
                  <c:v>14.319300987817094</c:v>
                </c:pt>
                <c:pt idx="94">
                  <c:v>14.658917176900671</c:v>
                </c:pt>
                <c:pt idx="95">
                  <c:v>15.002914450391822</c:v>
                </c:pt>
                <c:pt idx="96">
                  <c:v>15.351302331496708</c:v>
                </c:pt>
                <c:pt idx="97">
                  <c:v>15.704090264107405</c:v>
                </c:pt>
                <c:pt idx="98">
                  <c:v>16.061287614278299</c:v>
                </c:pt>
                <c:pt idx="99">
                  <c:v>16.422903671659927</c:v>
                </c:pt>
                <c:pt idx="100">
                  <c:v>16.788947650892293</c:v>
                </c:pt>
                <c:pt idx="101">
                  <c:v>17.159428692958954</c:v>
                </c:pt>
                <c:pt idx="102">
                  <c:v>17.534355866503333</c:v>
                </c:pt>
                <c:pt idx="103">
                  <c:v>17.913738169108914</c:v>
                </c:pt>
                <c:pt idx="104">
                  <c:v>18.297584528544377</c:v>
                </c:pt>
                <c:pt idx="105">
                  <c:v>18.685903803975151</c:v>
                </c:pt>
                <c:pt idx="106">
                  <c:v>19.078704787142527</c:v>
                </c:pt>
                <c:pt idx="107">
                  <c:v>19.475996203511482</c:v>
                </c:pt>
                <c:pt idx="108">
                  <c:v>19.877786713388446</c:v>
                </c:pt>
                <c:pt idx="109">
                  <c:v>20.284084913009831</c:v>
                </c:pt>
                <c:pt idx="110">
                  <c:v>20.694899335602685</c:v>
                </c:pt>
                <c:pt idx="111">
                  <c:v>21.11023845241812</c:v>
                </c:pt>
                <c:pt idx="112">
                  <c:v>21.530110673738662</c:v>
                </c:pt>
                <c:pt idx="113">
                  <c:v>21.954524349860264</c:v>
                </c:pt>
                <c:pt idx="114">
                  <c:v>22.383487772049975</c:v>
                </c:pt>
                <c:pt idx="115">
                  <c:v>22.817009173479981</c:v>
                </c:pt>
                <c:pt idx="116">
                  <c:v>23.25509673013881</c:v>
                </c:pt>
                <c:pt idx="117">
                  <c:v>23.697758561720551</c:v>
                </c:pt>
                <c:pt idx="118">
                  <c:v>24.145002732492593</c:v>
                </c:pt>
                <c:pt idx="119">
                  <c:v>24.596837252142823</c:v>
                </c:pt>
                <c:pt idx="120">
                  <c:v>25.05327007660685</c:v>
                </c:pt>
                <c:pt idx="121">
                  <c:v>25.51430910887575</c:v>
                </c:pt>
                <c:pt idx="122">
                  <c:v>25.979962199785149</c:v>
                </c:pt>
                <c:pt idx="123">
                  <c:v>26.450237148786126</c:v>
                </c:pt>
                <c:pt idx="124">
                  <c:v>26.925141704698511</c:v>
                </c:pt>
                <c:pt idx="125">
                  <c:v>27.404683566447204</c:v>
                </c:pt>
                <c:pt idx="126">
                  <c:v>27.888870383781757</c:v>
                </c:pt>
                <c:pt idx="127">
                  <c:v>28.377709757980139</c:v>
                </c:pt>
                <c:pt idx="128">
                  <c:v>28.871209242536821</c:v>
                </c:pt>
                <c:pt idx="129">
                  <c:v>29.369376343835793</c:v>
                </c:pt>
                <c:pt idx="130">
                  <c:v>29.872218521808978</c:v>
                </c:pt>
                <c:pt idx="131">
                  <c:v>30.379743190580378</c:v>
                </c:pt>
                <c:pt idx="132">
                  <c:v>30.891957719096318</c:v>
                </c:pt>
                <c:pt idx="133">
                  <c:v>31.408869431742644</c:v>
                </c:pt>
                <c:pt idx="134">
                  <c:v>31.930485608948381</c:v>
                </c:pt>
                <c:pt idx="135">
                  <c:v>32.456813487777261</c:v>
                </c:pt>
                <c:pt idx="136">
                  <c:v>32.987860262506466</c:v>
                </c:pt>
                <c:pt idx="137">
                  <c:v>33.523633085193865</c:v>
                </c:pt>
                <c:pt idx="138">
                  <c:v>34.064139066233402</c:v>
                </c:pt>
                <c:pt idx="139">
                  <c:v>34.609385274899083</c:v>
                </c:pt>
                <c:pt idx="140">
                  <c:v>35.159378739878299</c:v>
                </c:pt>
                <c:pt idx="141">
                  <c:v>35.714126449794144</c:v>
                </c:pt>
                <c:pt idx="142">
                  <c:v>36.273635353717573</c:v>
                </c:pt>
                <c:pt idx="143">
                  <c:v>36.83791236166924</c:v>
                </c:pt>
                <c:pt idx="144">
                  <c:v>37.406964345111746</c:v>
                </c:pt>
                <c:pt idx="145">
                  <c:v>37.980798137431854</c:v>
                </c:pt>
                <c:pt idx="146">
                  <c:v>38.559420534413995</c:v>
                </c:pt>
                <c:pt idx="147">
                  <c:v>39.142838294704077</c:v>
                </c:pt>
                <c:pt idx="148">
                  <c:v>39.7310581402648</c:v>
                </c:pt>
                <c:pt idx="149">
                  <c:v>40.324086756822219</c:v>
                </c:pt>
                <c:pt idx="150">
                  <c:v>40.921930794303961</c:v>
                </c:pt>
                <c:pt idx="151">
                  <c:v>41.524596867269096</c:v>
                </c:pt>
                <c:pt idx="152">
                  <c:v>42.13209155533022</c:v>
                </c:pt>
                <c:pt idx="153">
                  <c:v>42.744421403567699</c:v>
                </c:pt>
                <c:pt idx="154">
                  <c:v>43.361592922936026</c:v>
                </c:pt>
                <c:pt idx="155">
                  <c:v>43.983612590663363</c:v>
                </c:pt>
                <c:pt idx="156">
                  <c:v>44.610486850643269</c:v>
                </c:pt>
                <c:pt idx="157">
                  <c:v>45.242222113819729</c:v>
                </c:pt>
                <c:pt idx="158">
                  <c:v>45.878824758565102</c:v>
                </c:pt>
                <c:pt idx="159">
                  <c:v>46.520301131051596</c:v>
                </c:pt>
                <c:pt idx="160">
                  <c:v>47.166657545616047</c:v>
                </c:pt>
                <c:pt idx="161">
                  <c:v>47.817900285118064</c:v>
                </c:pt>
                <c:pt idx="162">
                  <c:v>48.474035601292613</c:v>
                </c:pt>
                <c:pt idx="163">
                  <c:v>49.13506971509559</c:v>
                </c:pt>
                <c:pt idx="164">
                  <c:v>49.801008817044298</c:v>
                </c:pt>
                <c:pt idx="165">
                  <c:v>50.471859067551478</c:v>
                </c:pt>
                <c:pt idx="166">
                  <c:v>51.147626597254053</c:v>
                </c:pt>
                <c:pt idx="167">
                  <c:v>51.828317507336152</c:v>
                </c:pt>
                <c:pt idx="168">
                  <c:v>52.513937869846643</c:v>
                </c:pt>
                <c:pt idx="169">
                  <c:v>53.204493728011542</c:v>
                </c:pt>
                <c:pt idx="170">
                  <c:v>53.899991096541186</c:v>
                </c:pt>
                <c:pt idx="171">
                  <c:v>54.600435961932121</c:v>
                </c:pt>
                <c:pt idx="172">
                  <c:v>55.30583428276443</c:v>
                </c:pt>
                <c:pt idx="173">
                  <c:v>56.016191989993949</c:v>
                </c:pt>
                <c:pt idx="174">
                  <c:v>56.731514987239606</c:v>
                </c:pt>
                <c:pt idx="175">
                  <c:v>57.451809151066719</c:v>
                </c:pt>
                <c:pt idx="176">
                  <c:v>58.177080331264989</c:v>
                </c:pt>
                <c:pt idx="177">
                  <c:v>58.907334351122607</c:v>
                </c:pt>
                <c:pt idx="178">
                  <c:v>59.642577007695849</c:v>
                </c:pt>
                <c:pt idx="179">
                  <c:v>60.382814072074375</c:v>
                </c:pt>
                <c:pt idx="180">
                  <c:v>61.128051289642407</c:v>
                </c:pt>
                <c:pt idx="181">
                  <c:v>61.878294380336058</c:v>
                </c:pt>
                <c:pt idx="182">
                  <c:v>62.633549038896099</c:v>
                </c:pt>
                <c:pt idx="183">
                  <c:v>63.393820935117581</c:v>
                </c:pt>
                <c:pt idx="184">
                  <c:v>64.159115714095037</c:v>
                </c:pt>
                <c:pt idx="185">
                  <c:v>64.929438996464057</c:v>
                </c:pt>
                <c:pt idx="186">
                  <c:v>65.704796378639742</c:v>
                </c:pt>
                <c:pt idx="187">
                  <c:v>66.485193433050696</c:v>
                </c:pt>
                <c:pt idx="188">
                  <c:v>67.270635708370193</c:v>
                </c:pt>
                <c:pt idx="189">
                  <c:v>68.061128729743473</c:v>
                </c:pt>
                <c:pt idx="190">
                  <c:v>68.856677999012007</c:v>
                </c:pt>
                <c:pt idx="191">
                  <c:v>69.657288994934305</c:v>
                </c:pt>
                <c:pt idx="192">
                  <c:v>70.462967173403271</c:v>
                </c:pt>
                <c:pt idx="193">
                  <c:v>71.273717967660829</c:v>
                </c:pt>
                <c:pt idx="194">
                  <c:v>72.08954678850894</c:v>
                </c:pt>
                <c:pt idx="195">
                  <c:v>72.910459024518104</c:v>
                </c:pt>
                <c:pt idx="196">
                  <c:v>73.736460042232196</c:v>
                </c:pt>
                <c:pt idx="197">
                  <c:v>74.56755518637128</c:v>
                </c:pt>
                <c:pt idx="198">
                  <c:v>75.403749780030452</c:v>
                </c:pt>
                <c:pt idx="199">
                  <c:v>76.245049124876843</c:v>
                </c:pt>
                <c:pt idx="200">
                  <c:v>77.091458501343112</c:v>
                </c:pt>
                <c:pt idx="201">
                  <c:v>77.942983168818927</c:v>
                </c:pt>
                <c:pt idx="202">
                  <c:v>78.79962836583897</c:v>
                </c:pt>
                <c:pt idx="203">
                  <c:v>79.661399310269132</c:v>
                </c:pt>
                <c:pt idx="204">
                  <c:v>80.528301199489491</c:v>
                </c:pt>
                <c:pt idx="205">
                  <c:v>81.400339210575183</c:v>
                </c:pt>
                <c:pt idx="206">
                  <c:v>82.277518500474869</c:v>
                </c:pt>
                <c:pt idx="207">
                  <c:v>83.159844206185895</c:v>
                </c:pt>
                <c:pt idx="208">
                  <c:v>84.047321444928613</c:v>
                </c:pt>
                <c:pt idx="209">
                  <c:v>84.939955314317032</c:v>
                </c:pt>
                <c:pt idx="210">
                  <c:v>85.837750892527566</c:v>
                </c:pt>
                <c:pt idx="211">
                  <c:v>86.740713238465858</c:v>
                </c:pt>
                <c:pt idx="212">
                  <c:v>87.648847391931</c:v>
                </c:pt>
                <c:pt idx="213">
                  <c:v>88.562158373777848</c:v>
                </c:pt>
                <c:pt idx="214">
                  <c:v>89.480651186076997</c:v>
                </c:pt>
                <c:pt idx="215">
                  <c:v>90.404330812272704</c:v>
                </c:pt>
                <c:pt idx="216">
                  <c:v>91.333202217338751</c:v>
                </c:pt>
                <c:pt idx="217">
                  <c:v>92.267270347932481</c:v>
                </c:pt>
                <c:pt idx="218">
                  <c:v>93.206540132546806</c:v>
                </c:pt>
                <c:pt idx="219">
                  <c:v>94.151016481659425</c:v>
                </c:pt>
                <c:pt idx="220">
                  <c:v>95.100704287882081</c:v>
                </c:pt>
                <c:pt idx="221">
                  <c:v>96.055608426105294</c:v>
                </c:pt>
                <c:pt idx="222">
                  <c:v>97.015733753643985</c:v>
                </c:pt>
                <c:pt idx="223">
                  <c:v>97.981085110378757</c:v>
                </c:pt>
                <c:pt idx="224">
                  <c:v>98.951667318897293</c:v>
                </c:pt>
                <c:pt idx="225">
                  <c:v>99.927485184633397</c:v>
                </c:pt>
                <c:pt idx="226">
                  <c:v>100.9085434960033</c:v>
                </c:pt>
                <c:pt idx="227">
                  <c:v>101.894847024542</c:v>
                </c:pt>
                <c:pt idx="228">
                  <c:v>102.88640052503688</c:v>
                </c:pt>
                <c:pt idx="229">
                  <c:v>103.88320873565954</c:v>
                </c:pt>
                <c:pt idx="230">
                  <c:v>104.88527637809669</c:v>
                </c:pt>
                <c:pt idx="231">
                  <c:v>105.89260815767886</c:v>
                </c:pt>
                <c:pt idx="232">
                  <c:v>106.90520876350816</c:v>
                </c:pt>
                <c:pt idx="233">
                  <c:v>107.92308286858383</c:v>
                </c:pt>
                <c:pt idx="234">
                  <c:v>108.94623512992648</c:v>
                </c:pt>
                <c:pt idx="235">
                  <c:v>109.9746701887012</c:v>
                </c:pt>
                <c:pt idx="236">
                  <c:v>111.00839267033886</c:v>
                </c:pt>
                <c:pt idx="237">
                  <c:v>112.04740718465617</c:v>
                </c:pt>
                <c:pt idx="238">
                  <c:v>113.0917183259739</c:v>
                </c:pt>
                <c:pt idx="239">
                  <c:v>114.14133067323439</c:v>
                </c:pt>
                <c:pt idx="240">
                  <c:v>115.19624879011715</c:v>
                </c:pt>
                <c:pt idx="241">
                  <c:v>116.25647722515315</c:v>
                </c:pt>
                <c:pt idx="242">
                  <c:v>117.32202051183795</c:v>
                </c:pt>
                <c:pt idx="243">
                  <c:v>118.39288316874374</c:v>
                </c:pt>
                <c:pt idx="244">
                  <c:v>119.4690696996295</c:v>
                </c:pt>
                <c:pt idx="245">
                  <c:v>120.55058459355013</c:v>
                </c:pt>
                <c:pt idx="246">
                  <c:v>121.63743232496508</c:v>
                </c:pt>
                <c:pt idx="247">
                  <c:v>122.72961735384416</c:v>
                </c:pt>
                <c:pt idx="248">
                  <c:v>123.82714412577369</c:v>
                </c:pt>
                <c:pt idx="249">
                  <c:v>124.93001707206082</c:v>
                </c:pt>
                <c:pt idx="250">
                  <c:v>126.03824060983632</c:v>
                </c:pt>
                <c:pt idx="251">
                  <c:v>127.15181914215692</c:v>
                </c:pt>
                <c:pt idx="252">
                  <c:v>128.2707570581062</c:v>
                </c:pt>
                <c:pt idx="253">
                  <c:v>129.39505873289363</c:v>
                </c:pt>
                <c:pt idx="254">
                  <c:v>130.52472852795449</c:v>
                </c:pt>
                <c:pt idx="255">
                  <c:v>131.65977079104621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048-4CF1-B26D-FB02157D0F02}"/>
            </c:ext>
          </c:extLst>
        </c:ser>
        <c:ser>
          <c:idx val="6"/>
          <c:order val="5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(gamma_2)'!$N$6:$N$261</c:f>
              <c:numCache>
                <c:formatCode>0.000</c:formatCode>
                <c:ptCount val="256"/>
                <c:pt idx="0">
                  <c:v>0.27705856251518668</c:v>
                </c:pt>
                <c:pt idx="1">
                  <c:v>0.27902722223087129</c:v>
                </c:pt>
                <c:pt idx="2">
                  <c:v>0.28589657896908588</c:v>
                </c:pt>
                <c:pt idx="3">
                  <c:v>0.2984485841232381</c:v>
                </c:pt>
                <c:pt idx="4">
                  <c:v>0.31716594205196047</c:v>
                </c:pt>
                <c:pt idx="5">
                  <c:v>0.34241209448436882</c:v>
                </c:pt>
                <c:pt idx="6">
                  <c:v>0.37448262688237988</c:v>
                </c:pt>
                <c:pt idx="7">
                  <c:v>0.41362858552182369</c:v>
                </c:pt>
                <c:pt idx="8">
                  <c:v>0.46006925820423694</c:v>
                </c:pt>
                <c:pt idx="9">
                  <c:v>0.51400001054749866</c:v>
                </c:pt>
                <c:pt idx="10">
                  <c:v>0.57559746746477902</c:v>
                </c:pt>
                <c:pt idx="11">
                  <c:v>0.64502313197919459</c:v>
                </c:pt>
                <c:pt idx="12">
                  <c:v>0.72242602016428503</c:v>
                </c:pt>
                <c:pt idx="13">
                  <c:v>0.8079446437574429</c:v>
                </c:pt>
                <c:pt idx="14">
                  <c:v>0.90170854214239204</c:v>
                </c:pt>
                <c:pt idx="15">
                  <c:v>1.0038394924447898</c:v>
                </c:pt>
                <c:pt idx="16">
                  <c:v>1.1144524832195535</c:v>
                </c:pt>
                <c:pt idx="17">
                  <c:v>1.2336565103802173</c:v>
                </c:pt>
                <c:pt idx="18">
                  <c:v>1.3615552367515436</c:v>
                </c:pt>
                <c:pt idx="19">
                  <c:v>1.4982475451513395</c:v>
                </c:pt>
                <c:pt idx="20">
                  <c:v>1.6438280070699651</c:v>
                </c:pt>
                <c:pt idx="21">
                  <c:v>1.7983872835334973</c:v>
                </c:pt>
                <c:pt idx="22">
                  <c:v>1.962012470819724</c:v>
                </c:pt>
                <c:pt idx="23">
                  <c:v>2.1347874008451737</c:v>
                </c:pt>
                <c:pt idx="24">
                  <c:v>2.3167929039312454</c:v>
                </c:pt>
                <c:pt idx="25">
                  <c:v>2.5081070400721401</c:v>
                </c:pt>
                <c:pt idx="26">
                  <c:v>2.7088053036198585</c:v>
                </c:pt>
                <c:pt idx="27">
                  <c:v>2.9189608053705864</c:v>
                </c:pt>
                <c:pt idx="28">
                  <c:v>3.1386444353108613</c:v>
                </c:pt>
                <c:pt idx="29">
                  <c:v>3.3679250087100003</c:v>
                </c:pt>
                <c:pt idx="30">
                  <c:v>3.6068693977904394</c:v>
                </c:pt>
                <c:pt idx="31">
                  <c:v>3.8555426508426365</c:v>
                </c:pt>
                <c:pt idx="32">
                  <c:v>4.1140081003560418</c:v>
                </c:pt>
                <c:pt idx="33">
                  <c:v>4.3823274614970433</c:v>
                </c:pt>
                <c:pt idx="34">
                  <c:v>4.6605609220673427</c:v>
                </c:pt>
                <c:pt idx="35">
                  <c:v>4.9487672249131549</c:v>
                </c:pt>
                <c:pt idx="36">
                  <c:v>5.247003743620021</c:v>
                </c:pt>
                <c:pt idx="37">
                  <c:v>5.5553265522147024</c:v>
                </c:pt>
                <c:pt idx="38">
                  <c:v>5.8737904895004238</c:v>
                </c:pt>
                <c:pt idx="39">
                  <c:v>6.202449218571223</c:v>
                </c:pt>
                <c:pt idx="40">
                  <c:v>6.5413552819828968</c:v>
                </c:pt>
                <c:pt idx="41">
                  <c:v>6.8905601529998384</c:v>
                </c:pt>
                <c:pt idx="42">
                  <c:v>7.250114283287111</c:v>
                </c:pt>
                <c:pt idx="43">
                  <c:v>7.6200671473743888</c:v>
                </c:pt>
                <c:pt idx="44">
                  <c:v>8.0004672841812088</c:v>
                </c:pt>
                <c:pt idx="45">
                  <c:v>8.3913623358610998</c:v>
                </c:pt>
                <c:pt idx="46">
                  <c:v>8.7927990841941881</c:v>
                </c:pt>
                <c:pt idx="47">
                  <c:v>9.2048234847336285</c:v>
                </c:pt>
                <c:pt idx="48">
                  <c:v>9.6274806988899382</c:v>
                </c:pt>
                <c:pt idx="49">
                  <c:v>10.06081512411866</c:v>
                </c:pt>
                <c:pt idx="50">
                  <c:v>10.504870422360396</c:v>
                </c:pt>
                <c:pt idx="51">
                  <c:v>10.95968954686764</c:v>
                </c:pt>
                <c:pt idx="52">
                  <c:v>11.425314767540268</c:v>
                </c:pt>
                <c:pt idx="53">
                  <c:v>11.90178769487982</c:v>
                </c:pt>
                <c:pt idx="54">
                  <c:v>12.389149302663004</c:v>
                </c:pt>
                <c:pt idx="55">
                  <c:v>12.887439949425413</c:v>
                </c:pt>
                <c:pt idx="56">
                  <c:v>13.396699398838781</c:v>
                </c:pt>
                <c:pt idx="57">
                  <c:v>13.916966839057634</c:v>
                </c:pt>
                <c:pt idx="58">
                  <c:v>14.4482809011048</c:v>
                </c:pt>
                <c:pt idx="59">
                  <c:v>14.990679676359511</c:v>
                </c:pt>
                <c:pt idx="60">
                  <c:v>15.544200733206457</c:v>
                </c:pt>
                <c:pt idx="61">
                  <c:v>16.108881132899526</c:v>
                </c:pt>
                <c:pt idx="62">
                  <c:v>16.684757444689666</c:v>
                </c:pt>
                <c:pt idx="63">
                  <c:v>17.271865760262443</c:v>
                </c:pt>
                <c:pt idx="64">
                  <c:v>17.87024170752731</c:v>
                </c:pt>
                <c:pt idx="65">
                  <c:v>18.479920463797534</c:v>
                </c:pt>
                <c:pt idx="66">
                  <c:v>19.100936768396686</c:v>
                </c:pt>
                <c:pt idx="67">
                  <c:v>19.733324934725086</c:v>
                </c:pt>
                <c:pt idx="68">
                  <c:v>20.377118861817092</c:v>
                </c:pt>
                <c:pt idx="69">
                  <c:v>21.032352045417944</c:v>
                </c:pt>
                <c:pt idx="70">
                  <c:v>21.699057588606919</c:v>
                </c:pt>
                <c:pt idx="71">
                  <c:v>22.377268211991609</c:v>
                </c:pt>
                <c:pt idx="72">
                  <c:v>23.067016263496413</c:v>
                </c:pt>
                <c:pt idx="73">
                  <c:v>23.768333727767104</c:v>
                </c:pt>
                <c:pt idx="74">
                  <c:v>24.481252235211265</c:v>
                </c:pt>
                <c:pt idx="75">
                  <c:v>25.205803070693801</c:v>
                </c:pt>
                <c:pt idx="76">
                  <c:v>25.942017181904827</c:v>
                </c:pt>
                <c:pt idx="77">
                  <c:v>26.68992518741684</c:v>
                </c:pt>
                <c:pt idx="78">
                  <c:v>27.449557384446198</c:v>
                </c:pt>
                <c:pt idx="79">
                  <c:v>28.220943756333853</c:v>
                </c:pt>
                <c:pt idx="80">
                  <c:v>29.004113979758504</c:v>
                </c:pt>
                <c:pt idx="81">
                  <c:v>29.799097431695579</c:v>
                </c:pt>
                <c:pt idx="82">
                  <c:v>30.605923196133293</c:v>
                </c:pt>
                <c:pt idx="83">
                  <c:v>31.424620070557904</c:v>
                </c:pt>
                <c:pt idx="84">
                  <c:v>32.255216572218288</c:v>
                </c:pt>
                <c:pt idx="85">
                  <c:v>33.097740944180018</c:v>
                </c:pt>
                <c:pt idx="86">
                  <c:v>33.952221161178677</c:v>
                </c:pt>
                <c:pt idx="87">
                  <c:v>34.818684935280935</c:v>
                </c:pt>
                <c:pt idx="88">
                  <c:v>35.697159721362191</c:v>
                </c:pt>
                <c:pt idx="89">
                  <c:v>36.587672722408414</c:v>
                </c:pt>
                <c:pt idx="90">
                  <c:v>37.490250894650309</c:v>
                </c:pt>
                <c:pt idx="91">
                  <c:v>38.40492095253628</c:v>
                </c:pt>
                <c:pt idx="92">
                  <c:v>39.331709373551398</c:v>
                </c:pt>
                <c:pt idx="93">
                  <c:v>40.270642402888448</c:v>
                </c:pt>
                <c:pt idx="94">
                  <c:v>41.221746057977818</c:v>
                </c:pt>
                <c:pt idx="95">
                  <c:v>42.185046132881006</c:v>
                </c:pt>
                <c:pt idx="96">
                  <c:v>43.160568202553939</c:v>
                </c:pt>
                <c:pt idx="97">
                  <c:v>44.148337626985096</c:v>
                </c:pt>
                <c:pt idx="98">
                  <c:v>45.148379555213431</c:v>
                </c:pt>
                <c:pt idx="99">
                  <c:v>46.160718929230448</c:v>
                </c:pt>
                <c:pt idx="100">
                  <c:v>47.185380487771603</c:v>
                </c:pt>
                <c:pt idx="101">
                  <c:v>48.222388770000379</c:v>
                </c:pt>
                <c:pt idx="102">
                  <c:v>49.271768119089877</c:v>
                </c:pt>
                <c:pt idx="103">
                  <c:v>50.333542685705353</c:v>
                </c:pt>
                <c:pt idx="104">
                  <c:v>51.407736431391449</c:v>
                </c:pt>
                <c:pt idx="105">
                  <c:v>52.494373131867611</c:v>
                </c:pt>
                <c:pt idx="106">
                  <c:v>53.593476380235238</c:v>
                </c:pt>
                <c:pt idx="107">
                  <c:v>54.705069590099306</c:v>
                </c:pt>
                <c:pt idx="108">
                  <c:v>55.829175998608015</c:v>
                </c:pt>
                <c:pt idx="109">
                  <c:v>56.965818669413231</c:v>
                </c:pt>
                <c:pt idx="110">
                  <c:v>58.115020495553907</c:v>
                </c:pt>
                <c:pt idx="111">
                  <c:v>59.27680420226632</c:v>
                </c:pt>
                <c:pt idx="112">
                  <c:v>60.451192349722568</c:v>
                </c:pt>
                <c:pt idx="113">
                  <c:v>61.638207335700358</c:v>
                </c:pt>
                <c:pt idx="114">
                  <c:v>62.837871398186024</c:v>
                </c:pt>
                <c:pt idx="115">
                  <c:v>64.050206617913588</c:v>
                </c:pt>
                <c:pt idx="116">
                  <c:v>65.275234920841385</c:v>
                </c:pt>
                <c:pt idx="117">
                  <c:v>66.512978080568757</c:v>
                </c:pt>
                <c:pt idx="118">
                  <c:v>67.763457720694149</c:v>
                </c:pt>
                <c:pt idx="119">
                  <c:v>69.026695317117486</c:v>
                </c:pt>
                <c:pt idx="120">
                  <c:v>70.302712200287758</c:v>
                </c:pt>
                <c:pt idx="121">
                  <c:v>71.591529557397834</c:v>
                </c:pt>
                <c:pt idx="122">
                  <c:v>72.893168434528519</c:v>
                </c:pt>
                <c:pt idx="123">
                  <c:v>74.207649738742546</c:v>
                </c:pt>
                <c:pt idx="124">
                  <c:v>75.534994240131255</c:v>
                </c:pt>
                <c:pt idx="125">
                  <c:v>76.875222573814526</c:v>
                </c:pt>
                <c:pt idx="126">
                  <c:v>78.228355241895585</c:v>
                </c:pt>
                <c:pt idx="127">
                  <c:v>79.594412615372335</c:v>
                </c:pt>
                <c:pt idx="128">
                  <c:v>80.97341493600598</c:v>
                </c:pt>
                <c:pt idx="129">
                  <c:v>82.365382318149244</c:v>
                </c:pt>
                <c:pt idx="130">
                  <c:v>83.770334750533664</c:v>
                </c:pt>
                <c:pt idx="131">
                  <c:v>85.188292098019318</c:v>
                </c:pt>
                <c:pt idx="132">
                  <c:v>86.619274103306282</c:v>
                </c:pt>
                <c:pt idx="133">
                  <c:v>88.063300388609349</c:v>
                </c:pt>
                <c:pt idx="134">
                  <c:v>89.520390457298035</c:v>
                </c:pt>
                <c:pt idx="135">
                  <c:v>90.990563695501876</c:v>
                </c:pt>
                <c:pt idx="136">
                  <c:v>92.473839373681727</c:v>
                </c:pt>
                <c:pt idx="137">
                  <c:v>93.970236648169688</c:v>
                </c:pt>
                <c:pt idx="138">
                  <c:v>95.479774562675857</c:v>
                </c:pt>
                <c:pt idx="139">
                  <c:v>97.002472049766027</c:v>
                </c:pt>
                <c:pt idx="140">
                  <c:v>98.538347932308085</c:v>
                </c:pt>
                <c:pt idx="141">
                  <c:v>100.08742092489007</c:v>
                </c:pt>
                <c:pt idx="142">
                  <c:v>101.64970963520986</c:v>
                </c:pt>
                <c:pt idx="143">
                  <c:v>103.22523256543728</c:v>
                </c:pt>
                <c:pt idx="144">
                  <c:v>104.81400811354908</c:v>
                </c:pt>
                <c:pt idx="145">
                  <c:v>106.41605457463839</c:v>
                </c:pt>
                <c:pt idx="146">
                  <c:v>108.03139014219821</c:v>
                </c:pt>
                <c:pt idx="147">
                  <c:v>109.66003290938099</c:v>
                </c:pt>
                <c:pt idx="148">
                  <c:v>111.30200087023272</c:v>
                </c:pt>
                <c:pt idx="149">
                  <c:v>112.95731192090543</c:v>
                </c:pt>
                <c:pt idx="150">
                  <c:v>114.62598386084478</c:v>
                </c:pt>
                <c:pt idx="151">
                  <c:v>116.30803439395706</c:v>
                </c:pt>
                <c:pt idx="152">
                  <c:v>118.00348112975348</c:v>
                </c:pt>
                <c:pt idx="153">
                  <c:v>119.71234158447363</c:v>
                </c:pt>
                <c:pt idx="154">
                  <c:v>121.43463318218809</c:v>
                </c:pt>
                <c:pt idx="155">
                  <c:v>123.17037325588154</c:v>
                </c:pt>
                <c:pt idx="156">
                  <c:v>124.91957904851489</c:v>
                </c:pt>
                <c:pt idx="157">
                  <c:v>126.68226771406974</c:v>
                </c:pt>
                <c:pt idx="158">
                  <c:v>128.45845631857358</c:v>
                </c:pt>
                <c:pt idx="159">
                  <c:v>130.24816184110557</c:v>
                </c:pt>
                <c:pt idx="160">
                  <c:v>132.051401174787</c:v>
                </c:pt>
                <c:pt idx="161">
                  <c:v>133.86819112775189</c:v>
                </c:pt>
                <c:pt idx="162">
                  <c:v>135.6985484241024</c:v>
                </c:pt>
                <c:pt idx="163">
                  <c:v>137.54248970484639</c:v>
                </c:pt>
                <c:pt idx="164">
                  <c:v>139.4000315288196</c:v>
                </c:pt>
                <c:pt idx="165">
                  <c:v>141.27119037359176</c:v>
                </c:pt>
                <c:pt idx="166">
                  <c:v>143.15598263635735</c:v>
                </c:pt>
                <c:pt idx="167">
                  <c:v>145.0544246348108</c:v>
                </c:pt>
                <c:pt idx="168">
                  <c:v>146.96653260800792</c:v>
                </c:pt>
                <c:pt idx="169">
                  <c:v>148.89232271721173</c:v>
                </c:pt>
                <c:pt idx="170">
                  <c:v>150.83181104672559</c:v>
                </c:pt>
                <c:pt idx="171">
                  <c:v>152.78501360471091</c:v>
                </c:pt>
                <c:pt idx="172">
                  <c:v>154.75194632399266</c:v>
                </c:pt>
                <c:pt idx="173">
                  <c:v>156.73262506285175</c:v>
                </c:pt>
                <c:pt idx="174">
                  <c:v>158.72706560580374</c:v>
                </c:pt>
                <c:pt idx="175">
                  <c:v>160.73528366436486</c:v>
                </c:pt>
                <c:pt idx="176">
                  <c:v>162.7572948778072</c:v>
                </c:pt>
                <c:pt idx="177">
                  <c:v>164.79311481390022</c:v>
                </c:pt>
                <c:pt idx="178">
                  <c:v>166.84275896964107</c:v>
                </c:pt>
                <c:pt idx="179">
                  <c:v>168.90624277197395</c:v>
                </c:pt>
                <c:pt idx="180">
                  <c:v>170.98358157849734</c:v>
                </c:pt>
                <c:pt idx="181">
                  <c:v>173.07479067816004</c:v>
                </c:pt>
                <c:pt idx="182">
                  <c:v>175.17988529194739</c:v>
                </c:pt>
                <c:pt idx="183">
                  <c:v>177.29888057355649</c:v>
                </c:pt>
                <c:pt idx="184">
                  <c:v>179.43179161006046</c:v>
                </c:pt>
                <c:pt idx="185">
                  <c:v>181.57863342256309</c:v>
                </c:pt>
                <c:pt idx="186">
                  <c:v>183.73942096684368</c:v>
                </c:pt>
                <c:pt idx="187">
                  <c:v>185.91416913399161</c:v>
                </c:pt>
                <c:pt idx="188">
                  <c:v>188.10289275103207</c:v>
                </c:pt>
                <c:pt idx="189">
                  <c:v>190.30560658154147</c:v>
                </c:pt>
                <c:pt idx="190">
                  <c:v>192.52232532625476</c:v>
                </c:pt>
                <c:pt idx="191">
                  <c:v>194.75306362366305</c:v>
                </c:pt>
                <c:pt idx="192">
                  <c:v>196.99783605060253</c:v>
                </c:pt>
                <c:pt idx="193">
                  <c:v>199.25665712283558</c:v>
                </c:pt>
                <c:pt idx="194">
                  <c:v>201.52954129562124</c:v>
                </c:pt>
                <c:pt idx="195">
                  <c:v>203.81650296428097</c:v>
                </c:pt>
                <c:pt idx="196">
                  <c:v>206.1175564647524</c:v>
                </c:pt>
                <c:pt idx="197">
                  <c:v>208.43271607413752</c:v>
                </c:pt>
                <c:pt idx="198">
                  <c:v>210.76199601124324</c:v>
                </c:pt>
                <c:pt idx="199">
                  <c:v>213.1054104371118</c:v>
                </c:pt>
                <c:pt idx="200">
                  <c:v>215.46297345554777</c:v>
                </c:pt>
                <c:pt idx="201">
                  <c:v>217.83469911363264</c:v>
                </c:pt>
                <c:pt idx="202">
                  <c:v>220.22060140223681</c:v>
                </c:pt>
                <c:pt idx="203">
                  <c:v>222.62069425652103</c:v>
                </c:pt>
                <c:pt idx="204">
                  <c:v>225.03499155643416</c:v>
                </c:pt>
                <c:pt idx="205">
                  <c:v>227.46350712720093</c:v>
                </c:pt>
                <c:pt idx="206">
                  <c:v>229.90625473980359</c:v>
                </c:pt>
                <c:pt idx="207">
                  <c:v>232.36324811146022</c:v>
                </c:pt>
                <c:pt idx="208">
                  <c:v>234.83450090609199</c:v>
                </c:pt>
                <c:pt idx="209">
                  <c:v>237.32002673478681</c:v>
                </c:pt>
                <c:pt idx="210">
                  <c:v>239.81983915625619</c:v>
                </c:pt>
                <c:pt idx="211">
                  <c:v>242.333951677286</c:v>
                </c:pt>
                <c:pt idx="212">
                  <c:v>244.86237775318128</c:v>
                </c:pt>
                <c:pt idx="213">
                  <c:v>247.40513078820473</c:v>
                </c:pt>
                <c:pt idx="214">
                  <c:v>249.96222413600992</c:v>
                </c:pt>
                <c:pt idx="215">
                  <c:v>252.53367110006835</c:v>
                </c:pt>
                <c:pt idx="216">
                  <c:v>255.11948493409102</c:v>
                </c:pt>
                <c:pt idx="217">
                  <c:v>257.71967884244606</c:v>
                </c:pt>
                <c:pt idx="218">
                  <c:v>260.33426598056781</c:v>
                </c:pt>
                <c:pt idx="219">
                  <c:v>262.96325945536285</c:v>
                </c:pt>
                <c:pt idx="220">
                  <c:v>265.60667232561133</c:v>
                </c:pt>
                <c:pt idx="221">
                  <c:v>268.26451760236188</c:v>
                </c:pt>
                <c:pt idx="222">
                  <c:v>270.93680824931999</c:v>
                </c:pt>
                <c:pt idx="223">
                  <c:v>273.62355718323653</c:v>
                </c:pt>
                <c:pt idx="224">
                  <c:v>276.32477727428528</c:v>
                </c:pt>
                <c:pt idx="225">
                  <c:v>279.04048134644046</c:v>
                </c:pt>
                <c:pt idx="226">
                  <c:v>281.77068217784688</c:v>
                </c:pt>
                <c:pt idx="227">
                  <c:v>284.51539250118617</c:v>
                </c:pt>
                <c:pt idx="228">
                  <c:v>287.27462500403942</c:v>
                </c:pt>
                <c:pt idx="229">
                  <c:v>290.04839232924331</c:v>
                </c:pt>
                <c:pt idx="230">
                  <c:v>292.83670707524448</c:v>
                </c:pt>
                <c:pt idx="231">
                  <c:v>295.63958179644698</c:v>
                </c:pt>
                <c:pt idx="232">
                  <c:v>298.45702900355838</c:v>
                </c:pt>
                <c:pt idx="233">
                  <c:v>301.28906116392727</c:v>
                </c:pt>
                <c:pt idx="234">
                  <c:v>304.13569070188237</c:v>
                </c:pt>
                <c:pt idx="235">
                  <c:v>306.99692999906284</c:v>
                </c:pt>
                <c:pt idx="236">
                  <c:v>309.8727913947472</c:v>
                </c:pt>
                <c:pt idx="237">
                  <c:v>312.76328718617657</c:v>
                </c:pt>
                <c:pt idx="238">
                  <c:v>315.66842962887722</c:v>
                </c:pt>
                <c:pt idx="239">
                  <c:v>318.5882309369747</c:v>
                </c:pt>
                <c:pt idx="240">
                  <c:v>321.52270328350841</c:v>
                </c:pt>
                <c:pt idx="241">
                  <c:v>324.47185880073999</c:v>
                </c:pt>
                <c:pt idx="242">
                  <c:v>327.43570958045939</c:v>
                </c:pt>
                <c:pt idx="243">
                  <c:v>330.41426767428698</c:v>
                </c:pt>
                <c:pt idx="244">
                  <c:v>333.40754509397209</c:v>
                </c:pt>
                <c:pt idx="245">
                  <c:v>336.41555381168786</c:v>
                </c:pt>
                <c:pt idx="246">
                  <c:v>339.43830576032303</c:v>
                </c:pt>
                <c:pt idx="247">
                  <c:v>342.47581283377161</c:v>
                </c:pt>
                <c:pt idx="248">
                  <c:v>345.52808688721592</c:v>
                </c:pt>
                <c:pt idx="249">
                  <c:v>348.59513973741031</c:v>
                </c:pt>
                <c:pt idx="250">
                  <c:v>351.67698316295895</c:v>
                </c:pt>
                <c:pt idx="251">
                  <c:v>354.77362890459216</c:v>
                </c:pt>
                <c:pt idx="252">
                  <c:v>357.88508866543862</c:v>
                </c:pt>
                <c:pt idx="253">
                  <c:v>361.01137411129412</c:v>
                </c:pt>
                <c:pt idx="254">
                  <c:v>364.15249687088919</c:v>
                </c:pt>
                <c:pt idx="255">
                  <c:v>367.30846853615276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048-4CF1-B26D-FB02157D0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709320"/>
        <c:axId val="581709976"/>
      </c:scatterChart>
      <c:valAx>
        <c:axId val="581709320"/>
        <c:scaling>
          <c:orientation val="minMax"/>
          <c:max val="26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dirty="0"/>
                  <a:t>8-Bit</a:t>
                </a:r>
                <a:r>
                  <a:rPr lang="en-US" sz="2000" baseline="0" dirty="0"/>
                  <a:t> Digital Pixel Value</a:t>
                </a:r>
                <a:endParaRPr lang="en-US" sz="2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709976"/>
        <c:crossesAt val="1.0000000000000002E-2"/>
        <c:crossBetween val="midCat"/>
        <c:majorUnit val="25"/>
        <c:minorUnit val="5"/>
      </c:valAx>
      <c:valAx>
        <c:axId val="581709976"/>
        <c:scaling>
          <c:logBase val="10"/>
          <c:orientation val="minMax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7093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9308019116294"/>
          <c:y val="3.2650040083901648E-2"/>
          <c:w val="0.82590233648052802"/>
          <c:h val="0.811619719083231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'graphs (gamma_2)'!$D$5</c:f>
              <c:strCache>
                <c:ptCount val="1"/>
                <c:pt idx="0">
                  <c:v>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(gamma_2)'!$D$6:$D$19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0.16</c:v>
                </c:pt>
                <c:pt idx="4">
                  <c:v>0.23</c:v>
                </c:pt>
                <c:pt idx="5">
                  <c:v>0.49</c:v>
                </c:pt>
                <c:pt idx="6">
                  <c:v>0.76</c:v>
                </c:pt>
                <c:pt idx="7">
                  <c:v>1.06</c:v>
                </c:pt>
                <c:pt idx="8">
                  <c:v>1.43</c:v>
                </c:pt>
                <c:pt idx="9">
                  <c:v>1.81</c:v>
                </c:pt>
                <c:pt idx="10">
                  <c:v>2.2599999999999998</c:v>
                </c:pt>
                <c:pt idx="11">
                  <c:v>2.81</c:v>
                </c:pt>
                <c:pt idx="12">
                  <c:v>3.45</c:v>
                </c:pt>
                <c:pt idx="13">
                  <c:v>3.92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3B-41F5-9BFB-1FC7BDF0B91E}"/>
            </c:ext>
          </c:extLst>
        </c:ser>
        <c:ser>
          <c:idx val="1"/>
          <c:order val="1"/>
          <c:tx>
            <c:strRef>
              <c:f>'graphs (gamma_2)'!$E$5</c:f>
              <c:strCache>
                <c:ptCount val="1"/>
                <c:pt idx="0">
                  <c:v>50%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(gamma_2)'!$E$6:$E$19</c:f>
              <c:numCache>
                <c:formatCode>General</c:formatCode>
                <c:ptCount val="14"/>
                <c:pt idx="0">
                  <c:v>0.19</c:v>
                </c:pt>
                <c:pt idx="1">
                  <c:v>0.69</c:v>
                </c:pt>
                <c:pt idx="2">
                  <c:v>2.0299999999999998</c:v>
                </c:pt>
                <c:pt idx="3">
                  <c:v>4.93</c:v>
                </c:pt>
                <c:pt idx="4">
                  <c:v>9.81</c:v>
                </c:pt>
                <c:pt idx="5">
                  <c:v>16.87</c:v>
                </c:pt>
                <c:pt idx="6">
                  <c:v>25.82</c:v>
                </c:pt>
                <c:pt idx="7">
                  <c:v>36.25</c:v>
                </c:pt>
                <c:pt idx="8">
                  <c:v>48.33</c:v>
                </c:pt>
                <c:pt idx="9">
                  <c:v>61.39</c:v>
                </c:pt>
                <c:pt idx="10">
                  <c:v>76.3</c:v>
                </c:pt>
                <c:pt idx="11">
                  <c:v>94.48</c:v>
                </c:pt>
                <c:pt idx="12">
                  <c:v>115.49</c:v>
                </c:pt>
                <c:pt idx="13">
                  <c:v>130.74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3B-41F5-9BFB-1FC7BDF0B91E}"/>
            </c:ext>
          </c:extLst>
        </c:ser>
        <c:ser>
          <c:idx val="2"/>
          <c:order val="2"/>
          <c:tx>
            <c:strRef>
              <c:f>'graphs (gamma_2)'!$F$5</c:f>
              <c:strCache>
                <c:ptCount val="1"/>
                <c:pt idx="0">
                  <c:v>100%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(gamma_2)'!$F$6:$F$19</c:f>
              <c:numCache>
                <c:formatCode>General</c:formatCode>
                <c:ptCount val="14"/>
                <c:pt idx="0">
                  <c:v>0.47</c:v>
                </c:pt>
                <c:pt idx="1">
                  <c:v>1.87</c:v>
                </c:pt>
                <c:pt idx="2">
                  <c:v>5.68</c:v>
                </c:pt>
                <c:pt idx="3">
                  <c:v>13.83</c:v>
                </c:pt>
                <c:pt idx="4">
                  <c:v>27.62</c:v>
                </c:pt>
                <c:pt idx="5">
                  <c:v>47.51</c:v>
                </c:pt>
                <c:pt idx="6">
                  <c:v>72.72</c:v>
                </c:pt>
                <c:pt idx="7">
                  <c:v>101.91</c:v>
                </c:pt>
                <c:pt idx="8">
                  <c:v>135.72</c:v>
                </c:pt>
                <c:pt idx="9">
                  <c:v>172.25</c:v>
                </c:pt>
                <c:pt idx="10">
                  <c:v>213.58</c:v>
                </c:pt>
                <c:pt idx="11">
                  <c:v>264.02999999999997</c:v>
                </c:pt>
                <c:pt idx="12">
                  <c:v>321.89</c:v>
                </c:pt>
                <c:pt idx="13">
                  <c:v>363.67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83B-41F5-9BFB-1FC7BDF0B91E}"/>
            </c:ext>
          </c:extLst>
        </c:ser>
        <c:ser>
          <c:idx val="4"/>
          <c:order val="3"/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(gamma_2)'!$L$6:$L$261</c:f>
              <c:numCache>
                <c:formatCode>0.000</c:formatCode>
                <c:ptCount val="256"/>
                <c:pt idx="0">
                  <c:v>2.5781720011441792E-7</c:v>
                </c:pt>
                <c:pt idx="1">
                  <c:v>2.2903024145827506E-5</c:v>
                </c:pt>
                <c:pt idx="2">
                  <c:v>9.2267492897749054E-5</c:v>
                </c:pt>
                <c:pt idx="3">
                  <c:v>2.1623302860916335E-4</c:v>
                </c:pt>
                <c:pt idx="4">
                  <c:v>4.0000728650809418E-4</c:v>
                </c:pt>
                <c:pt idx="5">
                  <c:v>6.4761576234680508E-4</c:v>
                </c:pt>
                <c:pt idx="6">
                  <c:v>9.6238618610276425E-4</c:v>
                </c:pt>
                <c:pt idx="7">
                  <c:v>1.3471780901877688E-3</c:v>
                </c:pt>
                <c:pt idx="8">
                  <c:v>1.8045119790001869E-3</c:v>
                </c:pt>
                <c:pt idx="9">
                  <c:v>2.3366499823963198E-3</c:v>
                </c:pt>
                <c:pt idx="10">
                  <c:v>2.9456499224571027E-3</c:v>
                </c:pt>
                <c:pt idx="11">
                  <c:v>3.6334034883571211E-3</c:v>
                </c:pt>
                <c:pt idx="12">
                  <c:v>4.401664282734483E-3</c:v>
                </c:pt>
                <c:pt idx="13">
                  <c:v>5.2520690851015732E-3</c:v>
                </c:pt>
                <c:pt idx="14">
                  <c:v>6.1861543898481487E-3</c:v>
                </c:pt>
                <c:pt idx="15">
                  <c:v>7.2053695442966838E-3</c:v>
                </c:pt>
                <c:pt idx="16">
                  <c:v>8.3110873738057051E-3</c:v>
                </c:pt>
                <c:pt idx="17">
                  <c:v>9.5046129067274648E-3</c:v>
                </c:pt>
                <c:pt idx="18">
                  <c:v>1.0787190634229837E-2</c:v>
                </c:pt>
                <c:pt idx="19">
                  <c:v>1.2160010621075275E-2</c:v>
                </c:pt>
                <c:pt idx="20">
                  <c:v>1.3624213701757494E-2</c:v>
                </c:pt>
                <c:pt idx="21">
                  <c:v>1.5180895938951231E-2</c:v>
                </c:pt>
                <c:pt idx="22">
                  <c:v>1.6831112479993738E-2</c:v>
                </c:pt>
                <c:pt idx="23">
                  <c:v>1.8575880916971713E-2</c:v>
                </c:pt>
                <c:pt idx="24">
                  <c:v>2.0416184233585155E-2</c:v>
                </c:pt>
                <c:pt idx="25">
                  <c:v>2.2352973405067204E-2</c:v>
                </c:pt>
                <c:pt idx="26">
                  <c:v>2.4387169704528401E-2</c:v>
                </c:pt>
                <c:pt idx="27">
                  <c:v>2.6519666759108482E-2</c:v>
                </c:pt>
                <c:pt idx="28">
                  <c:v>2.8751332391508535E-2</c:v>
                </c:pt>
                <c:pt idx="29">
                  <c:v>3.1083010276306236E-2</c:v>
                </c:pt>
                <c:pt idx="30">
                  <c:v>3.3515521435536572E-2</c:v>
                </c:pt>
                <c:pt idx="31">
                  <c:v>3.604966559406203E-2</c:v>
                </c:pt>
                <c:pt idx="32">
                  <c:v>3.8686222412048339E-2</c:v>
                </c:pt>
                <c:pt idx="33">
                  <c:v>4.1425952609239661E-2</c:v>
                </c:pt>
                <c:pt idx="34">
                  <c:v>4.4269598993572586E-2</c:v>
                </c:pt>
                <c:pt idx="35">
                  <c:v>4.7217887404882815E-2</c:v>
                </c:pt>
                <c:pt idx="36">
                  <c:v>5.0271527582972986E-2</c:v>
                </c:pt>
                <c:pt idx="37">
                  <c:v>5.3431213968065508E-2</c:v>
                </c:pt>
                <c:pt idx="38">
                  <c:v>5.6697626440615941E-2</c:v>
                </c:pt>
                <c:pt idx="39">
                  <c:v>6.0071431006576359E-2</c:v>
                </c:pt>
                <c:pt idx="40">
                  <c:v>6.3553280433443937E-2</c:v>
                </c:pt>
                <c:pt idx="41">
                  <c:v>6.7143814841786151E-2</c:v>
                </c:pt>
                <c:pt idx="42">
                  <c:v>7.0843662256381987E-2</c:v>
                </c:pt>
                <c:pt idx="43">
                  <c:v>7.4653439120643525E-2</c:v>
                </c:pt>
                <c:pt idx="44">
                  <c:v>7.8573750777570631E-2</c:v>
                </c:pt>
                <c:pt idx="45">
                  <c:v>8.2605191920135643E-2</c:v>
                </c:pt>
                <c:pt idx="46">
                  <c:v>8.6748347013684488E-2</c:v>
                </c:pt>
                <c:pt idx="47">
                  <c:v>9.1003790692670408E-2</c:v>
                </c:pt>
                <c:pt idx="48">
                  <c:v>9.5372088133797411E-2</c:v>
                </c:pt>
                <c:pt idx="49">
                  <c:v>9.9853795407444407E-2</c:v>
                </c:pt>
                <c:pt idx="50">
                  <c:v>0.10444945980905562</c:v>
                </c:pt>
                <c:pt idx="51">
                  <c:v>0.10915962017202076</c:v>
                </c:pt>
                <c:pt idx="52">
                  <c:v>0.11398480716342557</c:v>
                </c:pt>
                <c:pt idx="53">
                  <c:v>0.11892554356392437</c:v>
                </c:pt>
                <c:pt idx="54">
                  <c:v>0.12398234453287367</c:v>
                </c:pt>
                <c:pt idx="55">
                  <c:v>0.12915571785976399</c:v>
                </c:pt>
                <c:pt idx="56">
                  <c:v>0.13444616420289635</c:v>
                </c:pt>
                <c:pt idx="57">
                  <c:v>0.1398541773161682</c:v>
                </c:pt>
                <c:pt idx="58">
                  <c:v>0.14538024426476248</c:v>
                </c:pt>
                <c:pt idx="59">
                  <c:v>0.1510248456304645</c:v>
                </c:pt>
                <c:pt idx="60">
                  <c:v>0.15678845570727581</c:v>
                </c:pt>
                <c:pt idx="61">
                  <c:v>0.16267154268793804</c:v>
                </c:pt>
                <c:pt idx="62">
                  <c:v>0.16867456884193274</c:v>
                </c:pt>
                <c:pt idx="63">
                  <c:v>0.1747979906854788</c:v>
                </c:pt>
                <c:pt idx="64">
                  <c:v>0.18104225914400962</c:v>
                </c:pt>
                <c:pt idx="65">
                  <c:v>0.18740781970757617</c:v>
                </c:pt>
                <c:pt idx="66">
                  <c:v>0.19389511257958822</c:v>
                </c:pt>
                <c:pt idx="67">
                  <c:v>0.20050457281927714</c:v>
                </c:pt>
                <c:pt idx="68">
                  <c:v>0.20723663047823548</c:v>
                </c:pt>
                <c:pt idx="69">
                  <c:v>0.21409171073136393</c:v>
                </c:pt>
                <c:pt idx="70">
                  <c:v>0.22107023400253245</c:v>
                </c:pt>
                <c:pt idx="71">
                  <c:v>0.22817261608524314</c:v>
                </c:pt>
                <c:pt idx="72">
                  <c:v>0.23539926825856003</c:v>
                </c:pt>
                <c:pt idx="73">
                  <c:v>0.24275059739855639</c:v>
                </c:pt>
                <c:pt idx="74">
                  <c:v>0.25022700608551179</c:v>
                </c:pt>
                <c:pt idx="75">
                  <c:v>0.25782889270707671</c:v>
                </c:pt>
                <c:pt idx="76">
                  <c:v>0.26555665155760799</c:v>
                </c:pt>
                <c:pt idx="77">
                  <c:v>0.27341067293386762</c:v>
                </c:pt>
                <c:pt idx="78">
                  <c:v>0.28139134322726139</c:v>
                </c:pt>
                <c:pt idx="79">
                  <c:v>0.2894990450127875</c:v>
                </c:pt>
                <c:pt idx="80">
                  <c:v>0.29773415713485252</c:v>
                </c:pt>
                <c:pt idx="81">
                  <c:v>0.30609705479010207</c:v>
                </c:pt>
                <c:pt idx="82">
                  <c:v>0.31458810960740685</c:v>
                </c:pt>
                <c:pt idx="83">
                  <c:v>0.32320768972513519</c:v>
                </c:pt>
                <c:pt idx="84">
                  <c:v>0.33195615986583621</c:v>
                </c:pt>
                <c:pt idx="85">
                  <c:v>0.34083388140844878</c:v>
                </c:pt>
                <c:pt idx="86">
                  <c:v>0.34984121245814914</c:v>
                </c:pt>
                <c:pt idx="87">
                  <c:v>0.35897850791393898</c:v>
                </c:pt>
                <c:pt idx="88">
                  <c:v>0.36824611953407294</c:v>
                </c:pt>
                <c:pt idx="89">
                  <c:v>0.37764439599941957</c:v>
                </c:pt>
                <c:pt idx="90">
                  <c:v>0.38717368297484089</c:v>
                </c:pt>
                <c:pt idx="91">
                  <c:v>0.39683432316867834</c:v>
                </c:pt>
                <c:pt idx="92">
                  <c:v>0.40662665639041889</c:v>
                </c:pt>
                <c:pt idx="93">
                  <c:v>0.41655101960661983</c:v>
                </c:pt>
                <c:pt idx="94">
                  <c:v>0.4266077469951618</c:v>
                </c:pt>
                <c:pt idx="95">
                  <c:v>0.43679716999789692</c:v>
                </c:pt>
                <c:pt idx="96">
                  <c:v>0.44711961737175693</c:v>
                </c:pt>
                <c:pt idx="97">
                  <c:v>0.45757541523838124</c:v>
                </c:pt>
                <c:pt idx="98">
                  <c:v>0.46816488713232396</c:v>
                </c:pt>
                <c:pt idx="99">
                  <c:v>0.47888835404789215</c:v>
                </c:pt>
                <c:pt idx="100">
                  <c:v>0.48974613448467091</c:v>
                </c:pt>
                <c:pt idx="101">
                  <c:v>0.50073854449178223</c:v>
                </c:pt>
                <c:pt idx="102">
                  <c:v>0.51186589771092694</c:v>
                </c:pt>
                <c:pt idx="103">
                  <c:v>0.52312850541825329</c:v>
                </c:pt>
                <c:pt idx="104">
                  <c:v>0.53452667656509745</c:v>
                </c:pt>
                <c:pt idx="105">
                  <c:v>0.5460607178176331</c:v>
                </c:pt>
                <c:pt idx="106">
                  <c:v>0.55773093359547554</c:v>
                </c:pt>
                <c:pt idx="107">
                  <c:v>0.56953762610927083</c:v>
                </c:pt>
                <c:pt idx="108">
                  <c:v>0.5814810953973103</c:v>
                </c:pt>
                <c:pt idx="109">
                  <c:v>0.59356163936120365</c:v>
                </c:pt>
                <c:pt idx="110">
                  <c:v>0.60577955380064163</c:v>
                </c:pt>
                <c:pt idx="111">
                  <c:v>0.61813513244728302</c:v>
                </c:pt>
                <c:pt idx="112">
                  <c:v>0.63062866699779085</c:v>
                </c:pt>
                <c:pt idx="113">
                  <c:v>0.64326044714605202</c:v>
                </c:pt>
                <c:pt idx="114">
                  <c:v>0.65603076061460375</c:v>
                </c:pt>
                <c:pt idx="115">
                  <c:v>0.6689398931852939</c:v>
                </c:pt>
                <c:pt idx="116">
                  <c:v>0.68198812872920223</c:v>
                </c:pt>
                <c:pt idx="117">
                  <c:v>0.69517574923584424</c:v>
                </c:pt>
                <c:pt idx="118">
                  <c:v>0.70850303484168253</c:v>
                </c:pt>
                <c:pt idx="119">
                  <c:v>0.72197026385796614</c:v>
                </c:pt>
                <c:pt idx="120">
                  <c:v>0.73557771279792217</c:v>
                </c:pt>
                <c:pt idx="121">
                  <c:v>0.7493256564033165</c:v>
                </c:pt>
                <c:pt idx="122">
                  <c:v>0.76321436767040574</c:v>
                </c:pt>
                <c:pt idx="123">
                  <c:v>0.77724411787529835</c:v>
                </c:pt>
                <c:pt idx="124">
                  <c:v>0.79141517659874361</c:v>
                </c:pt>
                <c:pt idx="125">
                  <c:v>0.80572781175036545</c:v>
                </c:pt>
                <c:pt idx="126">
                  <c:v>0.82018228959235728</c:v>
                </c:pt>
                <c:pt idx="127">
                  <c:v>0.83477887476265633</c:v>
                </c:pt>
                <c:pt idx="128">
                  <c:v>0.84951783029761008</c:v>
                </c:pt>
                <c:pt idx="129">
                  <c:v>0.86439941765415174</c:v>
                </c:pt>
                <c:pt idx="130">
                  <c:v>0.87942389673149812</c:v>
                </c:pt>
                <c:pt idx="131">
                  <c:v>0.89459152589238489</c:v>
                </c:pt>
                <c:pt idx="132">
                  <c:v>0.90990256198385122</c:v>
                </c:pt>
                <c:pt idx="133">
                  <c:v>0.92535726035758692</c:v>
                </c:pt>
                <c:pt idx="134">
                  <c:v>0.9409558748898571</c:v>
                </c:pt>
                <c:pt idx="135">
                  <c:v>0.95669865800101161</c:v>
                </c:pt>
                <c:pt idx="136">
                  <c:v>0.97258586067459452</c:v>
                </c:pt>
                <c:pt idx="137">
                  <c:v>0.9886177324760641</c:v>
                </c:pt>
                <c:pt idx="138">
                  <c:v>1.0047945215711325</c:v>
                </c:pt>
                <c:pt idx="139">
                  <c:v>1.0211164747437369</c:v>
                </c:pt>
                <c:pt idx="140">
                  <c:v>1.0375838374136541</c:v>
                </c:pt>
                <c:pt idx="141">
                  <c:v>1.0541968536537598</c:v>
                </c:pt>
                <c:pt idx="142">
                  <c:v>1.0709557662069582</c:v>
                </c:pt>
                <c:pt idx="143">
                  <c:v>1.0878608165027688</c:v>
                </c:pt>
                <c:pt idx="144">
                  <c:v>1.1049122446736015</c:v>
                </c:pt>
                <c:pt idx="145">
                  <c:v>1.1221102895707138</c:v>
                </c:pt>
                <c:pt idx="146">
                  <c:v>1.1394551887798603</c:v>
                </c:pt>
                <c:pt idx="147">
                  <c:v>1.156947178636651</c:v>
                </c:pt>
                <c:pt idx="148">
                  <c:v>1.1745864942416122</c:v>
                </c:pt>
                <c:pt idx="149">
                  <c:v>1.1923733694749725</c:v>
                </c:pt>
                <c:pt idx="150">
                  <c:v>1.2103080370111676</c:v>
                </c:pt>
                <c:pt idx="151">
                  <c:v>1.2283907283330791</c:v>
                </c:pt>
                <c:pt idx="152">
                  <c:v>1.2466216737460143</c:v>
                </c:pt>
                <c:pt idx="153">
                  <c:v>1.2650011023914238</c:v>
                </c:pt>
                <c:pt idx="154">
                  <c:v>1.2835292422603803</c:v>
                </c:pt>
                <c:pt idx="155">
                  <c:v>1.3022063202068033</c:v>
                </c:pt>
                <c:pt idx="156">
                  <c:v>1.3210325619604582</c:v>
                </c:pt>
                <c:pt idx="157">
                  <c:v>1.3400081921397147</c:v>
                </c:pt>
                <c:pt idx="158">
                  <c:v>1.3591334342640857</c:v>
                </c:pt>
                <c:pt idx="159">
                  <c:v>1.3784085107665465</c:v>
                </c:pt>
                <c:pt idx="160">
                  <c:v>1.3978336430056324</c:v>
                </c:pt>
                <c:pt idx="161">
                  <c:v>1.4174090512773356</c:v>
                </c:pt>
                <c:pt idx="162">
                  <c:v>1.4371349548267884</c:v>
                </c:pt>
                <c:pt idx="163">
                  <c:v>1.4570115718597556</c:v>
                </c:pt>
                <c:pt idx="164">
                  <c:v>1.477039119553921</c:v>
                </c:pt>
                <c:pt idx="165">
                  <c:v>1.4972178140699912</c:v>
                </c:pt>
                <c:pt idx="166">
                  <c:v>1.5175478705626111</c:v>
                </c:pt>
                <c:pt idx="167">
                  <c:v>1.538029503191092</c:v>
                </c:pt>
                <c:pt idx="168">
                  <c:v>1.5586629251299697</c:v>
                </c:pt>
                <c:pt idx="169">
                  <c:v>1.57944834857938</c:v>
                </c:pt>
                <c:pt idx="170">
                  <c:v>1.6003859847752708</c:v>
                </c:pt>
                <c:pt idx="171">
                  <c:v>1.6214760439994429</c:v>
                </c:pt>
                <c:pt idx="172">
                  <c:v>1.642718735589429</c:v>
                </c:pt>
                <c:pt idx="173">
                  <c:v>1.6641142679482184</c:v>
                </c:pt>
                <c:pt idx="174">
                  <c:v>1.6856628485538148</c:v>
                </c:pt>
                <c:pt idx="175">
                  <c:v>1.7073646839686554</c:v>
                </c:pt>
                <c:pt idx="176">
                  <c:v>1.7292199798488674</c:v>
                </c:pt>
                <c:pt idx="177">
                  <c:v>1.7512289409533919</c:v>
                </c:pt>
                <c:pt idx="178">
                  <c:v>1.7733917711529508</c:v>
                </c:pt>
                <c:pt idx="179">
                  <c:v>1.7957086734388856</c:v>
                </c:pt>
                <c:pt idx="180">
                  <c:v>1.8181798499318564</c:v>
                </c:pt>
                <c:pt idx="181">
                  <c:v>1.840805501890399</c:v>
                </c:pt>
                <c:pt idx="182">
                  <c:v>1.8635858297193661</c:v>
                </c:pt>
                <c:pt idx="183">
                  <c:v>1.8865210329782216</c:v>
                </c:pt>
                <c:pt idx="184">
                  <c:v>1.9096113103892269</c:v>
                </c:pt>
                <c:pt idx="185">
                  <c:v>1.9328568598454896</c:v>
                </c:pt>
                <c:pt idx="186">
                  <c:v>1.9562578784189011</c:v>
                </c:pt>
                <c:pt idx="187">
                  <c:v>1.9798145623679526</c:v>
                </c:pt>
                <c:pt idx="188">
                  <c:v>2.0035271071454308</c:v>
                </c:pt>
                <c:pt idx="189">
                  <c:v>2.0273957074060114</c:v>
                </c:pt>
                <c:pt idx="190">
                  <c:v>2.0514205570137256</c:v>
                </c:pt>
                <c:pt idx="191">
                  <c:v>2.0756018490493333</c:v>
                </c:pt>
                <c:pt idx="192">
                  <c:v>2.0999397758175786</c:v>
                </c:pt>
                <c:pt idx="193">
                  <c:v>2.1244345288543425</c:v>
                </c:pt>
                <c:pt idx="194">
                  <c:v>2.1490862989337014</c:v>
                </c:pt>
                <c:pt idx="195">
                  <c:v>2.1738952760748678</c:v>
                </c:pt>
                <c:pt idx="196">
                  <c:v>2.1988616495490501</c:v>
                </c:pt>
                <c:pt idx="197">
                  <c:v>2.2239856078862039</c:v>
                </c:pt>
                <c:pt idx="198">
                  <c:v>2.2492673388816935</c:v>
                </c:pt>
                <c:pt idx="199">
                  <c:v>2.2747070296028551</c:v>
                </c:pt>
                <c:pt idx="200">
                  <c:v>2.3003048663954782</c:v>
                </c:pt>
                <c:pt idx="201">
                  <c:v>2.3260610348901847</c:v>
                </c:pt>
                <c:pt idx="202">
                  <c:v>2.3519757200087286</c:v>
                </c:pt>
                <c:pt idx="203">
                  <c:v>2.3780491059702094</c:v>
                </c:pt>
                <c:pt idx="204">
                  <c:v>2.4042813762971931</c:v>
                </c:pt>
                <c:pt idx="205">
                  <c:v>2.4306727138217612</c:v>
                </c:pt>
                <c:pt idx="206">
                  <c:v>2.4572233006914646</c:v>
                </c:pt>
                <c:pt idx="207">
                  <c:v>2.4839333183752115</c:v>
                </c:pt>
                <c:pt idx="208">
                  <c:v>2.510802947669065</c:v>
                </c:pt>
                <c:pt idx="209">
                  <c:v>2.5378323687019675</c:v>
                </c:pt>
                <c:pt idx="210">
                  <c:v>2.5650217609413968</c:v>
                </c:pt>
                <c:pt idx="211">
                  <c:v>2.5923713031989286</c:v>
                </c:pt>
                <c:pt idx="212">
                  <c:v>2.6198811736357492</c:v>
                </c:pt>
                <c:pt idx="213">
                  <c:v>2.6475515497680751</c:v>
                </c:pt>
                <c:pt idx="214">
                  <c:v>2.6753826084725207</c:v>
                </c:pt>
                <c:pt idx="215">
                  <c:v>2.7033745259913786</c:v>
                </c:pt>
                <c:pt idx="216">
                  <c:v>2.7315274779378464</c:v>
                </c:pt>
                <c:pt idx="217">
                  <c:v>2.7598416393011793</c:v>
                </c:pt>
                <c:pt idx="218">
                  <c:v>2.7883171844517758</c:v>
                </c:pt>
                <c:pt idx="219">
                  <c:v>2.8169542871462054</c:v>
                </c:pt>
                <c:pt idx="220">
                  <c:v>2.845753120532164</c:v>
                </c:pt>
                <c:pt idx="221">
                  <c:v>2.8747138571533752</c:v>
                </c:pt>
                <c:pt idx="222">
                  <c:v>2.9038366689544235</c:v>
                </c:pt>
                <c:pt idx="223">
                  <c:v>2.9331217272855277</c:v>
                </c:pt>
                <c:pt idx="224">
                  <c:v>2.9625692029072663</c:v>
                </c:pt>
                <c:pt idx="225">
                  <c:v>2.9921792659952233</c:v>
                </c:pt>
                <c:pt idx="226">
                  <c:v>3.0219520861445992</c:v>
                </c:pt>
                <c:pt idx="227">
                  <c:v>3.0518878323747445</c:v>
                </c:pt>
                <c:pt idx="228">
                  <c:v>3.0819866731336618</c:v>
                </c:pt>
                <c:pt idx="229">
                  <c:v>3.1122487763024256</c:v>
                </c:pt>
                <c:pt idx="230">
                  <c:v>3.1426743091995717</c:v>
                </c:pt>
                <c:pt idx="231">
                  <c:v>3.1732634385854221</c:v>
                </c:pt>
                <c:pt idx="232">
                  <c:v>3.2040163306663607</c:v>
                </c:pt>
                <c:pt idx="233">
                  <c:v>3.2349331510990584</c:v>
                </c:pt>
                <c:pt idx="234">
                  <c:v>3.2660140649946459</c:v>
                </c:pt>
                <c:pt idx="235">
                  <c:v>3.2972592369228417</c:v>
                </c:pt>
                <c:pt idx="236">
                  <c:v>3.3286688309160248</c:v>
                </c:pt>
                <c:pt idx="237">
                  <c:v>3.3602430104732632</c:v>
                </c:pt>
                <c:pt idx="238">
                  <c:v>3.3919819385642995</c:v>
                </c:pt>
                <c:pt idx="239">
                  <c:v>3.423885777633481</c:v>
                </c:pt>
                <c:pt idx="240">
                  <c:v>3.4559546896036535</c:v>
                </c:pt>
                <c:pt idx="241">
                  <c:v>3.4881888358799973</c:v>
                </c:pt>
                <c:pt idx="242">
                  <c:v>3.5205883773538402</c:v>
                </c:pt>
                <c:pt idx="243">
                  <c:v>3.5531534744064039</c:v>
                </c:pt>
                <c:pt idx="244">
                  <c:v>3.5858842869125169</c:v>
                </c:pt>
                <c:pt idx="245">
                  <c:v>3.6187809742442996</c:v>
                </c:pt>
                <c:pt idx="246">
                  <c:v>3.6518436952747764</c:v>
                </c:pt>
                <c:pt idx="247">
                  <c:v>3.6850726083814789</c:v>
                </c:pt>
                <c:pt idx="248">
                  <c:v>3.7184678714499872</c:v>
                </c:pt>
                <c:pt idx="249">
                  <c:v>3.7520296418774435</c:v>
                </c:pt>
                <c:pt idx="250">
                  <c:v>3.785758076576017</c:v>
                </c:pt>
                <c:pt idx="251">
                  <c:v>3.8196533319763439</c:v>
                </c:pt>
                <c:pt idx="252">
                  <c:v>3.853715564030912</c:v>
                </c:pt>
                <c:pt idx="253">
                  <c:v>3.8879449282174243</c:v>
                </c:pt>
                <c:pt idx="254">
                  <c:v>3.9223415795421182</c:v>
                </c:pt>
                <c:pt idx="255">
                  <c:v>3.956905672543042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83B-41F5-9BFB-1FC7BDF0B91E}"/>
            </c:ext>
          </c:extLst>
        </c:ser>
        <c:ser>
          <c:idx val="5"/>
          <c:order val="4"/>
          <c:spPr>
            <a:ln w="158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(gamma_2)'!$M$6:$M$261</c:f>
              <c:numCache>
                <c:formatCode>0.000</c:formatCode>
                <c:ptCount val="256"/>
                <c:pt idx="0">
                  <c:v>8.4359374617293564E-2</c:v>
                </c:pt>
                <c:pt idx="1">
                  <c:v>8.505449370465204E-2</c:v>
                </c:pt>
                <c:pt idx="2">
                  <c:v>8.7457231144202591E-2</c:v>
                </c:pt>
                <c:pt idx="3">
                  <c:v>9.1847276512263876E-2</c:v>
                </c:pt>
                <c:pt idx="4">
                  <c:v>9.8398941138822943E-2</c:v>
                </c:pt>
                <c:pt idx="5">
                  <c:v>0.10724398188771175</c:v>
                </c:pt>
                <c:pt idx="6">
                  <c:v>0.11848982883855769</c:v>
                </c:pt>
                <c:pt idx="7">
                  <c:v>0.13222789693515849</c:v>
                </c:pt>
                <c:pt idx="8">
                  <c:v>0.14853815683462182</c:v>
                </c:pt>
                <c:pt idx="9">
                  <c:v>0.16749194410822621</c:v>
                </c:pt>
                <c:pt idx="10">
                  <c:v>0.18915382016084387</c:v>
                </c:pt>
                <c:pt idx="11">
                  <c:v>0.21358287387939387</c:v>
                </c:pt>
                <c:pt idx="12">
                  <c:v>0.24083367059401076</c:v>
                </c:pt>
                <c:pt idx="13">
                  <c:v>0.27095696688703663</c:v>
                </c:pt>
                <c:pt idx="14">
                  <c:v>0.30400026346175879</c:v>
                </c:pt>
                <c:pt idx="15">
                  <c:v>0.3400082422198954</c:v>
                </c:pt>
                <c:pt idx="16">
                  <c:v>0.37902311822041523</c:v>
                </c:pt>
                <c:pt idx="17">
                  <c:v>0.42108492758508576</c:v>
                </c:pt>
                <c:pt idx="18">
                  <c:v>0.4662317662260978</c:v>
                </c:pt>
                <c:pt idx="19">
                  <c:v>0.51449999015427095</c:v>
                </c:pt>
                <c:pt idx="20">
                  <c:v>0.56592438531237454</c:v>
                </c:pt>
                <c:pt idx="21">
                  <c:v>0.62053831290823802</c:v>
                </c:pt>
                <c:pt idx="22">
                  <c:v>0.67837383481410374</c:v>
                </c:pt>
                <c:pt idx="23">
                  <c:v>0.73946182257301274</c:v>
                </c:pt>
                <c:pt idx="24">
                  <c:v>0.80383205279346703</c:v>
                </c:pt>
                <c:pt idx="25">
                  <c:v>0.87151329114262643</c:v>
                </c:pt>
                <c:pt idx="26">
                  <c:v>0.94253336671324051</c:v>
                </c:pt>
                <c:pt idx="27">
                  <c:v>1.0169192382038934</c:v>
                </c:pt>
                <c:pt idx="28">
                  <c:v>1.0946970530903561</c:v>
                </c:pt>
                <c:pt idx="29">
                  <c:v>1.1758922007594699</c:v>
                </c:pt>
                <c:pt idx="30">
                  <c:v>1.2605293604128134</c:v>
                </c:pt>
                <c:pt idx="31">
                  <c:v>1.3486325444156346</c:v>
                </c:pt>
                <c:pt idx="32">
                  <c:v>1.4402251376598878</c:v>
                </c:pt>
                <c:pt idx="33">
                  <c:v>1.5353299334232944</c:v>
                </c:pt>
                <c:pt idx="34">
                  <c:v>1.6339691661349809</c:v>
                </c:pt>
                <c:pt idx="35">
                  <c:v>1.7361645413992679</c:v>
                </c:pt>
                <c:pt idx="36">
                  <c:v>1.8419372635801627</c:v>
                </c:pt>
                <c:pt idx="37">
                  <c:v>1.9513080612081011</c:v>
                </c:pt>
                <c:pt idx="38">
                  <c:v>2.0642972104360169</c:v>
                </c:pt>
                <c:pt idx="39">
                  <c:v>2.1809245567427071</c:v>
                </c:pt>
                <c:pt idx="40">
                  <c:v>2.3012095350567048</c:v>
                </c:pt>
                <c:pt idx="41">
                  <c:v>2.4251711884528246</c:v>
                </c:pt>
                <c:pt idx="42">
                  <c:v>2.5528281855554491</c:v>
                </c:pt>
                <c:pt idx="43">
                  <c:v>2.6841988367671035</c:v>
                </c:pt>
                <c:pt idx="44">
                  <c:v>2.8193011094274718</c:v>
                </c:pt>
                <c:pt idx="45">
                  <c:v>2.9581526419963584</c:v>
                </c:pt>
                <c:pt idx="46">
                  <c:v>3.1007707573440375</c:v>
                </c:pt>
                <c:pt idx="47">
                  <c:v>3.2471724752235747</c:v>
                </c:pt>
                <c:pt idx="48">
                  <c:v>3.3973745239920481</c:v>
                </c:pt>
                <c:pt idx="49">
                  <c:v>3.5513933516407703</c:v>
                </c:pt>
                <c:pt idx="50">
                  <c:v>3.7092451361887195</c:v>
                </c:pt>
                <c:pt idx="51">
                  <c:v>3.8709457954880495</c:v>
                </c:pt>
                <c:pt idx="52">
                  <c:v>4.0365109964859887</c:v>
                </c:pt>
                <c:pt idx="53">
                  <c:v>4.2059561639832275</c:v>
                </c:pt>
                <c:pt idx="54">
                  <c:v>4.379296488925263</c:v>
                </c:pt>
                <c:pt idx="55">
                  <c:v>4.5565469362598936</c:v>
                </c:pt>
                <c:pt idx="56">
                  <c:v>4.7377222523911184</c:v>
                </c:pt>
                <c:pt idx="57">
                  <c:v>4.9228369722570848</c:v>
                </c:pt>
                <c:pt idx="58">
                  <c:v>5.1119054260573655</c:v>
                </c:pt>
                <c:pt idx="59">
                  <c:v>5.3049417456527932</c:v>
                </c:pt>
                <c:pt idx="60">
                  <c:v>5.5019598706590322</c:v>
                </c:pt>
                <c:pt idx="61">
                  <c:v>5.7029735542535747</c:v>
                </c:pt>
                <c:pt idx="62">
                  <c:v>5.9079963687140404</c:v>
                </c:pt>
                <c:pt idx="63">
                  <c:v>6.1170417107044797</c:v>
                </c:pt>
                <c:pt idx="64">
                  <c:v>6.330122806324944</c:v>
                </c:pt>
                <c:pt idx="65">
                  <c:v>6.5472527159385292</c:v>
                </c:pt>
                <c:pt idx="66">
                  <c:v>6.7684443387889699</c:v>
                </c:pt>
                <c:pt idx="67">
                  <c:v>6.9937104174209432</c:v>
                </c:pt>
                <c:pt idx="68">
                  <c:v>7.2230635419144047</c:v>
                </c:pt>
                <c:pt idx="69">
                  <c:v>7.4565161539433218</c:v>
                </c:pt>
                <c:pt idx="70">
                  <c:v>7.6940805506686694</c:v>
                </c:pt>
                <c:pt idx="71">
                  <c:v>7.9357688884746365</c:v>
                </c:pt>
                <c:pt idx="72">
                  <c:v>8.1815931865565901</c:v>
                </c:pt>
                <c:pt idx="73">
                  <c:v>8.4315653303685618</c:v>
                </c:pt>
                <c:pt idx="74">
                  <c:v>8.6856970749377798</c:v>
                </c:pt>
                <c:pt idx="75">
                  <c:v>8.9440000480529296</c:v>
                </c:pt>
                <c:pt idx="76">
                  <c:v>9.2064857533327373</c:v>
                </c:pt>
                <c:pt idx="77">
                  <c:v>9.4731655731808235</c:v>
                </c:pt>
                <c:pt idx="78">
                  <c:v>9.7440507716324625</c:v>
                </c:pt>
                <c:pt idx="79">
                  <c:v>10.019152497098624</c:v>
                </c:pt>
                <c:pt idx="80">
                  <c:v>10.298481785012171</c:v>
                </c:pt>
                <c:pt idx="81">
                  <c:v>10.582049560380966</c:v>
                </c:pt>
                <c:pt idx="82">
                  <c:v>10.869866640252212</c:v>
                </c:pt>
                <c:pt idx="83">
                  <c:v>11.161943736092274</c:v>
                </c:pt>
                <c:pt idx="84">
                  <c:v>11.458291456085693</c:v>
                </c:pt>
                <c:pt idx="85">
                  <c:v>11.758920307357302</c:v>
                </c:pt>
                <c:pt idx="86">
                  <c:v>12.063840698120634</c:v>
                </c:pt>
                <c:pt idx="87">
                  <c:v>12.37306293975619</c:v>
                </c:pt>
                <c:pt idx="88">
                  <c:v>12.686597248822364</c:v>
                </c:pt>
                <c:pt idx="89">
                  <c:v>13.004453749002137</c:v>
                </c:pt>
                <c:pt idx="90">
                  <c:v>13.326642472988292</c:v>
                </c:pt>
                <c:pt idx="91">
                  <c:v>13.653173364309556</c:v>
                </c:pt>
                <c:pt idx="92">
                  <c:v>13.984056279100482</c:v>
                </c:pt>
                <c:pt idx="93">
                  <c:v>14.319300987817094</c:v>
                </c:pt>
                <c:pt idx="94">
                  <c:v>14.658917176900671</c:v>
                </c:pt>
                <c:pt idx="95">
                  <c:v>15.002914450391822</c:v>
                </c:pt>
                <c:pt idx="96">
                  <c:v>15.351302331496708</c:v>
                </c:pt>
                <c:pt idx="97">
                  <c:v>15.704090264107405</c:v>
                </c:pt>
                <c:pt idx="98">
                  <c:v>16.061287614278299</c:v>
                </c:pt>
                <c:pt idx="99">
                  <c:v>16.422903671659927</c:v>
                </c:pt>
                <c:pt idx="100">
                  <c:v>16.788947650892293</c:v>
                </c:pt>
                <c:pt idx="101">
                  <c:v>17.159428692958954</c:v>
                </c:pt>
                <c:pt idx="102">
                  <c:v>17.534355866503333</c:v>
                </c:pt>
                <c:pt idx="103">
                  <c:v>17.913738169108914</c:v>
                </c:pt>
                <c:pt idx="104">
                  <c:v>18.297584528544377</c:v>
                </c:pt>
                <c:pt idx="105">
                  <c:v>18.685903803975151</c:v>
                </c:pt>
                <c:pt idx="106">
                  <c:v>19.078704787142527</c:v>
                </c:pt>
                <c:pt idx="107">
                  <c:v>19.475996203511482</c:v>
                </c:pt>
                <c:pt idx="108">
                  <c:v>19.877786713388446</c:v>
                </c:pt>
                <c:pt idx="109">
                  <c:v>20.284084913009831</c:v>
                </c:pt>
                <c:pt idx="110">
                  <c:v>20.694899335602685</c:v>
                </c:pt>
                <c:pt idx="111">
                  <c:v>21.11023845241812</c:v>
                </c:pt>
                <c:pt idx="112">
                  <c:v>21.530110673738662</c:v>
                </c:pt>
                <c:pt idx="113">
                  <c:v>21.954524349860264</c:v>
                </c:pt>
                <c:pt idx="114">
                  <c:v>22.383487772049975</c:v>
                </c:pt>
                <c:pt idx="115">
                  <c:v>22.817009173479981</c:v>
                </c:pt>
                <c:pt idx="116">
                  <c:v>23.25509673013881</c:v>
                </c:pt>
                <c:pt idx="117">
                  <c:v>23.697758561720551</c:v>
                </c:pt>
                <c:pt idx="118">
                  <c:v>24.145002732492593</c:v>
                </c:pt>
                <c:pt idx="119">
                  <c:v>24.596837252142823</c:v>
                </c:pt>
                <c:pt idx="120">
                  <c:v>25.05327007660685</c:v>
                </c:pt>
                <c:pt idx="121">
                  <c:v>25.51430910887575</c:v>
                </c:pt>
                <c:pt idx="122">
                  <c:v>25.979962199785149</c:v>
                </c:pt>
                <c:pt idx="123">
                  <c:v>26.450237148786126</c:v>
                </c:pt>
                <c:pt idx="124">
                  <c:v>26.925141704698511</c:v>
                </c:pt>
                <c:pt idx="125">
                  <c:v>27.404683566447204</c:v>
                </c:pt>
                <c:pt idx="126">
                  <c:v>27.888870383781757</c:v>
                </c:pt>
                <c:pt idx="127">
                  <c:v>28.377709757980139</c:v>
                </c:pt>
                <c:pt idx="128">
                  <c:v>28.871209242536821</c:v>
                </c:pt>
                <c:pt idx="129">
                  <c:v>29.369376343835793</c:v>
                </c:pt>
                <c:pt idx="130">
                  <c:v>29.872218521808978</c:v>
                </c:pt>
                <c:pt idx="131">
                  <c:v>30.379743190580378</c:v>
                </c:pt>
                <c:pt idx="132">
                  <c:v>30.891957719096318</c:v>
                </c:pt>
                <c:pt idx="133">
                  <c:v>31.408869431742644</c:v>
                </c:pt>
                <c:pt idx="134">
                  <c:v>31.930485608948381</c:v>
                </c:pt>
                <c:pt idx="135">
                  <c:v>32.456813487777261</c:v>
                </c:pt>
                <c:pt idx="136">
                  <c:v>32.987860262506466</c:v>
                </c:pt>
                <c:pt idx="137">
                  <c:v>33.523633085193865</c:v>
                </c:pt>
                <c:pt idx="138">
                  <c:v>34.064139066233402</c:v>
                </c:pt>
                <c:pt idx="139">
                  <c:v>34.609385274899083</c:v>
                </c:pt>
                <c:pt idx="140">
                  <c:v>35.159378739878299</c:v>
                </c:pt>
                <c:pt idx="141">
                  <c:v>35.714126449794144</c:v>
                </c:pt>
                <c:pt idx="142">
                  <c:v>36.273635353717573</c:v>
                </c:pt>
                <c:pt idx="143">
                  <c:v>36.83791236166924</c:v>
                </c:pt>
                <c:pt idx="144">
                  <c:v>37.406964345111746</c:v>
                </c:pt>
                <c:pt idx="145">
                  <c:v>37.980798137431854</c:v>
                </c:pt>
                <c:pt idx="146">
                  <c:v>38.559420534413995</c:v>
                </c:pt>
                <c:pt idx="147">
                  <c:v>39.142838294704077</c:v>
                </c:pt>
                <c:pt idx="148">
                  <c:v>39.7310581402648</c:v>
                </c:pt>
                <c:pt idx="149">
                  <c:v>40.324086756822219</c:v>
                </c:pt>
                <c:pt idx="150">
                  <c:v>40.921930794303961</c:v>
                </c:pt>
                <c:pt idx="151">
                  <c:v>41.524596867269096</c:v>
                </c:pt>
                <c:pt idx="152">
                  <c:v>42.13209155533022</c:v>
                </c:pt>
                <c:pt idx="153">
                  <c:v>42.744421403567699</c:v>
                </c:pt>
                <c:pt idx="154">
                  <c:v>43.361592922936026</c:v>
                </c:pt>
                <c:pt idx="155">
                  <c:v>43.983612590663363</c:v>
                </c:pt>
                <c:pt idx="156">
                  <c:v>44.610486850643269</c:v>
                </c:pt>
                <c:pt idx="157">
                  <c:v>45.242222113819729</c:v>
                </c:pt>
                <c:pt idx="158">
                  <c:v>45.878824758565102</c:v>
                </c:pt>
                <c:pt idx="159">
                  <c:v>46.520301131051596</c:v>
                </c:pt>
                <c:pt idx="160">
                  <c:v>47.166657545616047</c:v>
                </c:pt>
                <c:pt idx="161">
                  <c:v>47.817900285118064</c:v>
                </c:pt>
                <c:pt idx="162">
                  <c:v>48.474035601292613</c:v>
                </c:pt>
                <c:pt idx="163">
                  <c:v>49.13506971509559</c:v>
                </c:pt>
                <c:pt idx="164">
                  <c:v>49.801008817044298</c:v>
                </c:pt>
                <c:pt idx="165">
                  <c:v>50.471859067551478</c:v>
                </c:pt>
                <c:pt idx="166">
                  <c:v>51.147626597254053</c:v>
                </c:pt>
                <c:pt idx="167">
                  <c:v>51.828317507336152</c:v>
                </c:pt>
                <c:pt idx="168">
                  <c:v>52.513937869846643</c:v>
                </c:pt>
                <c:pt idx="169">
                  <c:v>53.204493728011542</c:v>
                </c:pt>
                <c:pt idx="170">
                  <c:v>53.899991096541186</c:v>
                </c:pt>
                <c:pt idx="171">
                  <c:v>54.600435961932121</c:v>
                </c:pt>
                <c:pt idx="172">
                  <c:v>55.30583428276443</c:v>
                </c:pt>
                <c:pt idx="173">
                  <c:v>56.016191989993949</c:v>
                </c:pt>
                <c:pt idx="174">
                  <c:v>56.731514987239606</c:v>
                </c:pt>
                <c:pt idx="175">
                  <c:v>57.451809151066719</c:v>
                </c:pt>
                <c:pt idx="176">
                  <c:v>58.177080331264989</c:v>
                </c:pt>
                <c:pt idx="177">
                  <c:v>58.907334351122607</c:v>
                </c:pt>
                <c:pt idx="178">
                  <c:v>59.642577007695849</c:v>
                </c:pt>
                <c:pt idx="179">
                  <c:v>60.382814072074375</c:v>
                </c:pt>
                <c:pt idx="180">
                  <c:v>61.128051289642407</c:v>
                </c:pt>
                <c:pt idx="181">
                  <c:v>61.878294380336058</c:v>
                </c:pt>
                <c:pt idx="182">
                  <c:v>62.633549038896099</c:v>
                </c:pt>
                <c:pt idx="183">
                  <c:v>63.393820935117581</c:v>
                </c:pt>
                <c:pt idx="184">
                  <c:v>64.159115714095037</c:v>
                </c:pt>
                <c:pt idx="185">
                  <c:v>64.929438996464057</c:v>
                </c:pt>
                <c:pt idx="186">
                  <c:v>65.704796378639742</c:v>
                </c:pt>
                <c:pt idx="187">
                  <c:v>66.485193433050696</c:v>
                </c:pt>
                <c:pt idx="188">
                  <c:v>67.270635708370193</c:v>
                </c:pt>
                <c:pt idx="189">
                  <c:v>68.061128729743473</c:v>
                </c:pt>
                <c:pt idx="190">
                  <c:v>68.856677999012007</c:v>
                </c:pt>
                <c:pt idx="191">
                  <c:v>69.657288994934305</c:v>
                </c:pt>
                <c:pt idx="192">
                  <c:v>70.462967173403271</c:v>
                </c:pt>
                <c:pt idx="193">
                  <c:v>71.273717967660829</c:v>
                </c:pt>
                <c:pt idx="194">
                  <c:v>72.08954678850894</c:v>
                </c:pt>
                <c:pt idx="195">
                  <c:v>72.910459024518104</c:v>
                </c:pt>
                <c:pt idx="196">
                  <c:v>73.736460042232196</c:v>
                </c:pt>
                <c:pt idx="197">
                  <c:v>74.56755518637128</c:v>
                </c:pt>
                <c:pt idx="198">
                  <c:v>75.403749780030452</c:v>
                </c:pt>
                <c:pt idx="199">
                  <c:v>76.245049124876843</c:v>
                </c:pt>
                <c:pt idx="200">
                  <c:v>77.091458501343112</c:v>
                </c:pt>
                <c:pt idx="201">
                  <c:v>77.942983168818927</c:v>
                </c:pt>
                <c:pt idx="202">
                  <c:v>78.79962836583897</c:v>
                </c:pt>
                <c:pt idx="203">
                  <c:v>79.661399310269132</c:v>
                </c:pt>
                <c:pt idx="204">
                  <c:v>80.528301199489491</c:v>
                </c:pt>
                <c:pt idx="205">
                  <c:v>81.400339210575183</c:v>
                </c:pt>
                <c:pt idx="206">
                  <c:v>82.277518500474869</c:v>
                </c:pt>
                <c:pt idx="207">
                  <c:v>83.159844206185895</c:v>
                </c:pt>
                <c:pt idx="208">
                  <c:v>84.047321444928613</c:v>
                </c:pt>
                <c:pt idx="209">
                  <c:v>84.939955314317032</c:v>
                </c:pt>
                <c:pt idx="210">
                  <c:v>85.837750892527566</c:v>
                </c:pt>
                <c:pt idx="211">
                  <c:v>86.740713238465858</c:v>
                </c:pt>
                <c:pt idx="212">
                  <c:v>87.648847391931</c:v>
                </c:pt>
                <c:pt idx="213">
                  <c:v>88.562158373777848</c:v>
                </c:pt>
                <c:pt idx="214">
                  <c:v>89.480651186076997</c:v>
                </c:pt>
                <c:pt idx="215">
                  <c:v>90.404330812272704</c:v>
                </c:pt>
                <c:pt idx="216">
                  <c:v>91.333202217338751</c:v>
                </c:pt>
                <c:pt idx="217">
                  <c:v>92.267270347932481</c:v>
                </c:pt>
                <c:pt idx="218">
                  <c:v>93.206540132546806</c:v>
                </c:pt>
                <c:pt idx="219">
                  <c:v>94.151016481659425</c:v>
                </c:pt>
                <c:pt idx="220">
                  <c:v>95.100704287882081</c:v>
                </c:pt>
                <c:pt idx="221">
                  <c:v>96.055608426105294</c:v>
                </c:pt>
                <c:pt idx="222">
                  <c:v>97.015733753643985</c:v>
                </c:pt>
                <c:pt idx="223">
                  <c:v>97.981085110378757</c:v>
                </c:pt>
                <c:pt idx="224">
                  <c:v>98.951667318897293</c:v>
                </c:pt>
                <c:pt idx="225">
                  <c:v>99.927485184633397</c:v>
                </c:pt>
                <c:pt idx="226">
                  <c:v>100.9085434960033</c:v>
                </c:pt>
                <c:pt idx="227">
                  <c:v>101.894847024542</c:v>
                </c:pt>
                <c:pt idx="228">
                  <c:v>102.88640052503688</c:v>
                </c:pt>
                <c:pt idx="229">
                  <c:v>103.88320873565954</c:v>
                </c:pt>
                <c:pt idx="230">
                  <c:v>104.88527637809669</c:v>
                </c:pt>
                <c:pt idx="231">
                  <c:v>105.89260815767886</c:v>
                </c:pt>
                <c:pt idx="232">
                  <c:v>106.90520876350816</c:v>
                </c:pt>
                <c:pt idx="233">
                  <c:v>107.92308286858383</c:v>
                </c:pt>
                <c:pt idx="234">
                  <c:v>108.94623512992648</c:v>
                </c:pt>
                <c:pt idx="235">
                  <c:v>109.9746701887012</c:v>
                </c:pt>
                <c:pt idx="236">
                  <c:v>111.00839267033886</c:v>
                </c:pt>
                <c:pt idx="237">
                  <c:v>112.04740718465617</c:v>
                </c:pt>
                <c:pt idx="238">
                  <c:v>113.0917183259739</c:v>
                </c:pt>
                <c:pt idx="239">
                  <c:v>114.14133067323439</c:v>
                </c:pt>
                <c:pt idx="240">
                  <c:v>115.19624879011715</c:v>
                </c:pt>
                <c:pt idx="241">
                  <c:v>116.25647722515315</c:v>
                </c:pt>
                <c:pt idx="242">
                  <c:v>117.32202051183795</c:v>
                </c:pt>
                <c:pt idx="243">
                  <c:v>118.39288316874374</c:v>
                </c:pt>
                <c:pt idx="244">
                  <c:v>119.4690696996295</c:v>
                </c:pt>
                <c:pt idx="245">
                  <c:v>120.55058459355013</c:v>
                </c:pt>
                <c:pt idx="246">
                  <c:v>121.63743232496508</c:v>
                </c:pt>
                <c:pt idx="247">
                  <c:v>122.72961735384416</c:v>
                </c:pt>
                <c:pt idx="248">
                  <c:v>123.82714412577369</c:v>
                </c:pt>
                <c:pt idx="249">
                  <c:v>124.93001707206082</c:v>
                </c:pt>
                <c:pt idx="250">
                  <c:v>126.03824060983632</c:v>
                </c:pt>
                <c:pt idx="251">
                  <c:v>127.15181914215692</c:v>
                </c:pt>
                <c:pt idx="252">
                  <c:v>128.2707570581062</c:v>
                </c:pt>
                <c:pt idx="253">
                  <c:v>129.39505873289363</c:v>
                </c:pt>
                <c:pt idx="254">
                  <c:v>130.52472852795449</c:v>
                </c:pt>
                <c:pt idx="255">
                  <c:v>131.65977079104621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83B-41F5-9BFB-1FC7BDF0B91E}"/>
            </c:ext>
          </c:extLst>
        </c:ser>
        <c:ser>
          <c:idx val="6"/>
          <c:order val="5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(gamma_2)'!$N$6:$N$261</c:f>
              <c:numCache>
                <c:formatCode>0.000</c:formatCode>
                <c:ptCount val="256"/>
                <c:pt idx="0">
                  <c:v>0.27705856251518668</c:v>
                </c:pt>
                <c:pt idx="1">
                  <c:v>0.27902722223087129</c:v>
                </c:pt>
                <c:pt idx="2">
                  <c:v>0.28589657896908588</c:v>
                </c:pt>
                <c:pt idx="3">
                  <c:v>0.2984485841232381</c:v>
                </c:pt>
                <c:pt idx="4">
                  <c:v>0.31716594205196047</c:v>
                </c:pt>
                <c:pt idx="5">
                  <c:v>0.34241209448436882</c:v>
                </c:pt>
                <c:pt idx="6">
                  <c:v>0.37448262688237988</c:v>
                </c:pt>
                <c:pt idx="7">
                  <c:v>0.41362858552182369</c:v>
                </c:pt>
                <c:pt idx="8">
                  <c:v>0.46006925820423694</c:v>
                </c:pt>
                <c:pt idx="9">
                  <c:v>0.51400001054749866</c:v>
                </c:pt>
                <c:pt idx="10">
                  <c:v>0.57559746746477902</c:v>
                </c:pt>
                <c:pt idx="11">
                  <c:v>0.64502313197919459</c:v>
                </c:pt>
                <c:pt idx="12">
                  <c:v>0.72242602016428503</c:v>
                </c:pt>
                <c:pt idx="13">
                  <c:v>0.8079446437574429</c:v>
                </c:pt>
                <c:pt idx="14">
                  <c:v>0.90170854214239204</c:v>
                </c:pt>
                <c:pt idx="15">
                  <c:v>1.0038394924447898</c:v>
                </c:pt>
                <c:pt idx="16">
                  <c:v>1.1144524832195535</c:v>
                </c:pt>
                <c:pt idx="17">
                  <c:v>1.2336565103802173</c:v>
                </c:pt>
                <c:pt idx="18">
                  <c:v>1.3615552367515436</c:v>
                </c:pt>
                <c:pt idx="19">
                  <c:v>1.4982475451513395</c:v>
                </c:pt>
                <c:pt idx="20">
                  <c:v>1.6438280070699651</c:v>
                </c:pt>
                <c:pt idx="21">
                  <c:v>1.7983872835334973</c:v>
                </c:pt>
                <c:pt idx="22">
                  <c:v>1.962012470819724</c:v>
                </c:pt>
                <c:pt idx="23">
                  <c:v>2.1347874008451737</c:v>
                </c:pt>
                <c:pt idx="24">
                  <c:v>2.3167929039312454</c:v>
                </c:pt>
                <c:pt idx="25">
                  <c:v>2.5081070400721401</c:v>
                </c:pt>
                <c:pt idx="26">
                  <c:v>2.7088053036198585</c:v>
                </c:pt>
                <c:pt idx="27">
                  <c:v>2.9189608053705864</c:v>
                </c:pt>
                <c:pt idx="28">
                  <c:v>3.1386444353108613</c:v>
                </c:pt>
                <c:pt idx="29">
                  <c:v>3.3679250087100003</c:v>
                </c:pt>
                <c:pt idx="30">
                  <c:v>3.6068693977904394</c:v>
                </c:pt>
                <c:pt idx="31">
                  <c:v>3.8555426508426365</c:v>
                </c:pt>
                <c:pt idx="32">
                  <c:v>4.1140081003560418</c:v>
                </c:pt>
                <c:pt idx="33">
                  <c:v>4.3823274614970433</c:v>
                </c:pt>
                <c:pt idx="34">
                  <c:v>4.6605609220673427</c:v>
                </c:pt>
                <c:pt idx="35">
                  <c:v>4.9487672249131549</c:v>
                </c:pt>
                <c:pt idx="36">
                  <c:v>5.247003743620021</c:v>
                </c:pt>
                <c:pt idx="37">
                  <c:v>5.5553265522147024</c:v>
                </c:pt>
                <c:pt idx="38">
                  <c:v>5.8737904895004238</c:v>
                </c:pt>
                <c:pt idx="39">
                  <c:v>6.202449218571223</c:v>
                </c:pt>
                <c:pt idx="40">
                  <c:v>6.5413552819828968</c:v>
                </c:pt>
                <c:pt idx="41">
                  <c:v>6.8905601529998384</c:v>
                </c:pt>
                <c:pt idx="42">
                  <c:v>7.250114283287111</c:v>
                </c:pt>
                <c:pt idx="43">
                  <c:v>7.6200671473743888</c:v>
                </c:pt>
                <c:pt idx="44">
                  <c:v>8.0004672841812088</c:v>
                </c:pt>
                <c:pt idx="45">
                  <c:v>8.3913623358610998</c:v>
                </c:pt>
                <c:pt idx="46">
                  <c:v>8.7927990841941881</c:v>
                </c:pt>
                <c:pt idx="47">
                  <c:v>9.2048234847336285</c:v>
                </c:pt>
                <c:pt idx="48">
                  <c:v>9.6274806988899382</c:v>
                </c:pt>
                <c:pt idx="49">
                  <c:v>10.06081512411866</c:v>
                </c:pt>
                <c:pt idx="50">
                  <c:v>10.504870422360396</c:v>
                </c:pt>
                <c:pt idx="51">
                  <c:v>10.95968954686764</c:v>
                </c:pt>
                <c:pt idx="52">
                  <c:v>11.425314767540268</c:v>
                </c:pt>
                <c:pt idx="53">
                  <c:v>11.90178769487982</c:v>
                </c:pt>
                <c:pt idx="54">
                  <c:v>12.389149302663004</c:v>
                </c:pt>
                <c:pt idx="55">
                  <c:v>12.887439949425413</c:v>
                </c:pt>
                <c:pt idx="56">
                  <c:v>13.396699398838781</c:v>
                </c:pt>
                <c:pt idx="57">
                  <c:v>13.916966839057634</c:v>
                </c:pt>
                <c:pt idx="58">
                  <c:v>14.4482809011048</c:v>
                </c:pt>
                <c:pt idx="59">
                  <c:v>14.990679676359511</c:v>
                </c:pt>
                <c:pt idx="60">
                  <c:v>15.544200733206457</c:v>
                </c:pt>
                <c:pt idx="61">
                  <c:v>16.108881132899526</c:v>
                </c:pt>
                <c:pt idx="62">
                  <c:v>16.684757444689666</c:v>
                </c:pt>
                <c:pt idx="63">
                  <c:v>17.271865760262443</c:v>
                </c:pt>
                <c:pt idx="64">
                  <c:v>17.87024170752731</c:v>
                </c:pt>
                <c:pt idx="65">
                  <c:v>18.479920463797534</c:v>
                </c:pt>
                <c:pt idx="66">
                  <c:v>19.100936768396686</c:v>
                </c:pt>
                <c:pt idx="67">
                  <c:v>19.733324934725086</c:v>
                </c:pt>
                <c:pt idx="68">
                  <c:v>20.377118861817092</c:v>
                </c:pt>
                <c:pt idx="69">
                  <c:v>21.032352045417944</c:v>
                </c:pt>
                <c:pt idx="70">
                  <c:v>21.699057588606919</c:v>
                </c:pt>
                <c:pt idx="71">
                  <c:v>22.377268211991609</c:v>
                </c:pt>
                <c:pt idx="72">
                  <c:v>23.067016263496413</c:v>
                </c:pt>
                <c:pt idx="73">
                  <c:v>23.768333727767104</c:v>
                </c:pt>
                <c:pt idx="74">
                  <c:v>24.481252235211265</c:v>
                </c:pt>
                <c:pt idx="75">
                  <c:v>25.205803070693801</c:v>
                </c:pt>
                <c:pt idx="76">
                  <c:v>25.942017181904827</c:v>
                </c:pt>
                <c:pt idx="77">
                  <c:v>26.68992518741684</c:v>
                </c:pt>
                <c:pt idx="78">
                  <c:v>27.449557384446198</c:v>
                </c:pt>
                <c:pt idx="79">
                  <c:v>28.220943756333853</c:v>
                </c:pt>
                <c:pt idx="80">
                  <c:v>29.004113979758504</c:v>
                </c:pt>
                <c:pt idx="81">
                  <c:v>29.799097431695579</c:v>
                </c:pt>
                <c:pt idx="82">
                  <c:v>30.605923196133293</c:v>
                </c:pt>
                <c:pt idx="83">
                  <c:v>31.424620070557904</c:v>
                </c:pt>
                <c:pt idx="84">
                  <c:v>32.255216572218288</c:v>
                </c:pt>
                <c:pt idx="85">
                  <c:v>33.097740944180018</c:v>
                </c:pt>
                <c:pt idx="86">
                  <c:v>33.952221161178677</c:v>
                </c:pt>
                <c:pt idx="87">
                  <c:v>34.818684935280935</c:v>
                </c:pt>
                <c:pt idx="88">
                  <c:v>35.697159721362191</c:v>
                </c:pt>
                <c:pt idx="89">
                  <c:v>36.587672722408414</c:v>
                </c:pt>
                <c:pt idx="90">
                  <c:v>37.490250894650309</c:v>
                </c:pt>
                <c:pt idx="91">
                  <c:v>38.40492095253628</c:v>
                </c:pt>
                <c:pt idx="92">
                  <c:v>39.331709373551398</c:v>
                </c:pt>
                <c:pt idx="93">
                  <c:v>40.270642402888448</c:v>
                </c:pt>
                <c:pt idx="94">
                  <c:v>41.221746057977818</c:v>
                </c:pt>
                <c:pt idx="95">
                  <c:v>42.185046132881006</c:v>
                </c:pt>
                <c:pt idx="96">
                  <c:v>43.160568202553939</c:v>
                </c:pt>
                <c:pt idx="97">
                  <c:v>44.148337626985096</c:v>
                </c:pt>
                <c:pt idx="98">
                  <c:v>45.148379555213431</c:v>
                </c:pt>
                <c:pt idx="99">
                  <c:v>46.160718929230448</c:v>
                </c:pt>
                <c:pt idx="100">
                  <c:v>47.185380487771603</c:v>
                </c:pt>
                <c:pt idx="101">
                  <c:v>48.222388770000379</c:v>
                </c:pt>
                <c:pt idx="102">
                  <c:v>49.271768119089877</c:v>
                </c:pt>
                <c:pt idx="103">
                  <c:v>50.333542685705353</c:v>
                </c:pt>
                <c:pt idx="104">
                  <c:v>51.407736431391449</c:v>
                </c:pt>
                <c:pt idx="105">
                  <c:v>52.494373131867611</c:v>
                </c:pt>
                <c:pt idx="106">
                  <c:v>53.593476380235238</c:v>
                </c:pt>
                <c:pt idx="107">
                  <c:v>54.705069590099306</c:v>
                </c:pt>
                <c:pt idx="108">
                  <c:v>55.829175998608015</c:v>
                </c:pt>
                <c:pt idx="109">
                  <c:v>56.965818669413231</c:v>
                </c:pt>
                <c:pt idx="110">
                  <c:v>58.115020495553907</c:v>
                </c:pt>
                <c:pt idx="111">
                  <c:v>59.27680420226632</c:v>
                </c:pt>
                <c:pt idx="112">
                  <c:v>60.451192349722568</c:v>
                </c:pt>
                <c:pt idx="113">
                  <c:v>61.638207335700358</c:v>
                </c:pt>
                <c:pt idx="114">
                  <c:v>62.837871398186024</c:v>
                </c:pt>
                <c:pt idx="115">
                  <c:v>64.050206617913588</c:v>
                </c:pt>
                <c:pt idx="116">
                  <c:v>65.275234920841385</c:v>
                </c:pt>
                <c:pt idx="117">
                  <c:v>66.512978080568757</c:v>
                </c:pt>
                <c:pt idx="118">
                  <c:v>67.763457720694149</c:v>
                </c:pt>
                <c:pt idx="119">
                  <c:v>69.026695317117486</c:v>
                </c:pt>
                <c:pt idx="120">
                  <c:v>70.302712200287758</c:v>
                </c:pt>
                <c:pt idx="121">
                  <c:v>71.591529557397834</c:v>
                </c:pt>
                <c:pt idx="122">
                  <c:v>72.893168434528519</c:v>
                </c:pt>
                <c:pt idx="123">
                  <c:v>74.207649738742546</c:v>
                </c:pt>
                <c:pt idx="124">
                  <c:v>75.534994240131255</c:v>
                </c:pt>
                <c:pt idx="125">
                  <c:v>76.875222573814526</c:v>
                </c:pt>
                <c:pt idx="126">
                  <c:v>78.228355241895585</c:v>
                </c:pt>
                <c:pt idx="127">
                  <c:v>79.594412615372335</c:v>
                </c:pt>
                <c:pt idx="128">
                  <c:v>80.97341493600598</c:v>
                </c:pt>
                <c:pt idx="129">
                  <c:v>82.365382318149244</c:v>
                </c:pt>
                <c:pt idx="130">
                  <c:v>83.770334750533664</c:v>
                </c:pt>
                <c:pt idx="131">
                  <c:v>85.188292098019318</c:v>
                </c:pt>
                <c:pt idx="132">
                  <c:v>86.619274103306282</c:v>
                </c:pt>
                <c:pt idx="133">
                  <c:v>88.063300388609349</c:v>
                </c:pt>
                <c:pt idx="134">
                  <c:v>89.520390457298035</c:v>
                </c:pt>
                <c:pt idx="135">
                  <c:v>90.990563695501876</c:v>
                </c:pt>
                <c:pt idx="136">
                  <c:v>92.473839373681727</c:v>
                </c:pt>
                <c:pt idx="137">
                  <c:v>93.970236648169688</c:v>
                </c:pt>
                <c:pt idx="138">
                  <c:v>95.479774562675857</c:v>
                </c:pt>
                <c:pt idx="139">
                  <c:v>97.002472049766027</c:v>
                </c:pt>
                <c:pt idx="140">
                  <c:v>98.538347932308085</c:v>
                </c:pt>
                <c:pt idx="141">
                  <c:v>100.08742092489007</c:v>
                </c:pt>
                <c:pt idx="142">
                  <c:v>101.64970963520986</c:v>
                </c:pt>
                <c:pt idx="143">
                  <c:v>103.22523256543728</c:v>
                </c:pt>
                <c:pt idx="144">
                  <c:v>104.81400811354908</c:v>
                </c:pt>
                <c:pt idx="145">
                  <c:v>106.41605457463839</c:v>
                </c:pt>
                <c:pt idx="146">
                  <c:v>108.03139014219821</c:v>
                </c:pt>
                <c:pt idx="147">
                  <c:v>109.66003290938099</c:v>
                </c:pt>
                <c:pt idx="148">
                  <c:v>111.30200087023272</c:v>
                </c:pt>
                <c:pt idx="149">
                  <c:v>112.95731192090543</c:v>
                </c:pt>
                <c:pt idx="150">
                  <c:v>114.62598386084478</c:v>
                </c:pt>
                <c:pt idx="151">
                  <c:v>116.30803439395706</c:v>
                </c:pt>
                <c:pt idx="152">
                  <c:v>118.00348112975348</c:v>
                </c:pt>
                <c:pt idx="153">
                  <c:v>119.71234158447363</c:v>
                </c:pt>
                <c:pt idx="154">
                  <c:v>121.43463318218809</c:v>
                </c:pt>
                <c:pt idx="155">
                  <c:v>123.17037325588154</c:v>
                </c:pt>
                <c:pt idx="156">
                  <c:v>124.91957904851489</c:v>
                </c:pt>
                <c:pt idx="157">
                  <c:v>126.68226771406974</c:v>
                </c:pt>
                <c:pt idx="158">
                  <c:v>128.45845631857358</c:v>
                </c:pt>
                <c:pt idx="159">
                  <c:v>130.24816184110557</c:v>
                </c:pt>
                <c:pt idx="160">
                  <c:v>132.051401174787</c:v>
                </c:pt>
                <c:pt idx="161">
                  <c:v>133.86819112775189</c:v>
                </c:pt>
                <c:pt idx="162">
                  <c:v>135.6985484241024</c:v>
                </c:pt>
                <c:pt idx="163">
                  <c:v>137.54248970484639</c:v>
                </c:pt>
                <c:pt idx="164">
                  <c:v>139.4000315288196</c:v>
                </c:pt>
                <c:pt idx="165">
                  <c:v>141.27119037359176</c:v>
                </c:pt>
                <c:pt idx="166">
                  <c:v>143.15598263635735</c:v>
                </c:pt>
                <c:pt idx="167">
                  <c:v>145.0544246348108</c:v>
                </c:pt>
                <c:pt idx="168">
                  <c:v>146.96653260800792</c:v>
                </c:pt>
                <c:pt idx="169">
                  <c:v>148.89232271721173</c:v>
                </c:pt>
                <c:pt idx="170">
                  <c:v>150.83181104672559</c:v>
                </c:pt>
                <c:pt idx="171">
                  <c:v>152.78501360471091</c:v>
                </c:pt>
                <c:pt idx="172">
                  <c:v>154.75194632399266</c:v>
                </c:pt>
                <c:pt idx="173">
                  <c:v>156.73262506285175</c:v>
                </c:pt>
                <c:pt idx="174">
                  <c:v>158.72706560580374</c:v>
                </c:pt>
                <c:pt idx="175">
                  <c:v>160.73528366436486</c:v>
                </c:pt>
                <c:pt idx="176">
                  <c:v>162.7572948778072</c:v>
                </c:pt>
                <c:pt idx="177">
                  <c:v>164.79311481390022</c:v>
                </c:pt>
                <c:pt idx="178">
                  <c:v>166.84275896964107</c:v>
                </c:pt>
                <c:pt idx="179">
                  <c:v>168.90624277197395</c:v>
                </c:pt>
                <c:pt idx="180">
                  <c:v>170.98358157849734</c:v>
                </c:pt>
                <c:pt idx="181">
                  <c:v>173.07479067816004</c:v>
                </c:pt>
                <c:pt idx="182">
                  <c:v>175.17988529194739</c:v>
                </c:pt>
                <c:pt idx="183">
                  <c:v>177.29888057355649</c:v>
                </c:pt>
                <c:pt idx="184">
                  <c:v>179.43179161006046</c:v>
                </c:pt>
                <c:pt idx="185">
                  <c:v>181.57863342256309</c:v>
                </c:pt>
                <c:pt idx="186">
                  <c:v>183.73942096684368</c:v>
                </c:pt>
                <c:pt idx="187">
                  <c:v>185.91416913399161</c:v>
                </c:pt>
                <c:pt idx="188">
                  <c:v>188.10289275103207</c:v>
                </c:pt>
                <c:pt idx="189">
                  <c:v>190.30560658154147</c:v>
                </c:pt>
                <c:pt idx="190">
                  <c:v>192.52232532625476</c:v>
                </c:pt>
                <c:pt idx="191">
                  <c:v>194.75306362366305</c:v>
                </c:pt>
                <c:pt idx="192">
                  <c:v>196.99783605060253</c:v>
                </c:pt>
                <c:pt idx="193">
                  <c:v>199.25665712283558</c:v>
                </c:pt>
                <c:pt idx="194">
                  <c:v>201.52954129562124</c:v>
                </c:pt>
                <c:pt idx="195">
                  <c:v>203.81650296428097</c:v>
                </c:pt>
                <c:pt idx="196">
                  <c:v>206.1175564647524</c:v>
                </c:pt>
                <c:pt idx="197">
                  <c:v>208.43271607413752</c:v>
                </c:pt>
                <c:pt idx="198">
                  <c:v>210.76199601124324</c:v>
                </c:pt>
                <c:pt idx="199">
                  <c:v>213.1054104371118</c:v>
                </c:pt>
                <c:pt idx="200">
                  <c:v>215.46297345554777</c:v>
                </c:pt>
                <c:pt idx="201">
                  <c:v>217.83469911363264</c:v>
                </c:pt>
                <c:pt idx="202">
                  <c:v>220.22060140223681</c:v>
                </c:pt>
                <c:pt idx="203">
                  <c:v>222.62069425652103</c:v>
                </c:pt>
                <c:pt idx="204">
                  <c:v>225.03499155643416</c:v>
                </c:pt>
                <c:pt idx="205">
                  <c:v>227.46350712720093</c:v>
                </c:pt>
                <c:pt idx="206">
                  <c:v>229.90625473980359</c:v>
                </c:pt>
                <c:pt idx="207">
                  <c:v>232.36324811146022</c:v>
                </c:pt>
                <c:pt idx="208">
                  <c:v>234.83450090609199</c:v>
                </c:pt>
                <c:pt idx="209">
                  <c:v>237.32002673478681</c:v>
                </c:pt>
                <c:pt idx="210">
                  <c:v>239.81983915625619</c:v>
                </c:pt>
                <c:pt idx="211">
                  <c:v>242.333951677286</c:v>
                </c:pt>
                <c:pt idx="212">
                  <c:v>244.86237775318128</c:v>
                </c:pt>
                <c:pt idx="213">
                  <c:v>247.40513078820473</c:v>
                </c:pt>
                <c:pt idx="214">
                  <c:v>249.96222413600992</c:v>
                </c:pt>
                <c:pt idx="215">
                  <c:v>252.53367110006835</c:v>
                </c:pt>
                <c:pt idx="216">
                  <c:v>255.11948493409102</c:v>
                </c:pt>
                <c:pt idx="217">
                  <c:v>257.71967884244606</c:v>
                </c:pt>
                <c:pt idx="218">
                  <c:v>260.33426598056781</c:v>
                </c:pt>
                <c:pt idx="219">
                  <c:v>262.96325945536285</c:v>
                </c:pt>
                <c:pt idx="220">
                  <c:v>265.60667232561133</c:v>
                </c:pt>
                <c:pt idx="221">
                  <c:v>268.26451760236188</c:v>
                </c:pt>
                <c:pt idx="222">
                  <c:v>270.93680824931999</c:v>
                </c:pt>
                <c:pt idx="223">
                  <c:v>273.62355718323653</c:v>
                </c:pt>
                <c:pt idx="224">
                  <c:v>276.32477727428528</c:v>
                </c:pt>
                <c:pt idx="225">
                  <c:v>279.04048134644046</c:v>
                </c:pt>
                <c:pt idx="226">
                  <c:v>281.77068217784688</c:v>
                </c:pt>
                <c:pt idx="227">
                  <c:v>284.51539250118617</c:v>
                </c:pt>
                <c:pt idx="228">
                  <c:v>287.27462500403942</c:v>
                </c:pt>
                <c:pt idx="229">
                  <c:v>290.04839232924331</c:v>
                </c:pt>
                <c:pt idx="230">
                  <c:v>292.83670707524448</c:v>
                </c:pt>
                <c:pt idx="231">
                  <c:v>295.63958179644698</c:v>
                </c:pt>
                <c:pt idx="232">
                  <c:v>298.45702900355838</c:v>
                </c:pt>
                <c:pt idx="233">
                  <c:v>301.28906116392727</c:v>
                </c:pt>
                <c:pt idx="234">
                  <c:v>304.13569070188237</c:v>
                </c:pt>
                <c:pt idx="235">
                  <c:v>306.99692999906284</c:v>
                </c:pt>
                <c:pt idx="236">
                  <c:v>309.8727913947472</c:v>
                </c:pt>
                <c:pt idx="237">
                  <c:v>312.76328718617657</c:v>
                </c:pt>
                <c:pt idx="238">
                  <c:v>315.66842962887722</c:v>
                </c:pt>
                <c:pt idx="239">
                  <c:v>318.5882309369747</c:v>
                </c:pt>
                <c:pt idx="240">
                  <c:v>321.52270328350841</c:v>
                </c:pt>
                <c:pt idx="241">
                  <c:v>324.47185880073999</c:v>
                </c:pt>
                <c:pt idx="242">
                  <c:v>327.43570958045939</c:v>
                </c:pt>
                <c:pt idx="243">
                  <c:v>330.41426767428698</c:v>
                </c:pt>
                <c:pt idx="244">
                  <c:v>333.40754509397209</c:v>
                </c:pt>
                <c:pt idx="245">
                  <c:v>336.41555381168786</c:v>
                </c:pt>
                <c:pt idx="246">
                  <c:v>339.43830576032303</c:v>
                </c:pt>
                <c:pt idx="247">
                  <c:v>342.47581283377161</c:v>
                </c:pt>
                <c:pt idx="248">
                  <c:v>345.52808688721592</c:v>
                </c:pt>
                <c:pt idx="249">
                  <c:v>348.59513973741031</c:v>
                </c:pt>
                <c:pt idx="250">
                  <c:v>351.67698316295895</c:v>
                </c:pt>
                <c:pt idx="251">
                  <c:v>354.77362890459216</c:v>
                </c:pt>
                <c:pt idx="252">
                  <c:v>357.88508866543862</c:v>
                </c:pt>
                <c:pt idx="253">
                  <c:v>361.01137411129412</c:v>
                </c:pt>
                <c:pt idx="254">
                  <c:v>364.15249687088919</c:v>
                </c:pt>
                <c:pt idx="255">
                  <c:v>367.30846853615276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83B-41F5-9BFB-1FC7BDF0B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709320"/>
        <c:axId val="581709976"/>
      </c:scatterChart>
      <c:valAx>
        <c:axId val="581709320"/>
        <c:scaling>
          <c:orientation val="minMax"/>
          <c:max val="26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/>
                  <a:t>8-Bit</a:t>
                </a:r>
                <a:r>
                  <a:rPr lang="en-US" sz="2000" baseline="0"/>
                  <a:t> Digital Pixel Value</a:t>
                </a:r>
                <a:endParaRPr lang="en-US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709976"/>
        <c:crossesAt val="1.0000000000000002E-2"/>
        <c:crossBetween val="midCat"/>
        <c:majorUnit val="25"/>
        <c:minorUnit val="5"/>
      </c:valAx>
      <c:valAx>
        <c:axId val="581709976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7093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9308019116294"/>
          <c:y val="3.2650040083901648E-2"/>
          <c:w val="0.82590233648052802"/>
          <c:h val="0.811619719083231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'graphs (gamma_2)'!$D$5</c:f>
              <c:strCache>
                <c:ptCount val="1"/>
                <c:pt idx="0">
                  <c:v>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(gamma_2)'!$D$6:$D$19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0.16</c:v>
                </c:pt>
                <c:pt idx="4">
                  <c:v>0.23</c:v>
                </c:pt>
                <c:pt idx="5">
                  <c:v>0.49</c:v>
                </c:pt>
                <c:pt idx="6">
                  <c:v>0.76</c:v>
                </c:pt>
                <c:pt idx="7">
                  <c:v>1.06</c:v>
                </c:pt>
                <c:pt idx="8">
                  <c:v>1.43</c:v>
                </c:pt>
                <c:pt idx="9">
                  <c:v>1.81</c:v>
                </c:pt>
                <c:pt idx="10">
                  <c:v>2.2599999999999998</c:v>
                </c:pt>
                <c:pt idx="11">
                  <c:v>2.81</c:v>
                </c:pt>
                <c:pt idx="12">
                  <c:v>3.45</c:v>
                </c:pt>
                <c:pt idx="13">
                  <c:v>3.92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48-4CF1-B26D-FB02157D0F02}"/>
            </c:ext>
          </c:extLst>
        </c:ser>
        <c:ser>
          <c:idx val="1"/>
          <c:order val="1"/>
          <c:tx>
            <c:strRef>
              <c:f>'graphs (gamma_2)'!$E$5</c:f>
              <c:strCache>
                <c:ptCount val="1"/>
                <c:pt idx="0">
                  <c:v>50%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(gamma_2)'!$E$6:$E$19</c:f>
              <c:numCache>
                <c:formatCode>General</c:formatCode>
                <c:ptCount val="14"/>
                <c:pt idx="0">
                  <c:v>0.19</c:v>
                </c:pt>
                <c:pt idx="1">
                  <c:v>0.69</c:v>
                </c:pt>
                <c:pt idx="2">
                  <c:v>2.0299999999999998</c:v>
                </c:pt>
                <c:pt idx="3">
                  <c:v>4.93</c:v>
                </c:pt>
                <c:pt idx="4">
                  <c:v>9.81</c:v>
                </c:pt>
                <c:pt idx="5">
                  <c:v>16.87</c:v>
                </c:pt>
                <c:pt idx="6">
                  <c:v>25.82</c:v>
                </c:pt>
                <c:pt idx="7">
                  <c:v>36.25</c:v>
                </c:pt>
                <c:pt idx="8">
                  <c:v>48.33</c:v>
                </c:pt>
                <c:pt idx="9">
                  <c:v>61.39</c:v>
                </c:pt>
                <c:pt idx="10">
                  <c:v>76.3</c:v>
                </c:pt>
                <c:pt idx="11">
                  <c:v>94.48</c:v>
                </c:pt>
                <c:pt idx="12">
                  <c:v>115.49</c:v>
                </c:pt>
                <c:pt idx="13">
                  <c:v>130.74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048-4CF1-B26D-FB02157D0F02}"/>
            </c:ext>
          </c:extLst>
        </c:ser>
        <c:ser>
          <c:idx val="2"/>
          <c:order val="2"/>
          <c:tx>
            <c:strRef>
              <c:f>'graphs (gamma_2)'!$F$5</c:f>
              <c:strCache>
                <c:ptCount val="1"/>
                <c:pt idx="0">
                  <c:v>100%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(gamma_2)'!$F$6:$F$19</c:f>
              <c:numCache>
                <c:formatCode>General</c:formatCode>
                <c:ptCount val="14"/>
                <c:pt idx="0">
                  <c:v>0.47</c:v>
                </c:pt>
                <c:pt idx="1">
                  <c:v>1.87</c:v>
                </c:pt>
                <c:pt idx="2">
                  <c:v>5.68</c:v>
                </c:pt>
                <c:pt idx="3">
                  <c:v>13.83</c:v>
                </c:pt>
                <c:pt idx="4">
                  <c:v>27.62</c:v>
                </c:pt>
                <c:pt idx="5">
                  <c:v>47.51</c:v>
                </c:pt>
                <c:pt idx="6">
                  <c:v>72.72</c:v>
                </c:pt>
                <c:pt idx="7">
                  <c:v>101.91</c:v>
                </c:pt>
                <c:pt idx="8">
                  <c:v>135.72</c:v>
                </c:pt>
                <c:pt idx="9">
                  <c:v>172.25</c:v>
                </c:pt>
                <c:pt idx="10">
                  <c:v>213.58</c:v>
                </c:pt>
                <c:pt idx="11">
                  <c:v>264.02999999999997</c:v>
                </c:pt>
                <c:pt idx="12">
                  <c:v>321.89</c:v>
                </c:pt>
                <c:pt idx="13">
                  <c:v>363.67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048-4CF1-B26D-FB02157D0F02}"/>
            </c:ext>
          </c:extLst>
        </c:ser>
        <c:ser>
          <c:idx val="3"/>
          <c:order val="3"/>
          <c:tx>
            <c:strRef>
              <c:f>'graphs (gamma_2)'!$G$5</c:f>
              <c:strCache>
                <c:ptCount val="1"/>
                <c:pt idx="0">
                  <c:v>50% (daylight)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2"/>
            <c:spPr>
              <a:solidFill>
                <a:srgbClr val="FFC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(gamma_2)'!$G$6:$G$19</c:f>
              <c:numCache>
                <c:formatCode>General</c:formatCode>
                <c:ptCount val="14"/>
                <c:pt idx="0">
                  <c:v>2.59</c:v>
                </c:pt>
                <c:pt idx="1">
                  <c:v>3.42</c:v>
                </c:pt>
                <c:pt idx="2">
                  <c:v>5.31</c:v>
                </c:pt>
                <c:pt idx="3">
                  <c:v>8.41</c:v>
                </c:pt>
                <c:pt idx="4">
                  <c:v>14.16</c:v>
                </c:pt>
                <c:pt idx="5">
                  <c:v>21.88</c:v>
                </c:pt>
                <c:pt idx="6">
                  <c:v>30.62</c:v>
                </c:pt>
                <c:pt idx="7">
                  <c:v>40.770000000000003</c:v>
                </c:pt>
                <c:pt idx="8">
                  <c:v>51.91</c:v>
                </c:pt>
                <c:pt idx="9">
                  <c:v>64.88</c:v>
                </c:pt>
                <c:pt idx="10">
                  <c:v>78.61</c:v>
                </c:pt>
                <c:pt idx="11">
                  <c:v>95.45</c:v>
                </c:pt>
                <c:pt idx="12">
                  <c:v>115.88</c:v>
                </c:pt>
                <c:pt idx="13">
                  <c:v>130.33000000000001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048-4CF1-B26D-FB02157D0F02}"/>
            </c:ext>
          </c:extLst>
        </c:ser>
        <c:ser>
          <c:idx val="4"/>
          <c:order val="4"/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(gamma_2)'!$L$6:$L$261</c:f>
              <c:numCache>
                <c:formatCode>0.000</c:formatCode>
                <c:ptCount val="256"/>
                <c:pt idx="0">
                  <c:v>2.5781720011441792E-7</c:v>
                </c:pt>
                <c:pt idx="1">
                  <c:v>2.2903024145827506E-5</c:v>
                </c:pt>
                <c:pt idx="2">
                  <c:v>9.2267492897749054E-5</c:v>
                </c:pt>
                <c:pt idx="3">
                  <c:v>2.1623302860916335E-4</c:v>
                </c:pt>
                <c:pt idx="4">
                  <c:v>4.0000728650809418E-4</c:v>
                </c:pt>
                <c:pt idx="5">
                  <c:v>6.4761576234680508E-4</c:v>
                </c:pt>
                <c:pt idx="6">
                  <c:v>9.6238618610276425E-4</c:v>
                </c:pt>
                <c:pt idx="7">
                  <c:v>1.3471780901877688E-3</c:v>
                </c:pt>
                <c:pt idx="8">
                  <c:v>1.8045119790001869E-3</c:v>
                </c:pt>
                <c:pt idx="9">
                  <c:v>2.3366499823963198E-3</c:v>
                </c:pt>
                <c:pt idx="10">
                  <c:v>2.9456499224571027E-3</c:v>
                </c:pt>
                <c:pt idx="11">
                  <c:v>3.6334034883571211E-3</c:v>
                </c:pt>
                <c:pt idx="12">
                  <c:v>4.401664282734483E-3</c:v>
                </c:pt>
                <c:pt idx="13">
                  <c:v>5.2520690851015732E-3</c:v>
                </c:pt>
                <c:pt idx="14">
                  <c:v>6.1861543898481487E-3</c:v>
                </c:pt>
                <c:pt idx="15">
                  <c:v>7.2053695442966838E-3</c:v>
                </c:pt>
                <c:pt idx="16">
                  <c:v>8.3110873738057051E-3</c:v>
                </c:pt>
                <c:pt idx="17">
                  <c:v>9.5046129067274648E-3</c:v>
                </c:pt>
                <c:pt idx="18">
                  <c:v>1.0787190634229837E-2</c:v>
                </c:pt>
                <c:pt idx="19">
                  <c:v>1.2160010621075275E-2</c:v>
                </c:pt>
                <c:pt idx="20">
                  <c:v>1.3624213701757494E-2</c:v>
                </c:pt>
                <c:pt idx="21">
                  <c:v>1.5180895938951231E-2</c:v>
                </c:pt>
                <c:pt idx="22">
                  <c:v>1.6831112479993738E-2</c:v>
                </c:pt>
                <c:pt idx="23">
                  <c:v>1.8575880916971713E-2</c:v>
                </c:pt>
                <c:pt idx="24">
                  <c:v>2.0416184233585155E-2</c:v>
                </c:pt>
                <c:pt idx="25">
                  <c:v>2.2352973405067204E-2</c:v>
                </c:pt>
                <c:pt idx="26">
                  <c:v>2.4387169704528401E-2</c:v>
                </c:pt>
                <c:pt idx="27">
                  <c:v>2.6519666759108482E-2</c:v>
                </c:pt>
                <c:pt idx="28">
                  <c:v>2.8751332391508535E-2</c:v>
                </c:pt>
                <c:pt idx="29">
                  <c:v>3.1083010276306236E-2</c:v>
                </c:pt>
                <c:pt idx="30">
                  <c:v>3.3515521435536572E-2</c:v>
                </c:pt>
                <c:pt idx="31">
                  <c:v>3.604966559406203E-2</c:v>
                </c:pt>
                <c:pt idx="32">
                  <c:v>3.8686222412048339E-2</c:v>
                </c:pt>
                <c:pt idx="33">
                  <c:v>4.1425952609239661E-2</c:v>
                </c:pt>
                <c:pt idx="34">
                  <c:v>4.4269598993572586E-2</c:v>
                </c:pt>
                <c:pt idx="35">
                  <c:v>4.7217887404882815E-2</c:v>
                </c:pt>
                <c:pt idx="36">
                  <c:v>5.0271527582972986E-2</c:v>
                </c:pt>
                <c:pt idx="37">
                  <c:v>5.3431213968065508E-2</c:v>
                </c:pt>
                <c:pt idx="38">
                  <c:v>5.6697626440615941E-2</c:v>
                </c:pt>
                <c:pt idx="39">
                  <c:v>6.0071431006576359E-2</c:v>
                </c:pt>
                <c:pt idx="40">
                  <c:v>6.3553280433443937E-2</c:v>
                </c:pt>
                <c:pt idx="41">
                  <c:v>6.7143814841786151E-2</c:v>
                </c:pt>
                <c:pt idx="42">
                  <c:v>7.0843662256381987E-2</c:v>
                </c:pt>
                <c:pt idx="43">
                  <c:v>7.4653439120643525E-2</c:v>
                </c:pt>
                <c:pt idx="44">
                  <c:v>7.8573750777570631E-2</c:v>
                </c:pt>
                <c:pt idx="45">
                  <c:v>8.2605191920135643E-2</c:v>
                </c:pt>
                <c:pt idx="46">
                  <c:v>8.6748347013684488E-2</c:v>
                </c:pt>
                <c:pt idx="47">
                  <c:v>9.1003790692670408E-2</c:v>
                </c:pt>
                <c:pt idx="48">
                  <c:v>9.5372088133797411E-2</c:v>
                </c:pt>
                <c:pt idx="49">
                  <c:v>9.9853795407444407E-2</c:v>
                </c:pt>
                <c:pt idx="50">
                  <c:v>0.10444945980905562</c:v>
                </c:pt>
                <c:pt idx="51">
                  <c:v>0.10915962017202076</c:v>
                </c:pt>
                <c:pt idx="52">
                  <c:v>0.11398480716342557</c:v>
                </c:pt>
                <c:pt idx="53">
                  <c:v>0.11892554356392437</c:v>
                </c:pt>
                <c:pt idx="54">
                  <c:v>0.12398234453287367</c:v>
                </c:pt>
                <c:pt idx="55">
                  <c:v>0.12915571785976399</c:v>
                </c:pt>
                <c:pt idx="56">
                  <c:v>0.13444616420289635</c:v>
                </c:pt>
                <c:pt idx="57">
                  <c:v>0.1398541773161682</c:v>
                </c:pt>
                <c:pt idx="58">
                  <c:v>0.14538024426476248</c:v>
                </c:pt>
                <c:pt idx="59">
                  <c:v>0.1510248456304645</c:v>
                </c:pt>
                <c:pt idx="60">
                  <c:v>0.15678845570727581</c:v>
                </c:pt>
                <c:pt idx="61">
                  <c:v>0.16267154268793804</c:v>
                </c:pt>
                <c:pt idx="62">
                  <c:v>0.16867456884193274</c:v>
                </c:pt>
                <c:pt idx="63">
                  <c:v>0.1747979906854788</c:v>
                </c:pt>
                <c:pt idx="64">
                  <c:v>0.18104225914400962</c:v>
                </c:pt>
                <c:pt idx="65">
                  <c:v>0.18740781970757617</c:v>
                </c:pt>
                <c:pt idx="66">
                  <c:v>0.19389511257958822</c:v>
                </c:pt>
                <c:pt idx="67">
                  <c:v>0.20050457281927714</c:v>
                </c:pt>
                <c:pt idx="68">
                  <c:v>0.20723663047823548</c:v>
                </c:pt>
                <c:pt idx="69">
                  <c:v>0.21409171073136393</c:v>
                </c:pt>
                <c:pt idx="70">
                  <c:v>0.22107023400253245</c:v>
                </c:pt>
                <c:pt idx="71">
                  <c:v>0.22817261608524314</c:v>
                </c:pt>
                <c:pt idx="72">
                  <c:v>0.23539926825856003</c:v>
                </c:pt>
                <c:pt idx="73">
                  <c:v>0.24275059739855639</c:v>
                </c:pt>
                <c:pt idx="74">
                  <c:v>0.25022700608551179</c:v>
                </c:pt>
                <c:pt idx="75">
                  <c:v>0.25782889270707671</c:v>
                </c:pt>
                <c:pt idx="76">
                  <c:v>0.26555665155760799</c:v>
                </c:pt>
                <c:pt idx="77">
                  <c:v>0.27341067293386762</c:v>
                </c:pt>
                <c:pt idx="78">
                  <c:v>0.28139134322726139</c:v>
                </c:pt>
                <c:pt idx="79">
                  <c:v>0.2894990450127875</c:v>
                </c:pt>
                <c:pt idx="80">
                  <c:v>0.29773415713485252</c:v>
                </c:pt>
                <c:pt idx="81">
                  <c:v>0.30609705479010207</c:v>
                </c:pt>
                <c:pt idx="82">
                  <c:v>0.31458810960740685</c:v>
                </c:pt>
                <c:pt idx="83">
                  <c:v>0.32320768972513519</c:v>
                </c:pt>
                <c:pt idx="84">
                  <c:v>0.33195615986583621</c:v>
                </c:pt>
                <c:pt idx="85">
                  <c:v>0.34083388140844878</c:v>
                </c:pt>
                <c:pt idx="86">
                  <c:v>0.34984121245814914</c:v>
                </c:pt>
                <c:pt idx="87">
                  <c:v>0.35897850791393898</c:v>
                </c:pt>
                <c:pt idx="88">
                  <c:v>0.36824611953407294</c:v>
                </c:pt>
                <c:pt idx="89">
                  <c:v>0.37764439599941957</c:v>
                </c:pt>
                <c:pt idx="90">
                  <c:v>0.38717368297484089</c:v>
                </c:pt>
                <c:pt idx="91">
                  <c:v>0.39683432316867834</c:v>
                </c:pt>
                <c:pt idx="92">
                  <c:v>0.40662665639041889</c:v>
                </c:pt>
                <c:pt idx="93">
                  <c:v>0.41655101960661983</c:v>
                </c:pt>
                <c:pt idx="94">
                  <c:v>0.4266077469951618</c:v>
                </c:pt>
                <c:pt idx="95">
                  <c:v>0.43679716999789692</c:v>
                </c:pt>
                <c:pt idx="96">
                  <c:v>0.44711961737175693</c:v>
                </c:pt>
                <c:pt idx="97">
                  <c:v>0.45757541523838124</c:v>
                </c:pt>
                <c:pt idx="98">
                  <c:v>0.46816488713232396</c:v>
                </c:pt>
                <c:pt idx="99">
                  <c:v>0.47888835404789215</c:v>
                </c:pt>
                <c:pt idx="100">
                  <c:v>0.48974613448467091</c:v>
                </c:pt>
                <c:pt idx="101">
                  <c:v>0.50073854449178223</c:v>
                </c:pt>
                <c:pt idx="102">
                  <c:v>0.51186589771092694</c:v>
                </c:pt>
                <c:pt idx="103">
                  <c:v>0.52312850541825329</c:v>
                </c:pt>
                <c:pt idx="104">
                  <c:v>0.53452667656509745</c:v>
                </c:pt>
                <c:pt idx="105">
                  <c:v>0.5460607178176331</c:v>
                </c:pt>
                <c:pt idx="106">
                  <c:v>0.55773093359547554</c:v>
                </c:pt>
                <c:pt idx="107">
                  <c:v>0.56953762610927083</c:v>
                </c:pt>
                <c:pt idx="108">
                  <c:v>0.5814810953973103</c:v>
                </c:pt>
                <c:pt idx="109">
                  <c:v>0.59356163936120365</c:v>
                </c:pt>
                <c:pt idx="110">
                  <c:v>0.60577955380064163</c:v>
                </c:pt>
                <c:pt idx="111">
                  <c:v>0.61813513244728302</c:v>
                </c:pt>
                <c:pt idx="112">
                  <c:v>0.63062866699779085</c:v>
                </c:pt>
                <c:pt idx="113">
                  <c:v>0.64326044714605202</c:v>
                </c:pt>
                <c:pt idx="114">
                  <c:v>0.65603076061460375</c:v>
                </c:pt>
                <c:pt idx="115">
                  <c:v>0.6689398931852939</c:v>
                </c:pt>
                <c:pt idx="116">
                  <c:v>0.68198812872920223</c:v>
                </c:pt>
                <c:pt idx="117">
                  <c:v>0.69517574923584424</c:v>
                </c:pt>
                <c:pt idx="118">
                  <c:v>0.70850303484168253</c:v>
                </c:pt>
                <c:pt idx="119">
                  <c:v>0.72197026385796614</c:v>
                </c:pt>
                <c:pt idx="120">
                  <c:v>0.73557771279792217</c:v>
                </c:pt>
                <c:pt idx="121">
                  <c:v>0.7493256564033165</c:v>
                </c:pt>
                <c:pt idx="122">
                  <c:v>0.76321436767040574</c:v>
                </c:pt>
                <c:pt idx="123">
                  <c:v>0.77724411787529835</c:v>
                </c:pt>
                <c:pt idx="124">
                  <c:v>0.79141517659874361</c:v>
                </c:pt>
                <c:pt idx="125">
                  <c:v>0.80572781175036545</c:v>
                </c:pt>
                <c:pt idx="126">
                  <c:v>0.82018228959235728</c:v>
                </c:pt>
                <c:pt idx="127">
                  <c:v>0.83477887476265633</c:v>
                </c:pt>
                <c:pt idx="128">
                  <c:v>0.84951783029761008</c:v>
                </c:pt>
                <c:pt idx="129">
                  <c:v>0.86439941765415174</c:v>
                </c:pt>
                <c:pt idx="130">
                  <c:v>0.87942389673149812</c:v>
                </c:pt>
                <c:pt idx="131">
                  <c:v>0.89459152589238489</c:v>
                </c:pt>
                <c:pt idx="132">
                  <c:v>0.90990256198385122</c:v>
                </c:pt>
                <c:pt idx="133">
                  <c:v>0.92535726035758692</c:v>
                </c:pt>
                <c:pt idx="134">
                  <c:v>0.9409558748898571</c:v>
                </c:pt>
                <c:pt idx="135">
                  <c:v>0.95669865800101161</c:v>
                </c:pt>
                <c:pt idx="136">
                  <c:v>0.97258586067459452</c:v>
                </c:pt>
                <c:pt idx="137">
                  <c:v>0.9886177324760641</c:v>
                </c:pt>
                <c:pt idx="138">
                  <c:v>1.0047945215711325</c:v>
                </c:pt>
                <c:pt idx="139">
                  <c:v>1.0211164747437369</c:v>
                </c:pt>
                <c:pt idx="140">
                  <c:v>1.0375838374136541</c:v>
                </c:pt>
                <c:pt idx="141">
                  <c:v>1.0541968536537598</c:v>
                </c:pt>
                <c:pt idx="142">
                  <c:v>1.0709557662069582</c:v>
                </c:pt>
                <c:pt idx="143">
                  <c:v>1.0878608165027688</c:v>
                </c:pt>
                <c:pt idx="144">
                  <c:v>1.1049122446736015</c:v>
                </c:pt>
                <c:pt idx="145">
                  <c:v>1.1221102895707138</c:v>
                </c:pt>
                <c:pt idx="146">
                  <c:v>1.1394551887798603</c:v>
                </c:pt>
                <c:pt idx="147">
                  <c:v>1.156947178636651</c:v>
                </c:pt>
                <c:pt idx="148">
                  <c:v>1.1745864942416122</c:v>
                </c:pt>
                <c:pt idx="149">
                  <c:v>1.1923733694749725</c:v>
                </c:pt>
                <c:pt idx="150">
                  <c:v>1.2103080370111676</c:v>
                </c:pt>
                <c:pt idx="151">
                  <c:v>1.2283907283330791</c:v>
                </c:pt>
                <c:pt idx="152">
                  <c:v>1.2466216737460143</c:v>
                </c:pt>
                <c:pt idx="153">
                  <c:v>1.2650011023914238</c:v>
                </c:pt>
                <c:pt idx="154">
                  <c:v>1.2835292422603803</c:v>
                </c:pt>
                <c:pt idx="155">
                  <c:v>1.3022063202068033</c:v>
                </c:pt>
                <c:pt idx="156">
                  <c:v>1.3210325619604582</c:v>
                </c:pt>
                <c:pt idx="157">
                  <c:v>1.3400081921397147</c:v>
                </c:pt>
                <c:pt idx="158">
                  <c:v>1.3591334342640857</c:v>
                </c:pt>
                <c:pt idx="159">
                  <c:v>1.3784085107665465</c:v>
                </c:pt>
                <c:pt idx="160">
                  <c:v>1.3978336430056324</c:v>
                </c:pt>
                <c:pt idx="161">
                  <c:v>1.4174090512773356</c:v>
                </c:pt>
                <c:pt idx="162">
                  <c:v>1.4371349548267884</c:v>
                </c:pt>
                <c:pt idx="163">
                  <c:v>1.4570115718597556</c:v>
                </c:pt>
                <c:pt idx="164">
                  <c:v>1.477039119553921</c:v>
                </c:pt>
                <c:pt idx="165">
                  <c:v>1.4972178140699912</c:v>
                </c:pt>
                <c:pt idx="166">
                  <c:v>1.5175478705626111</c:v>
                </c:pt>
                <c:pt idx="167">
                  <c:v>1.538029503191092</c:v>
                </c:pt>
                <c:pt idx="168">
                  <c:v>1.5586629251299697</c:v>
                </c:pt>
                <c:pt idx="169">
                  <c:v>1.57944834857938</c:v>
                </c:pt>
                <c:pt idx="170">
                  <c:v>1.6003859847752708</c:v>
                </c:pt>
                <c:pt idx="171">
                  <c:v>1.6214760439994429</c:v>
                </c:pt>
                <c:pt idx="172">
                  <c:v>1.642718735589429</c:v>
                </c:pt>
                <c:pt idx="173">
                  <c:v>1.6641142679482184</c:v>
                </c:pt>
                <c:pt idx="174">
                  <c:v>1.6856628485538148</c:v>
                </c:pt>
                <c:pt idx="175">
                  <c:v>1.7073646839686554</c:v>
                </c:pt>
                <c:pt idx="176">
                  <c:v>1.7292199798488674</c:v>
                </c:pt>
                <c:pt idx="177">
                  <c:v>1.7512289409533919</c:v>
                </c:pt>
                <c:pt idx="178">
                  <c:v>1.7733917711529508</c:v>
                </c:pt>
                <c:pt idx="179">
                  <c:v>1.7957086734388856</c:v>
                </c:pt>
                <c:pt idx="180">
                  <c:v>1.8181798499318564</c:v>
                </c:pt>
                <c:pt idx="181">
                  <c:v>1.840805501890399</c:v>
                </c:pt>
                <c:pt idx="182">
                  <c:v>1.8635858297193661</c:v>
                </c:pt>
                <c:pt idx="183">
                  <c:v>1.8865210329782216</c:v>
                </c:pt>
                <c:pt idx="184">
                  <c:v>1.9096113103892269</c:v>
                </c:pt>
                <c:pt idx="185">
                  <c:v>1.9328568598454896</c:v>
                </c:pt>
                <c:pt idx="186">
                  <c:v>1.9562578784189011</c:v>
                </c:pt>
                <c:pt idx="187">
                  <c:v>1.9798145623679526</c:v>
                </c:pt>
                <c:pt idx="188">
                  <c:v>2.0035271071454308</c:v>
                </c:pt>
                <c:pt idx="189">
                  <c:v>2.0273957074060114</c:v>
                </c:pt>
                <c:pt idx="190">
                  <c:v>2.0514205570137256</c:v>
                </c:pt>
                <c:pt idx="191">
                  <c:v>2.0756018490493333</c:v>
                </c:pt>
                <c:pt idx="192">
                  <c:v>2.0999397758175786</c:v>
                </c:pt>
                <c:pt idx="193">
                  <c:v>2.1244345288543425</c:v>
                </c:pt>
                <c:pt idx="194">
                  <c:v>2.1490862989337014</c:v>
                </c:pt>
                <c:pt idx="195">
                  <c:v>2.1738952760748678</c:v>
                </c:pt>
                <c:pt idx="196">
                  <c:v>2.1988616495490501</c:v>
                </c:pt>
                <c:pt idx="197">
                  <c:v>2.2239856078862039</c:v>
                </c:pt>
                <c:pt idx="198">
                  <c:v>2.2492673388816935</c:v>
                </c:pt>
                <c:pt idx="199">
                  <c:v>2.2747070296028551</c:v>
                </c:pt>
                <c:pt idx="200">
                  <c:v>2.3003048663954782</c:v>
                </c:pt>
                <c:pt idx="201">
                  <c:v>2.3260610348901847</c:v>
                </c:pt>
                <c:pt idx="202">
                  <c:v>2.3519757200087286</c:v>
                </c:pt>
                <c:pt idx="203">
                  <c:v>2.3780491059702094</c:v>
                </c:pt>
                <c:pt idx="204">
                  <c:v>2.4042813762971931</c:v>
                </c:pt>
                <c:pt idx="205">
                  <c:v>2.4306727138217612</c:v>
                </c:pt>
                <c:pt idx="206">
                  <c:v>2.4572233006914646</c:v>
                </c:pt>
                <c:pt idx="207">
                  <c:v>2.4839333183752115</c:v>
                </c:pt>
                <c:pt idx="208">
                  <c:v>2.510802947669065</c:v>
                </c:pt>
                <c:pt idx="209">
                  <c:v>2.5378323687019675</c:v>
                </c:pt>
                <c:pt idx="210">
                  <c:v>2.5650217609413968</c:v>
                </c:pt>
                <c:pt idx="211">
                  <c:v>2.5923713031989286</c:v>
                </c:pt>
                <c:pt idx="212">
                  <c:v>2.6198811736357492</c:v>
                </c:pt>
                <c:pt idx="213">
                  <c:v>2.6475515497680751</c:v>
                </c:pt>
                <c:pt idx="214">
                  <c:v>2.6753826084725207</c:v>
                </c:pt>
                <c:pt idx="215">
                  <c:v>2.7033745259913786</c:v>
                </c:pt>
                <c:pt idx="216">
                  <c:v>2.7315274779378464</c:v>
                </c:pt>
                <c:pt idx="217">
                  <c:v>2.7598416393011793</c:v>
                </c:pt>
                <c:pt idx="218">
                  <c:v>2.7883171844517758</c:v>
                </c:pt>
                <c:pt idx="219">
                  <c:v>2.8169542871462054</c:v>
                </c:pt>
                <c:pt idx="220">
                  <c:v>2.845753120532164</c:v>
                </c:pt>
                <c:pt idx="221">
                  <c:v>2.8747138571533752</c:v>
                </c:pt>
                <c:pt idx="222">
                  <c:v>2.9038366689544235</c:v>
                </c:pt>
                <c:pt idx="223">
                  <c:v>2.9331217272855277</c:v>
                </c:pt>
                <c:pt idx="224">
                  <c:v>2.9625692029072663</c:v>
                </c:pt>
                <c:pt idx="225">
                  <c:v>2.9921792659952233</c:v>
                </c:pt>
                <c:pt idx="226">
                  <c:v>3.0219520861445992</c:v>
                </c:pt>
                <c:pt idx="227">
                  <c:v>3.0518878323747445</c:v>
                </c:pt>
                <c:pt idx="228">
                  <c:v>3.0819866731336618</c:v>
                </c:pt>
                <c:pt idx="229">
                  <c:v>3.1122487763024256</c:v>
                </c:pt>
                <c:pt idx="230">
                  <c:v>3.1426743091995717</c:v>
                </c:pt>
                <c:pt idx="231">
                  <c:v>3.1732634385854221</c:v>
                </c:pt>
                <c:pt idx="232">
                  <c:v>3.2040163306663607</c:v>
                </c:pt>
                <c:pt idx="233">
                  <c:v>3.2349331510990584</c:v>
                </c:pt>
                <c:pt idx="234">
                  <c:v>3.2660140649946459</c:v>
                </c:pt>
                <c:pt idx="235">
                  <c:v>3.2972592369228417</c:v>
                </c:pt>
                <c:pt idx="236">
                  <c:v>3.3286688309160248</c:v>
                </c:pt>
                <c:pt idx="237">
                  <c:v>3.3602430104732632</c:v>
                </c:pt>
                <c:pt idx="238">
                  <c:v>3.3919819385642995</c:v>
                </c:pt>
                <c:pt idx="239">
                  <c:v>3.423885777633481</c:v>
                </c:pt>
                <c:pt idx="240">
                  <c:v>3.4559546896036535</c:v>
                </c:pt>
                <c:pt idx="241">
                  <c:v>3.4881888358799973</c:v>
                </c:pt>
                <c:pt idx="242">
                  <c:v>3.5205883773538402</c:v>
                </c:pt>
                <c:pt idx="243">
                  <c:v>3.5531534744064039</c:v>
                </c:pt>
                <c:pt idx="244">
                  <c:v>3.5858842869125169</c:v>
                </c:pt>
                <c:pt idx="245">
                  <c:v>3.6187809742442996</c:v>
                </c:pt>
                <c:pt idx="246">
                  <c:v>3.6518436952747764</c:v>
                </c:pt>
                <c:pt idx="247">
                  <c:v>3.6850726083814789</c:v>
                </c:pt>
                <c:pt idx="248">
                  <c:v>3.7184678714499872</c:v>
                </c:pt>
                <c:pt idx="249">
                  <c:v>3.7520296418774435</c:v>
                </c:pt>
                <c:pt idx="250">
                  <c:v>3.785758076576017</c:v>
                </c:pt>
                <c:pt idx="251">
                  <c:v>3.8196533319763439</c:v>
                </c:pt>
                <c:pt idx="252">
                  <c:v>3.853715564030912</c:v>
                </c:pt>
                <c:pt idx="253">
                  <c:v>3.8879449282174243</c:v>
                </c:pt>
                <c:pt idx="254">
                  <c:v>3.9223415795421182</c:v>
                </c:pt>
                <c:pt idx="255">
                  <c:v>3.956905672543042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048-4CF1-B26D-FB02157D0F02}"/>
            </c:ext>
          </c:extLst>
        </c:ser>
        <c:ser>
          <c:idx val="5"/>
          <c:order val="5"/>
          <c:spPr>
            <a:ln w="158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(gamma_2)'!$M$6:$M$261</c:f>
              <c:numCache>
                <c:formatCode>0.000</c:formatCode>
                <c:ptCount val="256"/>
                <c:pt idx="0">
                  <c:v>8.4359374617293564E-2</c:v>
                </c:pt>
                <c:pt idx="1">
                  <c:v>8.505449370465204E-2</c:v>
                </c:pt>
                <c:pt idx="2">
                  <c:v>8.7457231144202591E-2</c:v>
                </c:pt>
                <c:pt idx="3">
                  <c:v>9.1847276512263876E-2</c:v>
                </c:pt>
                <c:pt idx="4">
                  <c:v>9.8398941138822943E-2</c:v>
                </c:pt>
                <c:pt idx="5">
                  <c:v>0.10724398188771175</c:v>
                </c:pt>
                <c:pt idx="6">
                  <c:v>0.11848982883855769</c:v>
                </c:pt>
                <c:pt idx="7">
                  <c:v>0.13222789693515849</c:v>
                </c:pt>
                <c:pt idx="8">
                  <c:v>0.14853815683462182</c:v>
                </c:pt>
                <c:pt idx="9">
                  <c:v>0.16749194410822621</c:v>
                </c:pt>
                <c:pt idx="10">
                  <c:v>0.18915382016084387</c:v>
                </c:pt>
                <c:pt idx="11">
                  <c:v>0.21358287387939387</c:v>
                </c:pt>
                <c:pt idx="12">
                  <c:v>0.24083367059401076</c:v>
                </c:pt>
                <c:pt idx="13">
                  <c:v>0.27095696688703663</c:v>
                </c:pt>
                <c:pt idx="14">
                  <c:v>0.30400026346175879</c:v>
                </c:pt>
                <c:pt idx="15">
                  <c:v>0.3400082422198954</c:v>
                </c:pt>
                <c:pt idx="16">
                  <c:v>0.37902311822041523</c:v>
                </c:pt>
                <c:pt idx="17">
                  <c:v>0.42108492758508576</c:v>
                </c:pt>
                <c:pt idx="18">
                  <c:v>0.4662317662260978</c:v>
                </c:pt>
                <c:pt idx="19">
                  <c:v>0.51449999015427095</c:v>
                </c:pt>
                <c:pt idx="20">
                  <c:v>0.56592438531237454</c:v>
                </c:pt>
                <c:pt idx="21">
                  <c:v>0.62053831290823802</c:v>
                </c:pt>
                <c:pt idx="22">
                  <c:v>0.67837383481410374</c:v>
                </c:pt>
                <c:pt idx="23">
                  <c:v>0.73946182257301274</c:v>
                </c:pt>
                <c:pt idx="24">
                  <c:v>0.80383205279346703</c:v>
                </c:pt>
                <c:pt idx="25">
                  <c:v>0.87151329114262643</c:v>
                </c:pt>
                <c:pt idx="26">
                  <c:v>0.94253336671324051</c:v>
                </c:pt>
                <c:pt idx="27">
                  <c:v>1.0169192382038934</c:v>
                </c:pt>
                <c:pt idx="28">
                  <c:v>1.0946970530903561</c:v>
                </c:pt>
                <c:pt idx="29">
                  <c:v>1.1758922007594699</c:v>
                </c:pt>
                <c:pt idx="30">
                  <c:v>1.2605293604128134</c:v>
                </c:pt>
                <c:pt idx="31">
                  <c:v>1.3486325444156346</c:v>
                </c:pt>
                <c:pt idx="32">
                  <c:v>1.4402251376598878</c:v>
                </c:pt>
                <c:pt idx="33">
                  <c:v>1.5353299334232944</c:v>
                </c:pt>
                <c:pt idx="34">
                  <c:v>1.6339691661349809</c:v>
                </c:pt>
                <c:pt idx="35">
                  <c:v>1.7361645413992679</c:v>
                </c:pt>
                <c:pt idx="36">
                  <c:v>1.8419372635801627</c:v>
                </c:pt>
                <c:pt idx="37">
                  <c:v>1.9513080612081011</c:v>
                </c:pt>
                <c:pt idx="38">
                  <c:v>2.0642972104360169</c:v>
                </c:pt>
                <c:pt idx="39">
                  <c:v>2.1809245567427071</c:v>
                </c:pt>
                <c:pt idx="40">
                  <c:v>2.3012095350567048</c:v>
                </c:pt>
                <c:pt idx="41">
                  <c:v>2.4251711884528246</c:v>
                </c:pt>
                <c:pt idx="42">
                  <c:v>2.5528281855554491</c:v>
                </c:pt>
                <c:pt idx="43">
                  <c:v>2.6841988367671035</c:v>
                </c:pt>
                <c:pt idx="44">
                  <c:v>2.8193011094274718</c:v>
                </c:pt>
                <c:pt idx="45">
                  <c:v>2.9581526419963584</c:v>
                </c:pt>
                <c:pt idx="46">
                  <c:v>3.1007707573440375</c:v>
                </c:pt>
                <c:pt idx="47">
                  <c:v>3.2471724752235747</c:v>
                </c:pt>
                <c:pt idx="48">
                  <c:v>3.3973745239920481</c:v>
                </c:pt>
                <c:pt idx="49">
                  <c:v>3.5513933516407703</c:v>
                </c:pt>
                <c:pt idx="50">
                  <c:v>3.7092451361887195</c:v>
                </c:pt>
                <c:pt idx="51">
                  <c:v>3.8709457954880495</c:v>
                </c:pt>
                <c:pt idx="52">
                  <c:v>4.0365109964859887</c:v>
                </c:pt>
                <c:pt idx="53">
                  <c:v>4.2059561639832275</c:v>
                </c:pt>
                <c:pt idx="54">
                  <c:v>4.379296488925263</c:v>
                </c:pt>
                <c:pt idx="55">
                  <c:v>4.5565469362598936</c:v>
                </c:pt>
                <c:pt idx="56">
                  <c:v>4.7377222523911184</c:v>
                </c:pt>
                <c:pt idx="57">
                  <c:v>4.9228369722570848</c:v>
                </c:pt>
                <c:pt idx="58">
                  <c:v>5.1119054260573655</c:v>
                </c:pt>
                <c:pt idx="59">
                  <c:v>5.3049417456527932</c:v>
                </c:pt>
                <c:pt idx="60">
                  <c:v>5.5019598706590322</c:v>
                </c:pt>
                <c:pt idx="61">
                  <c:v>5.7029735542535747</c:v>
                </c:pt>
                <c:pt idx="62">
                  <c:v>5.9079963687140404</c:v>
                </c:pt>
                <c:pt idx="63">
                  <c:v>6.1170417107044797</c:v>
                </c:pt>
                <c:pt idx="64">
                  <c:v>6.330122806324944</c:v>
                </c:pt>
                <c:pt idx="65">
                  <c:v>6.5472527159385292</c:v>
                </c:pt>
                <c:pt idx="66">
                  <c:v>6.7684443387889699</c:v>
                </c:pt>
                <c:pt idx="67">
                  <c:v>6.9937104174209432</c:v>
                </c:pt>
                <c:pt idx="68">
                  <c:v>7.2230635419144047</c:v>
                </c:pt>
                <c:pt idx="69">
                  <c:v>7.4565161539433218</c:v>
                </c:pt>
                <c:pt idx="70">
                  <c:v>7.6940805506686694</c:v>
                </c:pt>
                <c:pt idx="71">
                  <c:v>7.9357688884746365</c:v>
                </c:pt>
                <c:pt idx="72">
                  <c:v>8.1815931865565901</c:v>
                </c:pt>
                <c:pt idx="73">
                  <c:v>8.4315653303685618</c:v>
                </c:pt>
                <c:pt idx="74">
                  <c:v>8.6856970749377798</c:v>
                </c:pt>
                <c:pt idx="75">
                  <c:v>8.9440000480529296</c:v>
                </c:pt>
                <c:pt idx="76">
                  <c:v>9.2064857533327373</c:v>
                </c:pt>
                <c:pt idx="77">
                  <c:v>9.4731655731808235</c:v>
                </c:pt>
                <c:pt idx="78">
                  <c:v>9.7440507716324625</c:v>
                </c:pt>
                <c:pt idx="79">
                  <c:v>10.019152497098624</c:v>
                </c:pt>
                <c:pt idx="80">
                  <c:v>10.298481785012171</c:v>
                </c:pt>
                <c:pt idx="81">
                  <c:v>10.582049560380966</c:v>
                </c:pt>
                <c:pt idx="82">
                  <c:v>10.869866640252212</c:v>
                </c:pt>
                <c:pt idx="83">
                  <c:v>11.161943736092274</c:v>
                </c:pt>
                <c:pt idx="84">
                  <c:v>11.458291456085693</c:v>
                </c:pt>
                <c:pt idx="85">
                  <c:v>11.758920307357302</c:v>
                </c:pt>
                <c:pt idx="86">
                  <c:v>12.063840698120634</c:v>
                </c:pt>
                <c:pt idx="87">
                  <c:v>12.37306293975619</c:v>
                </c:pt>
                <c:pt idx="88">
                  <c:v>12.686597248822364</c:v>
                </c:pt>
                <c:pt idx="89">
                  <c:v>13.004453749002137</c:v>
                </c:pt>
                <c:pt idx="90">
                  <c:v>13.326642472988292</c:v>
                </c:pt>
                <c:pt idx="91">
                  <c:v>13.653173364309556</c:v>
                </c:pt>
                <c:pt idx="92">
                  <c:v>13.984056279100482</c:v>
                </c:pt>
                <c:pt idx="93">
                  <c:v>14.319300987817094</c:v>
                </c:pt>
                <c:pt idx="94">
                  <c:v>14.658917176900671</c:v>
                </c:pt>
                <c:pt idx="95">
                  <c:v>15.002914450391822</c:v>
                </c:pt>
                <c:pt idx="96">
                  <c:v>15.351302331496708</c:v>
                </c:pt>
                <c:pt idx="97">
                  <c:v>15.704090264107405</c:v>
                </c:pt>
                <c:pt idx="98">
                  <c:v>16.061287614278299</c:v>
                </c:pt>
                <c:pt idx="99">
                  <c:v>16.422903671659927</c:v>
                </c:pt>
                <c:pt idx="100">
                  <c:v>16.788947650892293</c:v>
                </c:pt>
                <c:pt idx="101">
                  <c:v>17.159428692958954</c:v>
                </c:pt>
                <c:pt idx="102">
                  <c:v>17.534355866503333</c:v>
                </c:pt>
                <c:pt idx="103">
                  <c:v>17.913738169108914</c:v>
                </c:pt>
                <c:pt idx="104">
                  <c:v>18.297584528544377</c:v>
                </c:pt>
                <c:pt idx="105">
                  <c:v>18.685903803975151</c:v>
                </c:pt>
                <c:pt idx="106">
                  <c:v>19.078704787142527</c:v>
                </c:pt>
                <c:pt idx="107">
                  <c:v>19.475996203511482</c:v>
                </c:pt>
                <c:pt idx="108">
                  <c:v>19.877786713388446</c:v>
                </c:pt>
                <c:pt idx="109">
                  <c:v>20.284084913009831</c:v>
                </c:pt>
                <c:pt idx="110">
                  <c:v>20.694899335602685</c:v>
                </c:pt>
                <c:pt idx="111">
                  <c:v>21.11023845241812</c:v>
                </c:pt>
                <c:pt idx="112">
                  <c:v>21.530110673738662</c:v>
                </c:pt>
                <c:pt idx="113">
                  <c:v>21.954524349860264</c:v>
                </c:pt>
                <c:pt idx="114">
                  <c:v>22.383487772049975</c:v>
                </c:pt>
                <c:pt idx="115">
                  <c:v>22.817009173479981</c:v>
                </c:pt>
                <c:pt idx="116">
                  <c:v>23.25509673013881</c:v>
                </c:pt>
                <c:pt idx="117">
                  <c:v>23.697758561720551</c:v>
                </c:pt>
                <c:pt idx="118">
                  <c:v>24.145002732492593</c:v>
                </c:pt>
                <c:pt idx="119">
                  <c:v>24.596837252142823</c:v>
                </c:pt>
                <c:pt idx="120">
                  <c:v>25.05327007660685</c:v>
                </c:pt>
                <c:pt idx="121">
                  <c:v>25.51430910887575</c:v>
                </c:pt>
                <c:pt idx="122">
                  <c:v>25.979962199785149</c:v>
                </c:pt>
                <c:pt idx="123">
                  <c:v>26.450237148786126</c:v>
                </c:pt>
                <c:pt idx="124">
                  <c:v>26.925141704698511</c:v>
                </c:pt>
                <c:pt idx="125">
                  <c:v>27.404683566447204</c:v>
                </c:pt>
                <c:pt idx="126">
                  <c:v>27.888870383781757</c:v>
                </c:pt>
                <c:pt idx="127">
                  <c:v>28.377709757980139</c:v>
                </c:pt>
                <c:pt idx="128">
                  <c:v>28.871209242536821</c:v>
                </c:pt>
                <c:pt idx="129">
                  <c:v>29.369376343835793</c:v>
                </c:pt>
                <c:pt idx="130">
                  <c:v>29.872218521808978</c:v>
                </c:pt>
                <c:pt idx="131">
                  <c:v>30.379743190580378</c:v>
                </c:pt>
                <c:pt idx="132">
                  <c:v>30.891957719096318</c:v>
                </c:pt>
                <c:pt idx="133">
                  <c:v>31.408869431742644</c:v>
                </c:pt>
                <c:pt idx="134">
                  <c:v>31.930485608948381</c:v>
                </c:pt>
                <c:pt idx="135">
                  <c:v>32.456813487777261</c:v>
                </c:pt>
                <c:pt idx="136">
                  <c:v>32.987860262506466</c:v>
                </c:pt>
                <c:pt idx="137">
                  <c:v>33.523633085193865</c:v>
                </c:pt>
                <c:pt idx="138">
                  <c:v>34.064139066233402</c:v>
                </c:pt>
                <c:pt idx="139">
                  <c:v>34.609385274899083</c:v>
                </c:pt>
                <c:pt idx="140">
                  <c:v>35.159378739878299</c:v>
                </c:pt>
                <c:pt idx="141">
                  <c:v>35.714126449794144</c:v>
                </c:pt>
                <c:pt idx="142">
                  <c:v>36.273635353717573</c:v>
                </c:pt>
                <c:pt idx="143">
                  <c:v>36.83791236166924</c:v>
                </c:pt>
                <c:pt idx="144">
                  <c:v>37.406964345111746</c:v>
                </c:pt>
                <c:pt idx="145">
                  <c:v>37.980798137431854</c:v>
                </c:pt>
                <c:pt idx="146">
                  <c:v>38.559420534413995</c:v>
                </c:pt>
                <c:pt idx="147">
                  <c:v>39.142838294704077</c:v>
                </c:pt>
                <c:pt idx="148">
                  <c:v>39.7310581402648</c:v>
                </c:pt>
                <c:pt idx="149">
                  <c:v>40.324086756822219</c:v>
                </c:pt>
                <c:pt idx="150">
                  <c:v>40.921930794303961</c:v>
                </c:pt>
                <c:pt idx="151">
                  <c:v>41.524596867269096</c:v>
                </c:pt>
                <c:pt idx="152">
                  <c:v>42.13209155533022</c:v>
                </c:pt>
                <c:pt idx="153">
                  <c:v>42.744421403567699</c:v>
                </c:pt>
                <c:pt idx="154">
                  <c:v>43.361592922936026</c:v>
                </c:pt>
                <c:pt idx="155">
                  <c:v>43.983612590663363</c:v>
                </c:pt>
                <c:pt idx="156">
                  <c:v>44.610486850643269</c:v>
                </c:pt>
                <c:pt idx="157">
                  <c:v>45.242222113819729</c:v>
                </c:pt>
                <c:pt idx="158">
                  <c:v>45.878824758565102</c:v>
                </c:pt>
                <c:pt idx="159">
                  <c:v>46.520301131051596</c:v>
                </c:pt>
                <c:pt idx="160">
                  <c:v>47.166657545616047</c:v>
                </c:pt>
                <c:pt idx="161">
                  <c:v>47.817900285118064</c:v>
                </c:pt>
                <c:pt idx="162">
                  <c:v>48.474035601292613</c:v>
                </c:pt>
                <c:pt idx="163">
                  <c:v>49.13506971509559</c:v>
                </c:pt>
                <c:pt idx="164">
                  <c:v>49.801008817044298</c:v>
                </c:pt>
                <c:pt idx="165">
                  <c:v>50.471859067551478</c:v>
                </c:pt>
                <c:pt idx="166">
                  <c:v>51.147626597254053</c:v>
                </c:pt>
                <c:pt idx="167">
                  <c:v>51.828317507336152</c:v>
                </c:pt>
                <c:pt idx="168">
                  <c:v>52.513937869846643</c:v>
                </c:pt>
                <c:pt idx="169">
                  <c:v>53.204493728011542</c:v>
                </c:pt>
                <c:pt idx="170">
                  <c:v>53.899991096541186</c:v>
                </c:pt>
                <c:pt idx="171">
                  <c:v>54.600435961932121</c:v>
                </c:pt>
                <c:pt idx="172">
                  <c:v>55.30583428276443</c:v>
                </c:pt>
                <c:pt idx="173">
                  <c:v>56.016191989993949</c:v>
                </c:pt>
                <c:pt idx="174">
                  <c:v>56.731514987239606</c:v>
                </c:pt>
                <c:pt idx="175">
                  <c:v>57.451809151066719</c:v>
                </c:pt>
                <c:pt idx="176">
                  <c:v>58.177080331264989</c:v>
                </c:pt>
                <c:pt idx="177">
                  <c:v>58.907334351122607</c:v>
                </c:pt>
                <c:pt idx="178">
                  <c:v>59.642577007695849</c:v>
                </c:pt>
                <c:pt idx="179">
                  <c:v>60.382814072074375</c:v>
                </c:pt>
                <c:pt idx="180">
                  <c:v>61.128051289642407</c:v>
                </c:pt>
                <c:pt idx="181">
                  <c:v>61.878294380336058</c:v>
                </c:pt>
                <c:pt idx="182">
                  <c:v>62.633549038896099</c:v>
                </c:pt>
                <c:pt idx="183">
                  <c:v>63.393820935117581</c:v>
                </c:pt>
                <c:pt idx="184">
                  <c:v>64.159115714095037</c:v>
                </c:pt>
                <c:pt idx="185">
                  <c:v>64.929438996464057</c:v>
                </c:pt>
                <c:pt idx="186">
                  <c:v>65.704796378639742</c:v>
                </c:pt>
                <c:pt idx="187">
                  <c:v>66.485193433050696</c:v>
                </c:pt>
                <c:pt idx="188">
                  <c:v>67.270635708370193</c:v>
                </c:pt>
                <c:pt idx="189">
                  <c:v>68.061128729743473</c:v>
                </c:pt>
                <c:pt idx="190">
                  <c:v>68.856677999012007</c:v>
                </c:pt>
                <c:pt idx="191">
                  <c:v>69.657288994934305</c:v>
                </c:pt>
                <c:pt idx="192">
                  <c:v>70.462967173403271</c:v>
                </c:pt>
                <c:pt idx="193">
                  <c:v>71.273717967660829</c:v>
                </c:pt>
                <c:pt idx="194">
                  <c:v>72.08954678850894</c:v>
                </c:pt>
                <c:pt idx="195">
                  <c:v>72.910459024518104</c:v>
                </c:pt>
                <c:pt idx="196">
                  <c:v>73.736460042232196</c:v>
                </c:pt>
                <c:pt idx="197">
                  <c:v>74.56755518637128</c:v>
                </c:pt>
                <c:pt idx="198">
                  <c:v>75.403749780030452</c:v>
                </c:pt>
                <c:pt idx="199">
                  <c:v>76.245049124876843</c:v>
                </c:pt>
                <c:pt idx="200">
                  <c:v>77.091458501343112</c:v>
                </c:pt>
                <c:pt idx="201">
                  <c:v>77.942983168818927</c:v>
                </c:pt>
                <c:pt idx="202">
                  <c:v>78.79962836583897</c:v>
                </c:pt>
                <c:pt idx="203">
                  <c:v>79.661399310269132</c:v>
                </c:pt>
                <c:pt idx="204">
                  <c:v>80.528301199489491</c:v>
                </c:pt>
                <c:pt idx="205">
                  <c:v>81.400339210575183</c:v>
                </c:pt>
                <c:pt idx="206">
                  <c:v>82.277518500474869</c:v>
                </c:pt>
                <c:pt idx="207">
                  <c:v>83.159844206185895</c:v>
                </c:pt>
                <c:pt idx="208">
                  <c:v>84.047321444928613</c:v>
                </c:pt>
                <c:pt idx="209">
                  <c:v>84.939955314317032</c:v>
                </c:pt>
                <c:pt idx="210">
                  <c:v>85.837750892527566</c:v>
                </c:pt>
                <c:pt idx="211">
                  <c:v>86.740713238465858</c:v>
                </c:pt>
                <c:pt idx="212">
                  <c:v>87.648847391931</c:v>
                </c:pt>
                <c:pt idx="213">
                  <c:v>88.562158373777848</c:v>
                </c:pt>
                <c:pt idx="214">
                  <c:v>89.480651186076997</c:v>
                </c:pt>
                <c:pt idx="215">
                  <c:v>90.404330812272704</c:v>
                </c:pt>
                <c:pt idx="216">
                  <c:v>91.333202217338751</c:v>
                </c:pt>
                <c:pt idx="217">
                  <c:v>92.267270347932481</c:v>
                </c:pt>
                <c:pt idx="218">
                  <c:v>93.206540132546806</c:v>
                </c:pt>
                <c:pt idx="219">
                  <c:v>94.151016481659425</c:v>
                </c:pt>
                <c:pt idx="220">
                  <c:v>95.100704287882081</c:v>
                </c:pt>
                <c:pt idx="221">
                  <c:v>96.055608426105294</c:v>
                </c:pt>
                <c:pt idx="222">
                  <c:v>97.015733753643985</c:v>
                </c:pt>
                <c:pt idx="223">
                  <c:v>97.981085110378757</c:v>
                </c:pt>
                <c:pt idx="224">
                  <c:v>98.951667318897293</c:v>
                </c:pt>
                <c:pt idx="225">
                  <c:v>99.927485184633397</c:v>
                </c:pt>
                <c:pt idx="226">
                  <c:v>100.9085434960033</c:v>
                </c:pt>
                <c:pt idx="227">
                  <c:v>101.894847024542</c:v>
                </c:pt>
                <c:pt idx="228">
                  <c:v>102.88640052503688</c:v>
                </c:pt>
                <c:pt idx="229">
                  <c:v>103.88320873565954</c:v>
                </c:pt>
                <c:pt idx="230">
                  <c:v>104.88527637809669</c:v>
                </c:pt>
                <c:pt idx="231">
                  <c:v>105.89260815767886</c:v>
                </c:pt>
                <c:pt idx="232">
                  <c:v>106.90520876350816</c:v>
                </c:pt>
                <c:pt idx="233">
                  <c:v>107.92308286858383</c:v>
                </c:pt>
                <c:pt idx="234">
                  <c:v>108.94623512992648</c:v>
                </c:pt>
                <c:pt idx="235">
                  <c:v>109.9746701887012</c:v>
                </c:pt>
                <c:pt idx="236">
                  <c:v>111.00839267033886</c:v>
                </c:pt>
                <c:pt idx="237">
                  <c:v>112.04740718465617</c:v>
                </c:pt>
                <c:pt idx="238">
                  <c:v>113.0917183259739</c:v>
                </c:pt>
                <c:pt idx="239">
                  <c:v>114.14133067323439</c:v>
                </c:pt>
                <c:pt idx="240">
                  <c:v>115.19624879011715</c:v>
                </c:pt>
                <c:pt idx="241">
                  <c:v>116.25647722515315</c:v>
                </c:pt>
                <c:pt idx="242">
                  <c:v>117.32202051183795</c:v>
                </c:pt>
                <c:pt idx="243">
                  <c:v>118.39288316874374</c:v>
                </c:pt>
                <c:pt idx="244">
                  <c:v>119.4690696996295</c:v>
                </c:pt>
                <c:pt idx="245">
                  <c:v>120.55058459355013</c:v>
                </c:pt>
                <c:pt idx="246">
                  <c:v>121.63743232496508</c:v>
                </c:pt>
                <c:pt idx="247">
                  <c:v>122.72961735384416</c:v>
                </c:pt>
                <c:pt idx="248">
                  <c:v>123.82714412577369</c:v>
                </c:pt>
                <c:pt idx="249">
                  <c:v>124.93001707206082</c:v>
                </c:pt>
                <c:pt idx="250">
                  <c:v>126.03824060983632</c:v>
                </c:pt>
                <c:pt idx="251">
                  <c:v>127.15181914215692</c:v>
                </c:pt>
                <c:pt idx="252">
                  <c:v>128.2707570581062</c:v>
                </c:pt>
                <c:pt idx="253">
                  <c:v>129.39505873289363</c:v>
                </c:pt>
                <c:pt idx="254">
                  <c:v>130.52472852795449</c:v>
                </c:pt>
                <c:pt idx="255">
                  <c:v>131.65977079104621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048-4CF1-B26D-FB02157D0F02}"/>
            </c:ext>
          </c:extLst>
        </c:ser>
        <c:ser>
          <c:idx val="6"/>
          <c:order val="6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(gamma_2)'!$N$6:$N$261</c:f>
              <c:numCache>
                <c:formatCode>0.000</c:formatCode>
                <c:ptCount val="256"/>
                <c:pt idx="0">
                  <c:v>0.27705856251518668</c:v>
                </c:pt>
                <c:pt idx="1">
                  <c:v>0.27902722223087129</c:v>
                </c:pt>
                <c:pt idx="2">
                  <c:v>0.28589657896908588</c:v>
                </c:pt>
                <c:pt idx="3">
                  <c:v>0.2984485841232381</c:v>
                </c:pt>
                <c:pt idx="4">
                  <c:v>0.31716594205196047</c:v>
                </c:pt>
                <c:pt idx="5">
                  <c:v>0.34241209448436882</c:v>
                </c:pt>
                <c:pt idx="6">
                  <c:v>0.37448262688237988</c:v>
                </c:pt>
                <c:pt idx="7">
                  <c:v>0.41362858552182369</c:v>
                </c:pt>
                <c:pt idx="8">
                  <c:v>0.46006925820423694</c:v>
                </c:pt>
                <c:pt idx="9">
                  <c:v>0.51400001054749866</c:v>
                </c:pt>
                <c:pt idx="10">
                  <c:v>0.57559746746477902</c:v>
                </c:pt>
                <c:pt idx="11">
                  <c:v>0.64502313197919459</c:v>
                </c:pt>
                <c:pt idx="12">
                  <c:v>0.72242602016428503</c:v>
                </c:pt>
                <c:pt idx="13">
                  <c:v>0.8079446437574429</c:v>
                </c:pt>
                <c:pt idx="14">
                  <c:v>0.90170854214239204</c:v>
                </c:pt>
                <c:pt idx="15">
                  <c:v>1.0038394924447898</c:v>
                </c:pt>
                <c:pt idx="16">
                  <c:v>1.1144524832195535</c:v>
                </c:pt>
                <c:pt idx="17">
                  <c:v>1.2336565103802173</c:v>
                </c:pt>
                <c:pt idx="18">
                  <c:v>1.3615552367515436</c:v>
                </c:pt>
                <c:pt idx="19">
                  <c:v>1.4982475451513395</c:v>
                </c:pt>
                <c:pt idx="20">
                  <c:v>1.6438280070699651</c:v>
                </c:pt>
                <c:pt idx="21">
                  <c:v>1.7983872835334973</c:v>
                </c:pt>
                <c:pt idx="22">
                  <c:v>1.962012470819724</c:v>
                </c:pt>
                <c:pt idx="23">
                  <c:v>2.1347874008451737</c:v>
                </c:pt>
                <c:pt idx="24">
                  <c:v>2.3167929039312454</c:v>
                </c:pt>
                <c:pt idx="25">
                  <c:v>2.5081070400721401</c:v>
                </c:pt>
                <c:pt idx="26">
                  <c:v>2.7088053036198585</c:v>
                </c:pt>
                <c:pt idx="27">
                  <c:v>2.9189608053705864</c:v>
                </c:pt>
                <c:pt idx="28">
                  <c:v>3.1386444353108613</c:v>
                </c:pt>
                <c:pt idx="29">
                  <c:v>3.3679250087100003</c:v>
                </c:pt>
                <c:pt idx="30">
                  <c:v>3.6068693977904394</c:v>
                </c:pt>
                <c:pt idx="31">
                  <c:v>3.8555426508426365</c:v>
                </c:pt>
                <c:pt idx="32">
                  <c:v>4.1140081003560418</c:v>
                </c:pt>
                <c:pt idx="33">
                  <c:v>4.3823274614970433</c:v>
                </c:pt>
                <c:pt idx="34">
                  <c:v>4.6605609220673427</c:v>
                </c:pt>
                <c:pt idx="35">
                  <c:v>4.9487672249131549</c:v>
                </c:pt>
                <c:pt idx="36">
                  <c:v>5.247003743620021</c:v>
                </c:pt>
                <c:pt idx="37">
                  <c:v>5.5553265522147024</c:v>
                </c:pt>
                <c:pt idx="38">
                  <c:v>5.8737904895004238</c:v>
                </c:pt>
                <c:pt idx="39">
                  <c:v>6.202449218571223</c:v>
                </c:pt>
                <c:pt idx="40">
                  <c:v>6.5413552819828968</c:v>
                </c:pt>
                <c:pt idx="41">
                  <c:v>6.8905601529998384</c:v>
                </c:pt>
                <c:pt idx="42">
                  <c:v>7.250114283287111</c:v>
                </c:pt>
                <c:pt idx="43">
                  <c:v>7.6200671473743888</c:v>
                </c:pt>
                <c:pt idx="44">
                  <c:v>8.0004672841812088</c:v>
                </c:pt>
                <c:pt idx="45">
                  <c:v>8.3913623358610998</c:v>
                </c:pt>
                <c:pt idx="46">
                  <c:v>8.7927990841941881</c:v>
                </c:pt>
                <c:pt idx="47">
                  <c:v>9.2048234847336285</c:v>
                </c:pt>
                <c:pt idx="48">
                  <c:v>9.6274806988899382</c:v>
                </c:pt>
                <c:pt idx="49">
                  <c:v>10.06081512411866</c:v>
                </c:pt>
                <c:pt idx="50">
                  <c:v>10.504870422360396</c:v>
                </c:pt>
                <c:pt idx="51">
                  <c:v>10.95968954686764</c:v>
                </c:pt>
                <c:pt idx="52">
                  <c:v>11.425314767540268</c:v>
                </c:pt>
                <c:pt idx="53">
                  <c:v>11.90178769487982</c:v>
                </c:pt>
                <c:pt idx="54">
                  <c:v>12.389149302663004</c:v>
                </c:pt>
                <c:pt idx="55">
                  <c:v>12.887439949425413</c:v>
                </c:pt>
                <c:pt idx="56">
                  <c:v>13.396699398838781</c:v>
                </c:pt>
                <c:pt idx="57">
                  <c:v>13.916966839057634</c:v>
                </c:pt>
                <c:pt idx="58">
                  <c:v>14.4482809011048</c:v>
                </c:pt>
                <c:pt idx="59">
                  <c:v>14.990679676359511</c:v>
                </c:pt>
                <c:pt idx="60">
                  <c:v>15.544200733206457</c:v>
                </c:pt>
                <c:pt idx="61">
                  <c:v>16.108881132899526</c:v>
                </c:pt>
                <c:pt idx="62">
                  <c:v>16.684757444689666</c:v>
                </c:pt>
                <c:pt idx="63">
                  <c:v>17.271865760262443</c:v>
                </c:pt>
                <c:pt idx="64">
                  <c:v>17.87024170752731</c:v>
                </c:pt>
                <c:pt idx="65">
                  <c:v>18.479920463797534</c:v>
                </c:pt>
                <c:pt idx="66">
                  <c:v>19.100936768396686</c:v>
                </c:pt>
                <c:pt idx="67">
                  <c:v>19.733324934725086</c:v>
                </c:pt>
                <c:pt idx="68">
                  <c:v>20.377118861817092</c:v>
                </c:pt>
                <c:pt idx="69">
                  <c:v>21.032352045417944</c:v>
                </c:pt>
                <c:pt idx="70">
                  <c:v>21.699057588606919</c:v>
                </c:pt>
                <c:pt idx="71">
                  <c:v>22.377268211991609</c:v>
                </c:pt>
                <c:pt idx="72">
                  <c:v>23.067016263496413</c:v>
                </c:pt>
                <c:pt idx="73">
                  <c:v>23.768333727767104</c:v>
                </c:pt>
                <c:pt idx="74">
                  <c:v>24.481252235211265</c:v>
                </c:pt>
                <c:pt idx="75">
                  <c:v>25.205803070693801</c:v>
                </c:pt>
                <c:pt idx="76">
                  <c:v>25.942017181904827</c:v>
                </c:pt>
                <c:pt idx="77">
                  <c:v>26.68992518741684</c:v>
                </c:pt>
                <c:pt idx="78">
                  <c:v>27.449557384446198</c:v>
                </c:pt>
                <c:pt idx="79">
                  <c:v>28.220943756333853</c:v>
                </c:pt>
                <c:pt idx="80">
                  <c:v>29.004113979758504</c:v>
                </c:pt>
                <c:pt idx="81">
                  <c:v>29.799097431695579</c:v>
                </c:pt>
                <c:pt idx="82">
                  <c:v>30.605923196133293</c:v>
                </c:pt>
                <c:pt idx="83">
                  <c:v>31.424620070557904</c:v>
                </c:pt>
                <c:pt idx="84">
                  <c:v>32.255216572218288</c:v>
                </c:pt>
                <c:pt idx="85">
                  <c:v>33.097740944180018</c:v>
                </c:pt>
                <c:pt idx="86">
                  <c:v>33.952221161178677</c:v>
                </c:pt>
                <c:pt idx="87">
                  <c:v>34.818684935280935</c:v>
                </c:pt>
                <c:pt idx="88">
                  <c:v>35.697159721362191</c:v>
                </c:pt>
                <c:pt idx="89">
                  <c:v>36.587672722408414</c:v>
                </c:pt>
                <c:pt idx="90">
                  <c:v>37.490250894650309</c:v>
                </c:pt>
                <c:pt idx="91">
                  <c:v>38.40492095253628</c:v>
                </c:pt>
                <c:pt idx="92">
                  <c:v>39.331709373551398</c:v>
                </c:pt>
                <c:pt idx="93">
                  <c:v>40.270642402888448</c:v>
                </c:pt>
                <c:pt idx="94">
                  <c:v>41.221746057977818</c:v>
                </c:pt>
                <c:pt idx="95">
                  <c:v>42.185046132881006</c:v>
                </c:pt>
                <c:pt idx="96">
                  <c:v>43.160568202553939</c:v>
                </c:pt>
                <c:pt idx="97">
                  <c:v>44.148337626985096</c:v>
                </c:pt>
                <c:pt idx="98">
                  <c:v>45.148379555213431</c:v>
                </c:pt>
                <c:pt idx="99">
                  <c:v>46.160718929230448</c:v>
                </c:pt>
                <c:pt idx="100">
                  <c:v>47.185380487771603</c:v>
                </c:pt>
                <c:pt idx="101">
                  <c:v>48.222388770000379</c:v>
                </c:pt>
                <c:pt idx="102">
                  <c:v>49.271768119089877</c:v>
                </c:pt>
                <c:pt idx="103">
                  <c:v>50.333542685705353</c:v>
                </c:pt>
                <c:pt idx="104">
                  <c:v>51.407736431391449</c:v>
                </c:pt>
                <c:pt idx="105">
                  <c:v>52.494373131867611</c:v>
                </c:pt>
                <c:pt idx="106">
                  <c:v>53.593476380235238</c:v>
                </c:pt>
                <c:pt idx="107">
                  <c:v>54.705069590099306</c:v>
                </c:pt>
                <c:pt idx="108">
                  <c:v>55.829175998608015</c:v>
                </c:pt>
                <c:pt idx="109">
                  <c:v>56.965818669413231</c:v>
                </c:pt>
                <c:pt idx="110">
                  <c:v>58.115020495553907</c:v>
                </c:pt>
                <c:pt idx="111">
                  <c:v>59.27680420226632</c:v>
                </c:pt>
                <c:pt idx="112">
                  <c:v>60.451192349722568</c:v>
                </c:pt>
                <c:pt idx="113">
                  <c:v>61.638207335700358</c:v>
                </c:pt>
                <c:pt idx="114">
                  <c:v>62.837871398186024</c:v>
                </c:pt>
                <c:pt idx="115">
                  <c:v>64.050206617913588</c:v>
                </c:pt>
                <c:pt idx="116">
                  <c:v>65.275234920841385</c:v>
                </c:pt>
                <c:pt idx="117">
                  <c:v>66.512978080568757</c:v>
                </c:pt>
                <c:pt idx="118">
                  <c:v>67.763457720694149</c:v>
                </c:pt>
                <c:pt idx="119">
                  <c:v>69.026695317117486</c:v>
                </c:pt>
                <c:pt idx="120">
                  <c:v>70.302712200287758</c:v>
                </c:pt>
                <c:pt idx="121">
                  <c:v>71.591529557397834</c:v>
                </c:pt>
                <c:pt idx="122">
                  <c:v>72.893168434528519</c:v>
                </c:pt>
                <c:pt idx="123">
                  <c:v>74.207649738742546</c:v>
                </c:pt>
                <c:pt idx="124">
                  <c:v>75.534994240131255</c:v>
                </c:pt>
                <c:pt idx="125">
                  <c:v>76.875222573814526</c:v>
                </c:pt>
                <c:pt idx="126">
                  <c:v>78.228355241895585</c:v>
                </c:pt>
                <c:pt idx="127">
                  <c:v>79.594412615372335</c:v>
                </c:pt>
                <c:pt idx="128">
                  <c:v>80.97341493600598</c:v>
                </c:pt>
                <c:pt idx="129">
                  <c:v>82.365382318149244</c:v>
                </c:pt>
                <c:pt idx="130">
                  <c:v>83.770334750533664</c:v>
                </c:pt>
                <c:pt idx="131">
                  <c:v>85.188292098019318</c:v>
                </c:pt>
                <c:pt idx="132">
                  <c:v>86.619274103306282</c:v>
                </c:pt>
                <c:pt idx="133">
                  <c:v>88.063300388609349</c:v>
                </c:pt>
                <c:pt idx="134">
                  <c:v>89.520390457298035</c:v>
                </c:pt>
                <c:pt idx="135">
                  <c:v>90.990563695501876</c:v>
                </c:pt>
                <c:pt idx="136">
                  <c:v>92.473839373681727</c:v>
                </c:pt>
                <c:pt idx="137">
                  <c:v>93.970236648169688</c:v>
                </c:pt>
                <c:pt idx="138">
                  <c:v>95.479774562675857</c:v>
                </c:pt>
                <c:pt idx="139">
                  <c:v>97.002472049766027</c:v>
                </c:pt>
                <c:pt idx="140">
                  <c:v>98.538347932308085</c:v>
                </c:pt>
                <c:pt idx="141">
                  <c:v>100.08742092489007</c:v>
                </c:pt>
                <c:pt idx="142">
                  <c:v>101.64970963520986</c:v>
                </c:pt>
                <c:pt idx="143">
                  <c:v>103.22523256543728</c:v>
                </c:pt>
                <c:pt idx="144">
                  <c:v>104.81400811354908</c:v>
                </c:pt>
                <c:pt idx="145">
                  <c:v>106.41605457463839</c:v>
                </c:pt>
                <c:pt idx="146">
                  <c:v>108.03139014219821</c:v>
                </c:pt>
                <c:pt idx="147">
                  <c:v>109.66003290938099</c:v>
                </c:pt>
                <c:pt idx="148">
                  <c:v>111.30200087023272</c:v>
                </c:pt>
                <c:pt idx="149">
                  <c:v>112.95731192090543</c:v>
                </c:pt>
                <c:pt idx="150">
                  <c:v>114.62598386084478</c:v>
                </c:pt>
                <c:pt idx="151">
                  <c:v>116.30803439395706</c:v>
                </c:pt>
                <c:pt idx="152">
                  <c:v>118.00348112975348</c:v>
                </c:pt>
                <c:pt idx="153">
                  <c:v>119.71234158447363</c:v>
                </c:pt>
                <c:pt idx="154">
                  <c:v>121.43463318218809</c:v>
                </c:pt>
                <c:pt idx="155">
                  <c:v>123.17037325588154</c:v>
                </c:pt>
                <c:pt idx="156">
                  <c:v>124.91957904851489</c:v>
                </c:pt>
                <c:pt idx="157">
                  <c:v>126.68226771406974</c:v>
                </c:pt>
                <c:pt idx="158">
                  <c:v>128.45845631857358</c:v>
                </c:pt>
                <c:pt idx="159">
                  <c:v>130.24816184110557</c:v>
                </c:pt>
                <c:pt idx="160">
                  <c:v>132.051401174787</c:v>
                </c:pt>
                <c:pt idx="161">
                  <c:v>133.86819112775189</c:v>
                </c:pt>
                <c:pt idx="162">
                  <c:v>135.6985484241024</c:v>
                </c:pt>
                <c:pt idx="163">
                  <c:v>137.54248970484639</c:v>
                </c:pt>
                <c:pt idx="164">
                  <c:v>139.4000315288196</c:v>
                </c:pt>
                <c:pt idx="165">
                  <c:v>141.27119037359176</c:v>
                </c:pt>
                <c:pt idx="166">
                  <c:v>143.15598263635735</c:v>
                </c:pt>
                <c:pt idx="167">
                  <c:v>145.0544246348108</c:v>
                </c:pt>
                <c:pt idx="168">
                  <c:v>146.96653260800792</c:v>
                </c:pt>
                <c:pt idx="169">
                  <c:v>148.89232271721173</c:v>
                </c:pt>
                <c:pt idx="170">
                  <c:v>150.83181104672559</c:v>
                </c:pt>
                <c:pt idx="171">
                  <c:v>152.78501360471091</c:v>
                </c:pt>
                <c:pt idx="172">
                  <c:v>154.75194632399266</c:v>
                </c:pt>
                <c:pt idx="173">
                  <c:v>156.73262506285175</c:v>
                </c:pt>
                <c:pt idx="174">
                  <c:v>158.72706560580374</c:v>
                </c:pt>
                <c:pt idx="175">
                  <c:v>160.73528366436486</c:v>
                </c:pt>
                <c:pt idx="176">
                  <c:v>162.7572948778072</c:v>
                </c:pt>
                <c:pt idx="177">
                  <c:v>164.79311481390022</c:v>
                </c:pt>
                <c:pt idx="178">
                  <c:v>166.84275896964107</c:v>
                </c:pt>
                <c:pt idx="179">
                  <c:v>168.90624277197395</c:v>
                </c:pt>
                <c:pt idx="180">
                  <c:v>170.98358157849734</c:v>
                </c:pt>
                <c:pt idx="181">
                  <c:v>173.07479067816004</c:v>
                </c:pt>
                <c:pt idx="182">
                  <c:v>175.17988529194739</c:v>
                </c:pt>
                <c:pt idx="183">
                  <c:v>177.29888057355649</c:v>
                </c:pt>
                <c:pt idx="184">
                  <c:v>179.43179161006046</c:v>
                </c:pt>
                <c:pt idx="185">
                  <c:v>181.57863342256309</c:v>
                </c:pt>
                <c:pt idx="186">
                  <c:v>183.73942096684368</c:v>
                </c:pt>
                <c:pt idx="187">
                  <c:v>185.91416913399161</c:v>
                </c:pt>
                <c:pt idx="188">
                  <c:v>188.10289275103207</c:v>
                </c:pt>
                <c:pt idx="189">
                  <c:v>190.30560658154147</c:v>
                </c:pt>
                <c:pt idx="190">
                  <c:v>192.52232532625476</c:v>
                </c:pt>
                <c:pt idx="191">
                  <c:v>194.75306362366305</c:v>
                </c:pt>
                <c:pt idx="192">
                  <c:v>196.99783605060253</c:v>
                </c:pt>
                <c:pt idx="193">
                  <c:v>199.25665712283558</c:v>
                </c:pt>
                <c:pt idx="194">
                  <c:v>201.52954129562124</c:v>
                </c:pt>
                <c:pt idx="195">
                  <c:v>203.81650296428097</c:v>
                </c:pt>
                <c:pt idx="196">
                  <c:v>206.1175564647524</c:v>
                </c:pt>
                <c:pt idx="197">
                  <c:v>208.43271607413752</c:v>
                </c:pt>
                <c:pt idx="198">
                  <c:v>210.76199601124324</c:v>
                </c:pt>
                <c:pt idx="199">
                  <c:v>213.1054104371118</c:v>
                </c:pt>
                <c:pt idx="200">
                  <c:v>215.46297345554777</c:v>
                </c:pt>
                <c:pt idx="201">
                  <c:v>217.83469911363264</c:v>
                </c:pt>
                <c:pt idx="202">
                  <c:v>220.22060140223681</c:v>
                </c:pt>
                <c:pt idx="203">
                  <c:v>222.62069425652103</c:v>
                </c:pt>
                <c:pt idx="204">
                  <c:v>225.03499155643416</c:v>
                </c:pt>
                <c:pt idx="205">
                  <c:v>227.46350712720093</c:v>
                </c:pt>
                <c:pt idx="206">
                  <c:v>229.90625473980359</c:v>
                </c:pt>
                <c:pt idx="207">
                  <c:v>232.36324811146022</c:v>
                </c:pt>
                <c:pt idx="208">
                  <c:v>234.83450090609199</c:v>
                </c:pt>
                <c:pt idx="209">
                  <c:v>237.32002673478681</c:v>
                </c:pt>
                <c:pt idx="210">
                  <c:v>239.81983915625619</c:v>
                </c:pt>
                <c:pt idx="211">
                  <c:v>242.333951677286</c:v>
                </c:pt>
                <c:pt idx="212">
                  <c:v>244.86237775318128</c:v>
                </c:pt>
                <c:pt idx="213">
                  <c:v>247.40513078820473</c:v>
                </c:pt>
                <c:pt idx="214">
                  <c:v>249.96222413600992</c:v>
                </c:pt>
                <c:pt idx="215">
                  <c:v>252.53367110006835</c:v>
                </c:pt>
                <c:pt idx="216">
                  <c:v>255.11948493409102</c:v>
                </c:pt>
                <c:pt idx="217">
                  <c:v>257.71967884244606</c:v>
                </c:pt>
                <c:pt idx="218">
                  <c:v>260.33426598056781</c:v>
                </c:pt>
                <c:pt idx="219">
                  <c:v>262.96325945536285</c:v>
                </c:pt>
                <c:pt idx="220">
                  <c:v>265.60667232561133</c:v>
                </c:pt>
                <c:pt idx="221">
                  <c:v>268.26451760236188</c:v>
                </c:pt>
                <c:pt idx="222">
                  <c:v>270.93680824931999</c:v>
                </c:pt>
                <c:pt idx="223">
                  <c:v>273.62355718323653</c:v>
                </c:pt>
                <c:pt idx="224">
                  <c:v>276.32477727428528</c:v>
                </c:pt>
                <c:pt idx="225">
                  <c:v>279.04048134644046</c:v>
                </c:pt>
                <c:pt idx="226">
                  <c:v>281.77068217784688</c:v>
                </c:pt>
                <c:pt idx="227">
                  <c:v>284.51539250118617</c:v>
                </c:pt>
                <c:pt idx="228">
                  <c:v>287.27462500403942</c:v>
                </c:pt>
                <c:pt idx="229">
                  <c:v>290.04839232924331</c:v>
                </c:pt>
                <c:pt idx="230">
                  <c:v>292.83670707524448</c:v>
                </c:pt>
                <c:pt idx="231">
                  <c:v>295.63958179644698</c:v>
                </c:pt>
                <c:pt idx="232">
                  <c:v>298.45702900355838</c:v>
                </c:pt>
                <c:pt idx="233">
                  <c:v>301.28906116392727</c:v>
                </c:pt>
                <c:pt idx="234">
                  <c:v>304.13569070188237</c:v>
                </c:pt>
                <c:pt idx="235">
                  <c:v>306.99692999906284</c:v>
                </c:pt>
                <c:pt idx="236">
                  <c:v>309.8727913947472</c:v>
                </c:pt>
                <c:pt idx="237">
                  <c:v>312.76328718617657</c:v>
                </c:pt>
                <c:pt idx="238">
                  <c:v>315.66842962887722</c:v>
                </c:pt>
                <c:pt idx="239">
                  <c:v>318.5882309369747</c:v>
                </c:pt>
                <c:pt idx="240">
                  <c:v>321.52270328350841</c:v>
                </c:pt>
                <c:pt idx="241">
                  <c:v>324.47185880073999</c:v>
                </c:pt>
                <c:pt idx="242">
                  <c:v>327.43570958045939</c:v>
                </c:pt>
                <c:pt idx="243">
                  <c:v>330.41426767428698</c:v>
                </c:pt>
                <c:pt idx="244">
                  <c:v>333.40754509397209</c:v>
                </c:pt>
                <c:pt idx="245">
                  <c:v>336.41555381168786</c:v>
                </c:pt>
                <c:pt idx="246">
                  <c:v>339.43830576032303</c:v>
                </c:pt>
                <c:pt idx="247">
                  <c:v>342.47581283377161</c:v>
                </c:pt>
                <c:pt idx="248">
                  <c:v>345.52808688721592</c:v>
                </c:pt>
                <c:pt idx="249">
                  <c:v>348.59513973741031</c:v>
                </c:pt>
                <c:pt idx="250">
                  <c:v>351.67698316295895</c:v>
                </c:pt>
                <c:pt idx="251">
                  <c:v>354.77362890459216</c:v>
                </c:pt>
                <c:pt idx="252">
                  <c:v>357.88508866543862</c:v>
                </c:pt>
                <c:pt idx="253">
                  <c:v>361.01137411129412</c:v>
                </c:pt>
                <c:pt idx="254">
                  <c:v>364.15249687088919</c:v>
                </c:pt>
                <c:pt idx="255">
                  <c:v>367.30846853615276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048-4CF1-B26D-FB02157D0F02}"/>
            </c:ext>
          </c:extLst>
        </c:ser>
        <c:ser>
          <c:idx val="7"/>
          <c:order val="7"/>
          <c:spPr>
            <a:ln w="158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(gamma_2)'!$O$6:$O$261</c:f>
              <c:numCache>
                <c:formatCode>0.000</c:formatCode>
                <c:ptCount val="256"/>
                <c:pt idx="0">
                  <c:v>2.2643165986068809</c:v>
                </c:pt>
                <c:pt idx="1">
                  <c:v>2.2960384976310935</c:v>
                </c:pt>
                <c:pt idx="2">
                  <c:v>2.3302327094986408</c:v>
                </c:pt>
                <c:pt idx="3">
                  <c:v>2.3669355433599923</c:v>
                </c:pt>
                <c:pt idx="4">
                  <c:v>2.4061817961233229</c:v>
                </c:pt>
                <c:pt idx="5">
                  <c:v>2.4480048917888557</c:v>
                </c:pt>
                <c:pt idx="6">
                  <c:v>2.492437001605341</c:v>
                </c:pt>
                <c:pt idx="7">
                  <c:v>2.5395091484786994</c:v>
                </c:pt>
                <c:pt idx="8">
                  <c:v>2.5892512983207547</c:v>
                </c:pt>
                <c:pt idx="9">
                  <c:v>2.6416924404698636</c:v>
                </c:pt>
                <c:pt idx="10">
                  <c:v>2.6968606588926516</c:v>
                </c:pt>
                <c:pt idx="11">
                  <c:v>2.7547831955508744</c:v>
                </c:pt>
                <c:pt idx="12">
                  <c:v>2.815486507064263</c:v>
                </c:pt>
                <c:pt idx="13">
                  <c:v>2.8789963156010394</c:v>
                </c:pt>
                <c:pt idx="14">
                  <c:v>2.9453376547696002</c:v>
                </c:pt>
                <c:pt idx="15">
                  <c:v>3.0145349111580559</c:v>
                </c:pt>
                <c:pt idx="16">
                  <c:v>3.0866118620658511</c:v>
                </c:pt>
                <c:pt idx="17">
                  <c:v>3.1615917098882482</c:v>
                </c:pt>
                <c:pt idx="18">
                  <c:v>3.2394971135460091</c:v>
                </c:pt>
                <c:pt idx="19">
                  <c:v>3.3203502172961317</c:v>
                </c:pt>
                <c:pt idx="20">
                  <c:v>3.4041726772125322</c:v>
                </c:pt>
                <c:pt idx="21">
                  <c:v>3.4909856855863586</c:v>
                </c:pt>
                <c:pt idx="22">
                  <c:v>3.5808099934626583</c:v>
                </c:pt>
                <c:pt idx="23">
                  <c:v>3.6736659315022915</c:v>
                </c:pt>
                <c:pt idx="24">
                  <c:v>3.7695734293343746</c:v>
                </c:pt>
                <c:pt idx="25">
                  <c:v>3.868552033544387</c:v>
                </c:pt>
                <c:pt idx="26">
                  <c:v>3.970620924425849</c:v>
                </c:pt>
                <c:pt idx="27">
                  <c:v>4.0757989316086558</c:v>
                </c:pt>
                <c:pt idx="28">
                  <c:v>4.184104548664358</c:v>
                </c:pt>
                <c:pt idx="29">
                  <c:v>4.2955559467776077</c:v>
                </c:pt>
                <c:pt idx="30">
                  <c:v>4.4101709875633368</c:v>
                </c:pt>
                <c:pt idx="31">
                  <c:v>4.5279672351008688</c:v>
                </c:pt>
                <c:pt idx="32">
                  <c:v>4.6489619672487787</c:v>
                </c:pt>
                <c:pt idx="33">
                  <c:v>4.7731721862978835</c:v>
                </c:pt>
                <c:pt idx="34">
                  <c:v>4.9006146290140702</c:v>
                </c:pt>
                <c:pt idx="35">
                  <c:v>5.031305776117649</c:v>
                </c:pt>
                <c:pt idx="36">
                  <c:v>5.1652618612414791</c:v>
                </c:pt>
                <c:pt idx="37">
                  <c:v>5.3024988794061976</c:v>
                </c:pt>
                <c:pt idx="38">
                  <c:v>5.4430325950473488</c:v>
                </c:pt>
                <c:pt idx="39">
                  <c:v>5.5868785496261566</c:v>
                </c:pt>
                <c:pt idx="40">
                  <c:v>5.7340520688527876</c:v>
                </c:pt>
                <c:pt idx="41">
                  <c:v>5.884568269548577</c:v>
                </c:pt>
                <c:pt idx="42">
                  <c:v>6.0384420661713527</c:v>
                </c:pt>
                <c:pt idx="43">
                  <c:v>6.1956881770260397</c:v>
                </c:pt>
                <c:pt idx="44">
                  <c:v>6.3563211301808744</c:v>
                </c:pt>
                <c:pt idx="45">
                  <c:v>6.5203552691079416</c:v>
                </c:pt>
                <c:pt idx="46">
                  <c:v>6.6878047580652646</c:v>
                </c:pt>
                <c:pt idx="47">
                  <c:v>6.8586835872363334</c:v>
                </c:pt>
                <c:pt idx="48">
                  <c:v>7.0330055776417195</c:v>
                </c:pt>
                <c:pt idx="49">
                  <c:v>7.21078438583638</c:v>
                </c:pt>
                <c:pt idx="50">
                  <c:v>7.3920335084051541</c:v>
                </c:pt>
                <c:pt idx="51">
                  <c:v>7.5767662862681417</c:v>
                </c:pt>
                <c:pt idx="52">
                  <c:v>7.7649959088067426</c:v>
                </c:pt>
                <c:pt idx="53">
                  <c:v>7.9567354178203722</c:v>
                </c:pt>
                <c:pt idx="54">
                  <c:v>8.1519977113232152</c:v>
                </c:pt>
                <c:pt idx="55">
                  <c:v>8.3507955471897297</c:v>
                </c:pt>
                <c:pt idx="56">
                  <c:v>8.5531415466569278</c:v>
                </c:pt>
                <c:pt idx="57">
                  <c:v>8.759048197691083</c:v>
                </c:pt>
                <c:pt idx="58">
                  <c:v>8.9685278582258636</c:v>
                </c:pt>
                <c:pt idx="59">
                  <c:v>9.1815927592785158</c:v>
                </c:pt>
                <c:pt idx="60">
                  <c:v>9.3982550079502847</c:v>
                </c:pt>
                <c:pt idx="61">
                  <c:v>9.6185265903168471</c:v>
                </c:pt>
                <c:pt idx="62">
                  <c:v>9.8424193742141775</c:v>
                </c:pt>
                <c:pt idx="63">
                  <c:v>10.069945111924948</c:v>
                </c:pt>
                <c:pt idx="64">
                  <c:v>10.301115442770257</c:v>
                </c:pt>
                <c:pt idx="65">
                  <c:v>10.535941895611138</c:v>
                </c:pt>
                <c:pt idx="66">
                  <c:v>10.77443589126413</c:v>
                </c:pt>
                <c:pt idx="67">
                  <c:v>11.016608744834823</c:v>
                </c:pt>
                <c:pt idx="68">
                  <c:v>11.262471667973216</c:v>
                </c:pt>
                <c:pt idx="69">
                  <c:v>11.512035771054325</c:v>
                </c:pt>
                <c:pt idx="70">
                  <c:v>11.765312065287439</c:v>
                </c:pt>
                <c:pt idx="71">
                  <c:v>12.022311464757145</c:v>
                </c:pt>
                <c:pt idx="72">
                  <c:v>12.283044788399124</c:v>
                </c:pt>
                <c:pt idx="73">
                  <c:v>12.547522761913491</c:v>
                </c:pt>
                <c:pt idx="74">
                  <c:v>12.815756019618355</c:v>
                </c:pt>
                <c:pt idx="75">
                  <c:v>13.087755106246153</c:v>
                </c:pt>
                <c:pt idx="76">
                  <c:v>13.36353047868506</c:v>
                </c:pt>
                <c:pt idx="77">
                  <c:v>13.643092507667834</c:v>
                </c:pt>
                <c:pt idx="78">
                  <c:v>13.926451479410172</c:v>
                </c:pt>
                <c:pt idx="79">
                  <c:v>14.213617597200628</c:v>
                </c:pt>
                <c:pt idx="80">
                  <c:v>14.504600982944023</c:v>
                </c:pt>
                <c:pt idx="81">
                  <c:v>14.799411678660221</c:v>
                </c:pt>
                <c:pt idx="82">
                  <c:v>15.098059647939952</c:v>
                </c:pt>
                <c:pt idx="83">
                  <c:v>15.400554777359361</c:v>
                </c:pt>
                <c:pt idx="84">
                  <c:v>15.706906877854941</c:v>
                </c:pt>
                <c:pt idx="85">
                  <c:v>16.017125686060169</c:v>
                </c:pt>
                <c:pt idx="86">
                  <c:v>16.33122086560552</c:v>
                </c:pt>
                <c:pt idx="87">
                  <c:v>16.649202008382975</c:v>
                </c:pt>
                <c:pt idx="88">
                  <c:v>16.971078635776557</c:v>
                </c:pt>
                <c:pt idx="89">
                  <c:v>17.296860199859914</c:v>
                </c:pt>
                <c:pt idx="90">
                  <c:v>17.626556084562328</c:v>
                </c:pt>
                <c:pt idx="91">
                  <c:v>17.960175606804139</c:v>
                </c:pt>
                <c:pt idx="92">
                  <c:v>18.297728017602775</c:v>
                </c:pt>
                <c:pt idx="93">
                  <c:v>18.639222503150258</c:v>
                </c:pt>
                <c:pt idx="94">
                  <c:v>18.984668185863413</c:v>
                </c:pt>
                <c:pt idx="95">
                  <c:v>19.33407412540749</c:v>
                </c:pt>
                <c:pt idx="96">
                  <c:v>19.687449319694235</c:v>
                </c:pt>
                <c:pt idx="97">
                  <c:v>20.044802705855268</c:v>
                </c:pt>
                <c:pt idx="98">
                  <c:v>20.406143161191476</c:v>
                </c:pt>
                <c:pt idx="99">
                  <c:v>20.771479504099432</c:v>
                </c:pt>
                <c:pt idx="100">
                  <c:v>21.140820494975362</c:v>
                </c:pt>
                <c:pt idx="101">
                  <c:v>21.514174837097574</c:v>
                </c:pt>
                <c:pt idx="102">
                  <c:v>21.891551177487901</c:v>
                </c:pt>
                <c:pt idx="103">
                  <c:v>22.272958107753023</c:v>
                </c:pt>
                <c:pt idx="104">
                  <c:v>22.65840416490596</c:v>
                </c:pt>
                <c:pt idx="105">
                  <c:v>23.047897832168935</c:v>
                </c:pt>
                <c:pt idx="106">
                  <c:v>23.441447539757444</c:v>
                </c:pt>
                <c:pt idx="107">
                  <c:v>23.839061665646796</c:v>
                </c:pt>
                <c:pt idx="108">
                  <c:v>24.240748536321298</c:v>
                </c:pt>
                <c:pt idx="109">
                  <c:v>24.646516427506661</c:v>
                </c:pt>
                <c:pt idx="110">
                  <c:v>25.05637356488614</c:v>
                </c:pt>
                <c:pt idx="111">
                  <c:v>25.470328124801053</c:v>
                </c:pt>
                <c:pt idx="112">
                  <c:v>25.88838823493586</c:v>
                </c:pt>
                <c:pt idx="113">
                  <c:v>26.310561974988563</c:v>
                </c:pt>
                <c:pt idx="114">
                  <c:v>26.736857377326494</c:v>
                </c:pt>
                <c:pt idx="115">
                  <c:v>27.167282427628393</c:v>
                </c:pt>
                <c:pt idx="116">
                  <c:v>27.601845065512673</c:v>
                </c:pt>
                <c:pt idx="117">
                  <c:v>28.040553185152664</c:v>
                </c:pt>
                <c:pt idx="118">
                  <c:v>28.483414635878862</c:v>
                </c:pt>
                <c:pt idx="119">
                  <c:v>28.930437222769029</c:v>
                </c:pt>
                <c:pt idx="120">
                  <c:v>29.381628707225801</c:v>
                </c:pt>
                <c:pt idx="121">
                  <c:v>29.836996807542803</c:v>
                </c:pt>
                <c:pt idx="122">
                  <c:v>30.296549199459317</c:v>
                </c:pt>
                <c:pt idx="123">
                  <c:v>30.760293516703566</c:v>
                </c:pt>
                <c:pt idx="124">
                  <c:v>31.228237351525554</c:v>
                </c:pt>
                <c:pt idx="125">
                  <c:v>31.700388255219021</c:v>
                </c:pt>
                <c:pt idx="126">
                  <c:v>32.176753738633359</c:v>
                </c:pt>
                <c:pt idx="127">
                  <c:v>32.657341272675403</c:v>
                </c:pt>
                <c:pt idx="128">
                  <c:v>33.142158288801724</c:v>
                </c:pt>
                <c:pt idx="129">
                  <c:v>33.631212179501127</c:v>
                </c:pt>
                <c:pt idx="130">
                  <c:v>34.12451029876825</c:v>
                </c:pt>
                <c:pt idx="131">
                  <c:v>34.622059962568045</c:v>
                </c:pt>
                <c:pt idx="132">
                  <c:v>35.123868449291429</c:v>
                </c:pt>
                <c:pt idx="133">
                  <c:v>35.62994300020268</c:v>
                </c:pt>
                <c:pt idx="134">
                  <c:v>36.140290819878111</c:v>
                </c:pt>
                <c:pt idx="135">
                  <c:v>36.654919076637107</c:v>
                </c:pt>
                <c:pt idx="136">
                  <c:v>37.173834902964906</c:v>
                </c:pt>
                <c:pt idx="137">
                  <c:v>37.697045395927823</c:v>
                </c:pt>
                <c:pt idx="138">
                  <c:v>38.224557617581048</c:v>
                </c:pt>
                <c:pt idx="139">
                  <c:v>38.756378595368922</c:v>
                </c:pt>
                <c:pt idx="140">
                  <c:v>39.292515322518177</c:v>
                </c:pt>
                <c:pt idx="141">
                  <c:v>39.832974758424278</c:v>
                </c:pt>
                <c:pt idx="142">
                  <c:v>40.377763829030719</c:v>
                </c:pt>
                <c:pt idx="143">
                  <c:v>40.926889427201978</c:v>
                </c:pt>
                <c:pt idx="144">
                  <c:v>41.48035841308976</c:v>
                </c:pt>
                <c:pt idx="145">
                  <c:v>42.038177614492938</c:v>
                </c:pt>
                <c:pt idx="146">
                  <c:v>42.60035382721145</c:v>
                </c:pt>
                <c:pt idx="147">
                  <c:v>43.166893815393863</c:v>
                </c:pt>
                <c:pt idx="148">
                  <c:v>43.737804311879508</c:v>
                </c:pt>
                <c:pt idx="149">
                  <c:v>44.313092018534213</c:v>
                </c:pt>
                <c:pt idx="150">
                  <c:v>44.892763606581155</c:v>
                </c:pt>
                <c:pt idx="151">
                  <c:v>45.476825716925354</c:v>
                </c:pt>
                <c:pt idx="152">
                  <c:v>46.06528496047364</c:v>
                </c:pt>
                <c:pt idx="153">
                  <c:v>46.658147918448677</c:v>
                </c:pt>
                <c:pt idx="154">
                  <c:v>47.255421142698239</c:v>
                </c:pt>
                <c:pt idx="155">
                  <c:v>47.857111155999256</c:v>
                </c:pt>
                <c:pt idx="156">
                  <c:v>48.463224452357139</c:v>
                </c:pt>
                <c:pt idx="157">
                  <c:v>49.073767497300089</c:v>
                </c:pt>
                <c:pt idx="158">
                  <c:v>49.688746728168795</c:v>
                </c:pt>
                <c:pt idx="159">
                  <c:v>50.308168554401483</c:v>
                </c:pt>
                <c:pt idx="160">
                  <c:v>50.932039357814553</c:v>
                </c:pt>
                <c:pt idx="161">
                  <c:v>51.560365492878795</c:v>
                </c:pt>
                <c:pt idx="162">
                  <c:v>52.193153286991084</c:v>
                </c:pt>
                <c:pt idx="163">
                  <c:v>52.830409040742168</c:v>
                </c:pt>
                <c:pt idx="164">
                  <c:v>53.472139028180116</c:v>
                </c:pt>
                <c:pt idx="165">
                  <c:v>54.118349497069737</c:v>
                </c:pt>
                <c:pt idx="166">
                  <c:v>54.769046669148089</c:v>
                </c:pt>
                <c:pt idx="167">
                  <c:v>55.424236740376159</c:v>
                </c:pt>
                <c:pt idx="168">
                  <c:v>56.083925881186453</c:v>
                </c:pt>
                <c:pt idx="169">
                  <c:v>56.748120236727466</c:v>
                </c:pt>
                <c:pt idx="170">
                  <c:v>57.416825927103602</c:v>
                </c:pt>
                <c:pt idx="171">
                  <c:v>58.090049047612553</c:v>
                </c:pt>
                <c:pt idx="172">
                  <c:v>58.767795668978259</c:v>
                </c:pt>
                <c:pt idx="173">
                  <c:v>59.450071837581156</c:v>
                </c:pt>
                <c:pt idx="174">
                  <c:v>60.136883575684294</c:v>
                </c:pt>
                <c:pt idx="175">
                  <c:v>60.828236881657311</c:v>
                </c:pt>
                <c:pt idx="176">
                  <c:v>61.524137730195669</c:v>
                </c:pt>
                <c:pt idx="177">
                  <c:v>62.224592072538229</c:v>
                </c:pt>
                <c:pt idx="178">
                  <c:v>62.929605836680437</c:v>
                </c:pt>
                <c:pt idx="179">
                  <c:v>63.639184927585511</c:v>
                </c:pt>
                <c:pt idx="180">
                  <c:v>64.353335227391852</c:v>
                </c:pt>
                <c:pt idx="181">
                  <c:v>65.07206259561805</c:v>
                </c:pt>
                <c:pt idx="182">
                  <c:v>65.795372869364741</c:v>
                </c:pt>
                <c:pt idx="183">
                  <c:v>66.523271863513614</c:v>
                </c:pt>
                <c:pt idx="184">
                  <c:v>67.255765370924038</c:v>
                </c:pt>
                <c:pt idx="185">
                  <c:v>67.992859162626218</c:v>
                </c:pt>
                <c:pt idx="186">
                  <c:v>68.734558988012907</c:v>
                </c:pt>
                <c:pt idx="187">
                  <c:v>69.480870575026955</c:v>
                </c:pt>
                <c:pt idx="188">
                  <c:v>70.231799630347581</c:v>
                </c:pt>
                <c:pt idx="189">
                  <c:v>70.98735183957379</c:v>
                </c:pt>
                <c:pt idx="190">
                  <c:v>71.747532867404558</c:v>
                </c:pt>
                <c:pt idx="191">
                  <c:v>72.5123483578178</c:v>
                </c:pt>
                <c:pt idx="192">
                  <c:v>73.281803934246355</c:v>
                </c:pt>
                <c:pt idx="193">
                  <c:v>74.055905199751123</c:v>
                </c:pt>
                <c:pt idx="194">
                  <c:v>74.834657737193083</c:v>
                </c:pt>
                <c:pt idx="195">
                  <c:v>75.61806710940192</c:v>
                </c:pt>
                <c:pt idx="196">
                  <c:v>76.406138859343244</c:v>
                </c:pt>
                <c:pt idx="197">
                  <c:v>77.198878510283123</c:v>
                </c:pt>
                <c:pt idx="198">
                  <c:v>77.996291565950798</c:v>
                </c:pt>
                <c:pt idx="199">
                  <c:v>78.798383510699011</c:v>
                </c:pt>
                <c:pt idx="200">
                  <c:v>79.605159809662638</c:v>
                </c:pt>
                <c:pt idx="201">
                  <c:v>80.416625908915123</c:v>
                </c:pt>
                <c:pt idx="202">
                  <c:v>81.232787235622396</c:v>
                </c:pt>
                <c:pt idx="203">
                  <c:v>82.053649198195998</c:v>
                </c:pt>
                <c:pt idx="204">
                  <c:v>82.879217186443228</c:v>
                </c:pt>
                <c:pt idx="205">
                  <c:v>83.709496571715832</c:v>
                </c:pt>
                <c:pt idx="206">
                  <c:v>84.544492707056875</c:v>
                </c:pt>
                <c:pt idx="207">
                  <c:v>85.384210927345691</c:v>
                </c:pt>
                <c:pt idx="208">
                  <c:v>86.228656549440757</c:v>
                </c:pt>
                <c:pt idx="209">
                  <c:v>87.077834872321631</c:v>
                </c:pt>
                <c:pt idx="210">
                  <c:v>87.931751177228151</c:v>
                </c:pt>
                <c:pt idx="211">
                  <c:v>88.79041072779853</c:v>
                </c:pt>
                <c:pt idx="212">
                  <c:v>89.653818770205987</c:v>
                </c:pt>
                <c:pt idx="213">
                  <c:v>90.521980533292478</c:v>
                </c:pt>
                <c:pt idx="214">
                  <c:v>91.394901228702736</c:v>
                </c:pt>
                <c:pt idx="215">
                  <c:v>92.272586051014954</c:v>
                </c:pt>
                <c:pt idx="216">
                  <c:v>93.155040177870973</c:v>
                </c:pt>
                <c:pt idx="217">
                  <c:v>94.042268770104613</c:v>
                </c:pt>
                <c:pt idx="218">
                  <c:v>94.934276971868059</c:v>
                </c:pt>
                <c:pt idx="219">
                  <c:v>95.831069910757321</c:v>
                </c:pt>
                <c:pt idx="220">
                  <c:v>96.73265269793643</c:v>
                </c:pt>
                <c:pt idx="221">
                  <c:v>97.639030428259062</c:v>
                </c:pt>
                <c:pt idx="222">
                  <c:v>98.550208180390271</c:v>
                </c:pt>
                <c:pt idx="223">
                  <c:v>99.466191016925023</c:v>
                </c:pt>
                <c:pt idx="224">
                  <c:v>100.38698398450752</c:v>
                </c:pt>
                <c:pt idx="225">
                  <c:v>101.31259211394695</c:v>
                </c:pt>
                <c:pt idx="226">
                  <c:v>102.24302042033352</c:v>
                </c:pt>
                <c:pt idx="227">
                  <c:v>103.17827390315232</c:v>
                </c:pt>
                <c:pt idx="228">
                  <c:v>104.11835754639642</c:v>
                </c:pt>
                <c:pt idx="229">
                  <c:v>105.06327631867802</c:v>
                </c:pt>
                <c:pt idx="230">
                  <c:v>106.01303517333923</c:v>
                </c:pt>
                <c:pt idx="231">
                  <c:v>106.96763904856061</c:v>
                </c:pt>
                <c:pt idx="232">
                  <c:v>107.92709286746975</c:v>
                </c:pt>
                <c:pt idx="233">
                  <c:v>108.8914015382469</c:v>
                </c:pt>
                <c:pt idx="234">
                  <c:v>109.86056995423117</c:v>
                </c:pt>
                <c:pt idx="235">
                  <c:v>110.83460299402482</c:v>
                </c:pt>
                <c:pt idx="236">
                  <c:v>111.81350552159587</c:v>
                </c:pt>
                <c:pt idx="237">
                  <c:v>112.7972823863809</c:v>
                </c:pt>
                <c:pt idx="238">
                  <c:v>113.7859384233851</c:v>
                </c:pt>
                <c:pt idx="239">
                  <c:v>114.77947845328266</c:v>
                </c:pt>
                <c:pt idx="240">
                  <c:v>115.77790728251533</c:v>
                </c:pt>
                <c:pt idx="241">
                  <c:v>116.78122970339004</c:v>
                </c:pt>
                <c:pt idx="242">
                  <c:v>117.78945049417561</c:v>
                </c:pt>
                <c:pt idx="243">
                  <c:v>118.80257441919821</c:v>
                </c:pt>
                <c:pt idx="244">
                  <c:v>119.820606228936</c:v>
                </c:pt>
                <c:pt idx="245">
                  <c:v>120.8435506601127</c:v>
                </c:pt>
                <c:pt idx="246">
                  <c:v>121.87141243579002</c:v>
                </c:pt>
                <c:pt idx="247">
                  <c:v>122.90419626545936</c:v>
                </c:pt>
                <c:pt idx="248">
                  <c:v>123.94190684513256</c:v>
                </c:pt>
                <c:pt idx="249">
                  <c:v>124.98454885743119</c:v>
                </c:pt>
                <c:pt idx="250">
                  <c:v>126.03212697167623</c:v>
                </c:pt>
                <c:pt idx="251">
                  <c:v>127.08464584397444</c:v>
                </c:pt>
                <c:pt idx="252">
                  <c:v>128.14211011730637</c:v>
                </c:pt>
                <c:pt idx="253">
                  <c:v>129.20452442161221</c:v>
                </c:pt>
                <c:pt idx="254">
                  <c:v>130.27189337387657</c:v>
                </c:pt>
                <c:pt idx="255">
                  <c:v>131.34422157821336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048-4CF1-B26D-FB02157D0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709320"/>
        <c:axId val="581709976"/>
      </c:scatterChart>
      <c:valAx>
        <c:axId val="581709320"/>
        <c:scaling>
          <c:orientation val="minMax"/>
          <c:max val="26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dirty="0"/>
                  <a:t>8-Bit</a:t>
                </a:r>
                <a:r>
                  <a:rPr lang="en-US" sz="2000" baseline="0" dirty="0"/>
                  <a:t> Digital Pixel Value</a:t>
                </a:r>
                <a:endParaRPr lang="en-US" sz="2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709976"/>
        <c:crossesAt val="1.0000000000000002E-2"/>
        <c:crossBetween val="midCat"/>
        <c:majorUnit val="25"/>
        <c:minorUnit val="5"/>
      </c:valAx>
      <c:valAx>
        <c:axId val="581709976"/>
        <c:scaling>
          <c:logBase val="10"/>
          <c:orientation val="minMax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7093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9308019116294"/>
          <c:y val="3.2650040083901648E-2"/>
          <c:w val="0.82590233648052802"/>
          <c:h val="0.811619719083231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'graphs (gamma_2)'!$D$5</c:f>
              <c:strCache>
                <c:ptCount val="1"/>
                <c:pt idx="0">
                  <c:v>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(gamma_2)'!$D$6:$D$19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0.16</c:v>
                </c:pt>
                <c:pt idx="4">
                  <c:v>0.23</c:v>
                </c:pt>
                <c:pt idx="5">
                  <c:v>0.49</c:v>
                </c:pt>
                <c:pt idx="6">
                  <c:v>0.76</c:v>
                </c:pt>
                <c:pt idx="7">
                  <c:v>1.06</c:v>
                </c:pt>
                <c:pt idx="8">
                  <c:v>1.43</c:v>
                </c:pt>
                <c:pt idx="9">
                  <c:v>1.81</c:v>
                </c:pt>
                <c:pt idx="10">
                  <c:v>2.2599999999999998</c:v>
                </c:pt>
                <c:pt idx="11">
                  <c:v>2.81</c:v>
                </c:pt>
                <c:pt idx="12">
                  <c:v>3.45</c:v>
                </c:pt>
                <c:pt idx="13">
                  <c:v>3.92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3B-41F5-9BFB-1FC7BDF0B91E}"/>
            </c:ext>
          </c:extLst>
        </c:ser>
        <c:ser>
          <c:idx val="1"/>
          <c:order val="1"/>
          <c:tx>
            <c:strRef>
              <c:f>'graphs (gamma_2)'!$E$5</c:f>
              <c:strCache>
                <c:ptCount val="1"/>
                <c:pt idx="0">
                  <c:v>50%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(gamma_2)'!$E$6:$E$19</c:f>
              <c:numCache>
                <c:formatCode>General</c:formatCode>
                <c:ptCount val="14"/>
                <c:pt idx="0">
                  <c:v>0.19</c:v>
                </c:pt>
                <c:pt idx="1">
                  <c:v>0.69</c:v>
                </c:pt>
                <c:pt idx="2">
                  <c:v>2.0299999999999998</c:v>
                </c:pt>
                <c:pt idx="3">
                  <c:v>4.93</c:v>
                </c:pt>
                <c:pt idx="4">
                  <c:v>9.81</c:v>
                </c:pt>
                <c:pt idx="5">
                  <c:v>16.87</c:v>
                </c:pt>
                <c:pt idx="6">
                  <c:v>25.82</c:v>
                </c:pt>
                <c:pt idx="7">
                  <c:v>36.25</c:v>
                </c:pt>
                <c:pt idx="8">
                  <c:v>48.33</c:v>
                </c:pt>
                <c:pt idx="9">
                  <c:v>61.39</c:v>
                </c:pt>
                <c:pt idx="10">
                  <c:v>76.3</c:v>
                </c:pt>
                <c:pt idx="11">
                  <c:v>94.48</c:v>
                </c:pt>
                <c:pt idx="12">
                  <c:v>115.49</c:v>
                </c:pt>
                <c:pt idx="13">
                  <c:v>130.74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3B-41F5-9BFB-1FC7BDF0B91E}"/>
            </c:ext>
          </c:extLst>
        </c:ser>
        <c:ser>
          <c:idx val="2"/>
          <c:order val="2"/>
          <c:tx>
            <c:strRef>
              <c:f>'graphs (gamma_2)'!$F$5</c:f>
              <c:strCache>
                <c:ptCount val="1"/>
                <c:pt idx="0">
                  <c:v>100%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(gamma_2)'!$F$6:$F$19</c:f>
              <c:numCache>
                <c:formatCode>General</c:formatCode>
                <c:ptCount val="14"/>
                <c:pt idx="0">
                  <c:v>0.47</c:v>
                </c:pt>
                <c:pt idx="1">
                  <c:v>1.87</c:v>
                </c:pt>
                <c:pt idx="2">
                  <c:v>5.68</c:v>
                </c:pt>
                <c:pt idx="3">
                  <c:v>13.83</c:v>
                </c:pt>
                <c:pt idx="4">
                  <c:v>27.62</c:v>
                </c:pt>
                <c:pt idx="5">
                  <c:v>47.51</c:v>
                </c:pt>
                <c:pt idx="6">
                  <c:v>72.72</c:v>
                </c:pt>
                <c:pt idx="7">
                  <c:v>101.91</c:v>
                </c:pt>
                <c:pt idx="8">
                  <c:v>135.72</c:v>
                </c:pt>
                <c:pt idx="9">
                  <c:v>172.25</c:v>
                </c:pt>
                <c:pt idx="10">
                  <c:v>213.58</c:v>
                </c:pt>
                <c:pt idx="11">
                  <c:v>264.02999999999997</c:v>
                </c:pt>
                <c:pt idx="12">
                  <c:v>321.89</c:v>
                </c:pt>
                <c:pt idx="13">
                  <c:v>363.67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83B-41F5-9BFB-1FC7BDF0B91E}"/>
            </c:ext>
          </c:extLst>
        </c:ser>
        <c:ser>
          <c:idx val="3"/>
          <c:order val="3"/>
          <c:tx>
            <c:strRef>
              <c:f>'graphs (gamma_2)'!$G$5</c:f>
              <c:strCache>
                <c:ptCount val="1"/>
                <c:pt idx="0">
                  <c:v>50% (daylight)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2"/>
            <c:spPr>
              <a:solidFill>
                <a:srgbClr val="FFC000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'graphs (gamma_2)'!$C$6:$C$19</c:f>
              <c:numCache>
                <c:formatCode>General</c:formatCode>
                <c:ptCount val="1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255</c:v>
                </c:pt>
              </c:numCache>
            </c:numRef>
          </c:xVal>
          <c:yVal>
            <c:numRef>
              <c:f>'graphs (gamma_2)'!$G$6:$G$19</c:f>
              <c:numCache>
                <c:formatCode>General</c:formatCode>
                <c:ptCount val="14"/>
                <c:pt idx="0">
                  <c:v>2.59</c:v>
                </c:pt>
                <c:pt idx="1">
                  <c:v>3.42</c:v>
                </c:pt>
                <c:pt idx="2">
                  <c:v>5.31</c:v>
                </c:pt>
                <c:pt idx="3">
                  <c:v>8.41</c:v>
                </c:pt>
                <c:pt idx="4">
                  <c:v>14.16</c:v>
                </c:pt>
                <c:pt idx="5">
                  <c:v>21.88</c:v>
                </c:pt>
                <c:pt idx="6">
                  <c:v>30.62</c:v>
                </c:pt>
                <c:pt idx="7">
                  <c:v>40.770000000000003</c:v>
                </c:pt>
                <c:pt idx="8">
                  <c:v>51.91</c:v>
                </c:pt>
                <c:pt idx="9">
                  <c:v>64.88</c:v>
                </c:pt>
                <c:pt idx="10">
                  <c:v>78.61</c:v>
                </c:pt>
                <c:pt idx="11">
                  <c:v>95.45</c:v>
                </c:pt>
                <c:pt idx="12">
                  <c:v>115.88</c:v>
                </c:pt>
                <c:pt idx="13">
                  <c:v>130.33000000000001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83B-41F5-9BFB-1FC7BDF0B91E}"/>
            </c:ext>
          </c:extLst>
        </c:ser>
        <c:ser>
          <c:idx val="4"/>
          <c:order val="4"/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(gamma_2)'!$L$6:$L$261</c:f>
              <c:numCache>
                <c:formatCode>0.000</c:formatCode>
                <c:ptCount val="256"/>
                <c:pt idx="0">
                  <c:v>2.5781720011441792E-7</c:v>
                </c:pt>
                <c:pt idx="1">
                  <c:v>2.2903024145827506E-5</c:v>
                </c:pt>
                <c:pt idx="2">
                  <c:v>9.2267492897749054E-5</c:v>
                </c:pt>
                <c:pt idx="3">
                  <c:v>2.1623302860916335E-4</c:v>
                </c:pt>
                <c:pt idx="4">
                  <c:v>4.0000728650809418E-4</c:v>
                </c:pt>
                <c:pt idx="5">
                  <c:v>6.4761576234680508E-4</c:v>
                </c:pt>
                <c:pt idx="6">
                  <c:v>9.6238618610276425E-4</c:v>
                </c:pt>
                <c:pt idx="7">
                  <c:v>1.3471780901877688E-3</c:v>
                </c:pt>
                <c:pt idx="8">
                  <c:v>1.8045119790001869E-3</c:v>
                </c:pt>
                <c:pt idx="9">
                  <c:v>2.3366499823963198E-3</c:v>
                </c:pt>
                <c:pt idx="10">
                  <c:v>2.9456499224571027E-3</c:v>
                </c:pt>
                <c:pt idx="11">
                  <c:v>3.6334034883571211E-3</c:v>
                </c:pt>
                <c:pt idx="12">
                  <c:v>4.401664282734483E-3</c:v>
                </c:pt>
                <c:pt idx="13">
                  <c:v>5.2520690851015732E-3</c:v>
                </c:pt>
                <c:pt idx="14">
                  <c:v>6.1861543898481487E-3</c:v>
                </c:pt>
                <c:pt idx="15">
                  <c:v>7.2053695442966838E-3</c:v>
                </c:pt>
                <c:pt idx="16">
                  <c:v>8.3110873738057051E-3</c:v>
                </c:pt>
                <c:pt idx="17">
                  <c:v>9.5046129067274648E-3</c:v>
                </c:pt>
                <c:pt idx="18">
                  <c:v>1.0787190634229837E-2</c:v>
                </c:pt>
                <c:pt idx="19">
                  <c:v>1.2160010621075275E-2</c:v>
                </c:pt>
                <c:pt idx="20">
                  <c:v>1.3624213701757494E-2</c:v>
                </c:pt>
                <c:pt idx="21">
                  <c:v>1.5180895938951231E-2</c:v>
                </c:pt>
                <c:pt idx="22">
                  <c:v>1.6831112479993738E-2</c:v>
                </c:pt>
                <c:pt idx="23">
                  <c:v>1.8575880916971713E-2</c:v>
                </c:pt>
                <c:pt idx="24">
                  <c:v>2.0416184233585155E-2</c:v>
                </c:pt>
                <c:pt idx="25">
                  <c:v>2.2352973405067204E-2</c:v>
                </c:pt>
                <c:pt idx="26">
                  <c:v>2.4387169704528401E-2</c:v>
                </c:pt>
                <c:pt idx="27">
                  <c:v>2.6519666759108482E-2</c:v>
                </c:pt>
                <c:pt idx="28">
                  <c:v>2.8751332391508535E-2</c:v>
                </c:pt>
                <c:pt idx="29">
                  <c:v>3.1083010276306236E-2</c:v>
                </c:pt>
                <c:pt idx="30">
                  <c:v>3.3515521435536572E-2</c:v>
                </c:pt>
                <c:pt idx="31">
                  <c:v>3.604966559406203E-2</c:v>
                </c:pt>
                <c:pt idx="32">
                  <c:v>3.8686222412048339E-2</c:v>
                </c:pt>
                <c:pt idx="33">
                  <c:v>4.1425952609239661E-2</c:v>
                </c:pt>
                <c:pt idx="34">
                  <c:v>4.4269598993572586E-2</c:v>
                </c:pt>
                <c:pt idx="35">
                  <c:v>4.7217887404882815E-2</c:v>
                </c:pt>
                <c:pt idx="36">
                  <c:v>5.0271527582972986E-2</c:v>
                </c:pt>
                <c:pt idx="37">
                  <c:v>5.3431213968065508E-2</c:v>
                </c:pt>
                <c:pt idx="38">
                  <c:v>5.6697626440615941E-2</c:v>
                </c:pt>
                <c:pt idx="39">
                  <c:v>6.0071431006576359E-2</c:v>
                </c:pt>
                <c:pt idx="40">
                  <c:v>6.3553280433443937E-2</c:v>
                </c:pt>
                <c:pt idx="41">
                  <c:v>6.7143814841786151E-2</c:v>
                </c:pt>
                <c:pt idx="42">
                  <c:v>7.0843662256381987E-2</c:v>
                </c:pt>
                <c:pt idx="43">
                  <c:v>7.4653439120643525E-2</c:v>
                </c:pt>
                <c:pt idx="44">
                  <c:v>7.8573750777570631E-2</c:v>
                </c:pt>
                <c:pt idx="45">
                  <c:v>8.2605191920135643E-2</c:v>
                </c:pt>
                <c:pt idx="46">
                  <c:v>8.6748347013684488E-2</c:v>
                </c:pt>
                <c:pt idx="47">
                  <c:v>9.1003790692670408E-2</c:v>
                </c:pt>
                <c:pt idx="48">
                  <c:v>9.5372088133797411E-2</c:v>
                </c:pt>
                <c:pt idx="49">
                  <c:v>9.9853795407444407E-2</c:v>
                </c:pt>
                <c:pt idx="50">
                  <c:v>0.10444945980905562</c:v>
                </c:pt>
                <c:pt idx="51">
                  <c:v>0.10915962017202076</c:v>
                </c:pt>
                <c:pt idx="52">
                  <c:v>0.11398480716342557</c:v>
                </c:pt>
                <c:pt idx="53">
                  <c:v>0.11892554356392437</c:v>
                </c:pt>
                <c:pt idx="54">
                  <c:v>0.12398234453287367</c:v>
                </c:pt>
                <c:pt idx="55">
                  <c:v>0.12915571785976399</c:v>
                </c:pt>
                <c:pt idx="56">
                  <c:v>0.13444616420289635</c:v>
                </c:pt>
                <c:pt idx="57">
                  <c:v>0.1398541773161682</c:v>
                </c:pt>
                <c:pt idx="58">
                  <c:v>0.14538024426476248</c:v>
                </c:pt>
                <c:pt idx="59">
                  <c:v>0.1510248456304645</c:v>
                </c:pt>
                <c:pt idx="60">
                  <c:v>0.15678845570727581</c:v>
                </c:pt>
                <c:pt idx="61">
                  <c:v>0.16267154268793804</c:v>
                </c:pt>
                <c:pt idx="62">
                  <c:v>0.16867456884193274</c:v>
                </c:pt>
                <c:pt idx="63">
                  <c:v>0.1747979906854788</c:v>
                </c:pt>
                <c:pt idx="64">
                  <c:v>0.18104225914400962</c:v>
                </c:pt>
                <c:pt idx="65">
                  <c:v>0.18740781970757617</c:v>
                </c:pt>
                <c:pt idx="66">
                  <c:v>0.19389511257958822</c:v>
                </c:pt>
                <c:pt idx="67">
                  <c:v>0.20050457281927714</c:v>
                </c:pt>
                <c:pt idx="68">
                  <c:v>0.20723663047823548</c:v>
                </c:pt>
                <c:pt idx="69">
                  <c:v>0.21409171073136393</c:v>
                </c:pt>
                <c:pt idx="70">
                  <c:v>0.22107023400253245</c:v>
                </c:pt>
                <c:pt idx="71">
                  <c:v>0.22817261608524314</c:v>
                </c:pt>
                <c:pt idx="72">
                  <c:v>0.23539926825856003</c:v>
                </c:pt>
                <c:pt idx="73">
                  <c:v>0.24275059739855639</c:v>
                </c:pt>
                <c:pt idx="74">
                  <c:v>0.25022700608551179</c:v>
                </c:pt>
                <c:pt idx="75">
                  <c:v>0.25782889270707671</c:v>
                </c:pt>
                <c:pt idx="76">
                  <c:v>0.26555665155760799</c:v>
                </c:pt>
                <c:pt idx="77">
                  <c:v>0.27341067293386762</c:v>
                </c:pt>
                <c:pt idx="78">
                  <c:v>0.28139134322726139</c:v>
                </c:pt>
                <c:pt idx="79">
                  <c:v>0.2894990450127875</c:v>
                </c:pt>
                <c:pt idx="80">
                  <c:v>0.29773415713485252</c:v>
                </c:pt>
                <c:pt idx="81">
                  <c:v>0.30609705479010207</c:v>
                </c:pt>
                <c:pt idx="82">
                  <c:v>0.31458810960740685</c:v>
                </c:pt>
                <c:pt idx="83">
                  <c:v>0.32320768972513519</c:v>
                </c:pt>
                <c:pt idx="84">
                  <c:v>0.33195615986583621</c:v>
                </c:pt>
                <c:pt idx="85">
                  <c:v>0.34083388140844878</c:v>
                </c:pt>
                <c:pt idx="86">
                  <c:v>0.34984121245814914</c:v>
                </c:pt>
                <c:pt idx="87">
                  <c:v>0.35897850791393898</c:v>
                </c:pt>
                <c:pt idx="88">
                  <c:v>0.36824611953407294</c:v>
                </c:pt>
                <c:pt idx="89">
                  <c:v>0.37764439599941957</c:v>
                </c:pt>
                <c:pt idx="90">
                  <c:v>0.38717368297484089</c:v>
                </c:pt>
                <c:pt idx="91">
                  <c:v>0.39683432316867834</c:v>
                </c:pt>
                <c:pt idx="92">
                  <c:v>0.40662665639041889</c:v>
                </c:pt>
                <c:pt idx="93">
                  <c:v>0.41655101960661983</c:v>
                </c:pt>
                <c:pt idx="94">
                  <c:v>0.4266077469951618</c:v>
                </c:pt>
                <c:pt idx="95">
                  <c:v>0.43679716999789692</c:v>
                </c:pt>
                <c:pt idx="96">
                  <c:v>0.44711961737175693</c:v>
                </c:pt>
                <c:pt idx="97">
                  <c:v>0.45757541523838124</c:v>
                </c:pt>
                <c:pt idx="98">
                  <c:v>0.46816488713232396</c:v>
                </c:pt>
                <c:pt idx="99">
                  <c:v>0.47888835404789215</c:v>
                </c:pt>
                <c:pt idx="100">
                  <c:v>0.48974613448467091</c:v>
                </c:pt>
                <c:pt idx="101">
                  <c:v>0.50073854449178223</c:v>
                </c:pt>
                <c:pt idx="102">
                  <c:v>0.51186589771092694</c:v>
                </c:pt>
                <c:pt idx="103">
                  <c:v>0.52312850541825329</c:v>
                </c:pt>
                <c:pt idx="104">
                  <c:v>0.53452667656509745</c:v>
                </c:pt>
                <c:pt idx="105">
                  <c:v>0.5460607178176331</c:v>
                </c:pt>
                <c:pt idx="106">
                  <c:v>0.55773093359547554</c:v>
                </c:pt>
                <c:pt idx="107">
                  <c:v>0.56953762610927083</c:v>
                </c:pt>
                <c:pt idx="108">
                  <c:v>0.5814810953973103</c:v>
                </c:pt>
                <c:pt idx="109">
                  <c:v>0.59356163936120365</c:v>
                </c:pt>
                <c:pt idx="110">
                  <c:v>0.60577955380064163</c:v>
                </c:pt>
                <c:pt idx="111">
                  <c:v>0.61813513244728302</c:v>
                </c:pt>
                <c:pt idx="112">
                  <c:v>0.63062866699779085</c:v>
                </c:pt>
                <c:pt idx="113">
                  <c:v>0.64326044714605202</c:v>
                </c:pt>
                <c:pt idx="114">
                  <c:v>0.65603076061460375</c:v>
                </c:pt>
                <c:pt idx="115">
                  <c:v>0.6689398931852939</c:v>
                </c:pt>
                <c:pt idx="116">
                  <c:v>0.68198812872920223</c:v>
                </c:pt>
                <c:pt idx="117">
                  <c:v>0.69517574923584424</c:v>
                </c:pt>
                <c:pt idx="118">
                  <c:v>0.70850303484168253</c:v>
                </c:pt>
                <c:pt idx="119">
                  <c:v>0.72197026385796614</c:v>
                </c:pt>
                <c:pt idx="120">
                  <c:v>0.73557771279792217</c:v>
                </c:pt>
                <c:pt idx="121">
                  <c:v>0.7493256564033165</c:v>
                </c:pt>
                <c:pt idx="122">
                  <c:v>0.76321436767040574</c:v>
                </c:pt>
                <c:pt idx="123">
                  <c:v>0.77724411787529835</c:v>
                </c:pt>
                <c:pt idx="124">
                  <c:v>0.79141517659874361</c:v>
                </c:pt>
                <c:pt idx="125">
                  <c:v>0.80572781175036545</c:v>
                </c:pt>
                <c:pt idx="126">
                  <c:v>0.82018228959235728</c:v>
                </c:pt>
                <c:pt idx="127">
                  <c:v>0.83477887476265633</c:v>
                </c:pt>
                <c:pt idx="128">
                  <c:v>0.84951783029761008</c:v>
                </c:pt>
                <c:pt idx="129">
                  <c:v>0.86439941765415174</c:v>
                </c:pt>
                <c:pt idx="130">
                  <c:v>0.87942389673149812</c:v>
                </c:pt>
                <c:pt idx="131">
                  <c:v>0.89459152589238489</c:v>
                </c:pt>
                <c:pt idx="132">
                  <c:v>0.90990256198385122</c:v>
                </c:pt>
                <c:pt idx="133">
                  <c:v>0.92535726035758692</c:v>
                </c:pt>
                <c:pt idx="134">
                  <c:v>0.9409558748898571</c:v>
                </c:pt>
                <c:pt idx="135">
                  <c:v>0.95669865800101161</c:v>
                </c:pt>
                <c:pt idx="136">
                  <c:v>0.97258586067459452</c:v>
                </c:pt>
                <c:pt idx="137">
                  <c:v>0.9886177324760641</c:v>
                </c:pt>
                <c:pt idx="138">
                  <c:v>1.0047945215711325</c:v>
                </c:pt>
                <c:pt idx="139">
                  <c:v>1.0211164747437369</c:v>
                </c:pt>
                <c:pt idx="140">
                  <c:v>1.0375838374136541</c:v>
                </c:pt>
                <c:pt idx="141">
                  <c:v>1.0541968536537598</c:v>
                </c:pt>
                <c:pt idx="142">
                  <c:v>1.0709557662069582</c:v>
                </c:pt>
                <c:pt idx="143">
                  <c:v>1.0878608165027688</c:v>
                </c:pt>
                <c:pt idx="144">
                  <c:v>1.1049122446736015</c:v>
                </c:pt>
                <c:pt idx="145">
                  <c:v>1.1221102895707138</c:v>
                </c:pt>
                <c:pt idx="146">
                  <c:v>1.1394551887798603</c:v>
                </c:pt>
                <c:pt idx="147">
                  <c:v>1.156947178636651</c:v>
                </c:pt>
                <c:pt idx="148">
                  <c:v>1.1745864942416122</c:v>
                </c:pt>
                <c:pt idx="149">
                  <c:v>1.1923733694749725</c:v>
                </c:pt>
                <c:pt idx="150">
                  <c:v>1.2103080370111676</c:v>
                </c:pt>
                <c:pt idx="151">
                  <c:v>1.2283907283330791</c:v>
                </c:pt>
                <c:pt idx="152">
                  <c:v>1.2466216737460143</c:v>
                </c:pt>
                <c:pt idx="153">
                  <c:v>1.2650011023914238</c:v>
                </c:pt>
                <c:pt idx="154">
                  <c:v>1.2835292422603803</c:v>
                </c:pt>
                <c:pt idx="155">
                  <c:v>1.3022063202068033</c:v>
                </c:pt>
                <c:pt idx="156">
                  <c:v>1.3210325619604582</c:v>
                </c:pt>
                <c:pt idx="157">
                  <c:v>1.3400081921397147</c:v>
                </c:pt>
                <c:pt idx="158">
                  <c:v>1.3591334342640857</c:v>
                </c:pt>
                <c:pt idx="159">
                  <c:v>1.3784085107665465</c:v>
                </c:pt>
                <c:pt idx="160">
                  <c:v>1.3978336430056324</c:v>
                </c:pt>
                <c:pt idx="161">
                  <c:v>1.4174090512773356</c:v>
                </c:pt>
                <c:pt idx="162">
                  <c:v>1.4371349548267884</c:v>
                </c:pt>
                <c:pt idx="163">
                  <c:v>1.4570115718597556</c:v>
                </c:pt>
                <c:pt idx="164">
                  <c:v>1.477039119553921</c:v>
                </c:pt>
                <c:pt idx="165">
                  <c:v>1.4972178140699912</c:v>
                </c:pt>
                <c:pt idx="166">
                  <c:v>1.5175478705626111</c:v>
                </c:pt>
                <c:pt idx="167">
                  <c:v>1.538029503191092</c:v>
                </c:pt>
                <c:pt idx="168">
                  <c:v>1.5586629251299697</c:v>
                </c:pt>
                <c:pt idx="169">
                  <c:v>1.57944834857938</c:v>
                </c:pt>
                <c:pt idx="170">
                  <c:v>1.6003859847752708</c:v>
                </c:pt>
                <c:pt idx="171">
                  <c:v>1.6214760439994429</c:v>
                </c:pt>
                <c:pt idx="172">
                  <c:v>1.642718735589429</c:v>
                </c:pt>
                <c:pt idx="173">
                  <c:v>1.6641142679482184</c:v>
                </c:pt>
                <c:pt idx="174">
                  <c:v>1.6856628485538148</c:v>
                </c:pt>
                <c:pt idx="175">
                  <c:v>1.7073646839686554</c:v>
                </c:pt>
                <c:pt idx="176">
                  <c:v>1.7292199798488674</c:v>
                </c:pt>
                <c:pt idx="177">
                  <c:v>1.7512289409533919</c:v>
                </c:pt>
                <c:pt idx="178">
                  <c:v>1.7733917711529508</c:v>
                </c:pt>
                <c:pt idx="179">
                  <c:v>1.7957086734388856</c:v>
                </c:pt>
                <c:pt idx="180">
                  <c:v>1.8181798499318564</c:v>
                </c:pt>
                <c:pt idx="181">
                  <c:v>1.840805501890399</c:v>
                </c:pt>
                <c:pt idx="182">
                  <c:v>1.8635858297193661</c:v>
                </c:pt>
                <c:pt idx="183">
                  <c:v>1.8865210329782216</c:v>
                </c:pt>
                <c:pt idx="184">
                  <c:v>1.9096113103892269</c:v>
                </c:pt>
                <c:pt idx="185">
                  <c:v>1.9328568598454896</c:v>
                </c:pt>
                <c:pt idx="186">
                  <c:v>1.9562578784189011</c:v>
                </c:pt>
                <c:pt idx="187">
                  <c:v>1.9798145623679526</c:v>
                </c:pt>
                <c:pt idx="188">
                  <c:v>2.0035271071454308</c:v>
                </c:pt>
                <c:pt idx="189">
                  <c:v>2.0273957074060114</c:v>
                </c:pt>
                <c:pt idx="190">
                  <c:v>2.0514205570137256</c:v>
                </c:pt>
                <c:pt idx="191">
                  <c:v>2.0756018490493333</c:v>
                </c:pt>
                <c:pt idx="192">
                  <c:v>2.0999397758175786</c:v>
                </c:pt>
                <c:pt idx="193">
                  <c:v>2.1244345288543425</c:v>
                </c:pt>
                <c:pt idx="194">
                  <c:v>2.1490862989337014</c:v>
                </c:pt>
                <c:pt idx="195">
                  <c:v>2.1738952760748678</c:v>
                </c:pt>
                <c:pt idx="196">
                  <c:v>2.1988616495490501</c:v>
                </c:pt>
                <c:pt idx="197">
                  <c:v>2.2239856078862039</c:v>
                </c:pt>
                <c:pt idx="198">
                  <c:v>2.2492673388816935</c:v>
                </c:pt>
                <c:pt idx="199">
                  <c:v>2.2747070296028551</c:v>
                </c:pt>
                <c:pt idx="200">
                  <c:v>2.3003048663954782</c:v>
                </c:pt>
                <c:pt idx="201">
                  <c:v>2.3260610348901847</c:v>
                </c:pt>
                <c:pt idx="202">
                  <c:v>2.3519757200087286</c:v>
                </c:pt>
                <c:pt idx="203">
                  <c:v>2.3780491059702094</c:v>
                </c:pt>
                <c:pt idx="204">
                  <c:v>2.4042813762971931</c:v>
                </c:pt>
                <c:pt idx="205">
                  <c:v>2.4306727138217612</c:v>
                </c:pt>
                <c:pt idx="206">
                  <c:v>2.4572233006914646</c:v>
                </c:pt>
                <c:pt idx="207">
                  <c:v>2.4839333183752115</c:v>
                </c:pt>
                <c:pt idx="208">
                  <c:v>2.510802947669065</c:v>
                </c:pt>
                <c:pt idx="209">
                  <c:v>2.5378323687019675</c:v>
                </c:pt>
                <c:pt idx="210">
                  <c:v>2.5650217609413968</c:v>
                </c:pt>
                <c:pt idx="211">
                  <c:v>2.5923713031989286</c:v>
                </c:pt>
                <c:pt idx="212">
                  <c:v>2.6198811736357492</c:v>
                </c:pt>
                <c:pt idx="213">
                  <c:v>2.6475515497680751</c:v>
                </c:pt>
                <c:pt idx="214">
                  <c:v>2.6753826084725207</c:v>
                </c:pt>
                <c:pt idx="215">
                  <c:v>2.7033745259913786</c:v>
                </c:pt>
                <c:pt idx="216">
                  <c:v>2.7315274779378464</c:v>
                </c:pt>
                <c:pt idx="217">
                  <c:v>2.7598416393011793</c:v>
                </c:pt>
                <c:pt idx="218">
                  <c:v>2.7883171844517758</c:v>
                </c:pt>
                <c:pt idx="219">
                  <c:v>2.8169542871462054</c:v>
                </c:pt>
                <c:pt idx="220">
                  <c:v>2.845753120532164</c:v>
                </c:pt>
                <c:pt idx="221">
                  <c:v>2.8747138571533752</c:v>
                </c:pt>
                <c:pt idx="222">
                  <c:v>2.9038366689544235</c:v>
                </c:pt>
                <c:pt idx="223">
                  <c:v>2.9331217272855277</c:v>
                </c:pt>
                <c:pt idx="224">
                  <c:v>2.9625692029072663</c:v>
                </c:pt>
                <c:pt idx="225">
                  <c:v>2.9921792659952233</c:v>
                </c:pt>
                <c:pt idx="226">
                  <c:v>3.0219520861445992</c:v>
                </c:pt>
                <c:pt idx="227">
                  <c:v>3.0518878323747445</c:v>
                </c:pt>
                <c:pt idx="228">
                  <c:v>3.0819866731336618</c:v>
                </c:pt>
                <c:pt idx="229">
                  <c:v>3.1122487763024256</c:v>
                </c:pt>
                <c:pt idx="230">
                  <c:v>3.1426743091995717</c:v>
                </c:pt>
                <c:pt idx="231">
                  <c:v>3.1732634385854221</c:v>
                </c:pt>
                <c:pt idx="232">
                  <c:v>3.2040163306663607</c:v>
                </c:pt>
                <c:pt idx="233">
                  <c:v>3.2349331510990584</c:v>
                </c:pt>
                <c:pt idx="234">
                  <c:v>3.2660140649946459</c:v>
                </c:pt>
                <c:pt idx="235">
                  <c:v>3.2972592369228417</c:v>
                </c:pt>
                <c:pt idx="236">
                  <c:v>3.3286688309160248</c:v>
                </c:pt>
                <c:pt idx="237">
                  <c:v>3.3602430104732632</c:v>
                </c:pt>
                <c:pt idx="238">
                  <c:v>3.3919819385642995</c:v>
                </c:pt>
                <c:pt idx="239">
                  <c:v>3.423885777633481</c:v>
                </c:pt>
                <c:pt idx="240">
                  <c:v>3.4559546896036535</c:v>
                </c:pt>
                <c:pt idx="241">
                  <c:v>3.4881888358799973</c:v>
                </c:pt>
                <c:pt idx="242">
                  <c:v>3.5205883773538402</c:v>
                </c:pt>
                <c:pt idx="243">
                  <c:v>3.5531534744064039</c:v>
                </c:pt>
                <c:pt idx="244">
                  <c:v>3.5858842869125169</c:v>
                </c:pt>
                <c:pt idx="245">
                  <c:v>3.6187809742442996</c:v>
                </c:pt>
                <c:pt idx="246">
                  <c:v>3.6518436952747764</c:v>
                </c:pt>
                <c:pt idx="247">
                  <c:v>3.6850726083814789</c:v>
                </c:pt>
                <c:pt idx="248">
                  <c:v>3.7184678714499872</c:v>
                </c:pt>
                <c:pt idx="249">
                  <c:v>3.7520296418774435</c:v>
                </c:pt>
                <c:pt idx="250">
                  <c:v>3.785758076576017</c:v>
                </c:pt>
                <c:pt idx="251">
                  <c:v>3.8196533319763439</c:v>
                </c:pt>
                <c:pt idx="252">
                  <c:v>3.853715564030912</c:v>
                </c:pt>
                <c:pt idx="253">
                  <c:v>3.8879449282174243</c:v>
                </c:pt>
                <c:pt idx="254">
                  <c:v>3.9223415795421182</c:v>
                </c:pt>
                <c:pt idx="255">
                  <c:v>3.956905672543042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83B-41F5-9BFB-1FC7BDF0B91E}"/>
            </c:ext>
          </c:extLst>
        </c:ser>
        <c:ser>
          <c:idx val="5"/>
          <c:order val="5"/>
          <c:spPr>
            <a:ln w="158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(gamma_2)'!$M$6:$M$261</c:f>
              <c:numCache>
                <c:formatCode>0.000</c:formatCode>
                <c:ptCount val="256"/>
                <c:pt idx="0">
                  <c:v>8.4359374617293564E-2</c:v>
                </c:pt>
                <c:pt idx="1">
                  <c:v>8.505449370465204E-2</c:v>
                </c:pt>
                <c:pt idx="2">
                  <c:v>8.7457231144202591E-2</c:v>
                </c:pt>
                <c:pt idx="3">
                  <c:v>9.1847276512263876E-2</c:v>
                </c:pt>
                <c:pt idx="4">
                  <c:v>9.8398941138822943E-2</c:v>
                </c:pt>
                <c:pt idx="5">
                  <c:v>0.10724398188771175</c:v>
                </c:pt>
                <c:pt idx="6">
                  <c:v>0.11848982883855769</c:v>
                </c:pt>
                <c:pt idx="7">
                  <c:v>0.13222789693515849</c:v>
                </c:pt>
                <c:pt idx="8">
                  <c:v>0.14853815683462182</c:v>
                </c:pt>
                <c:pt idx="9">
                  <c:v>0.16749194410822621</c:v>
                </c:pt>
                <c:pt idx="10">
                  <c:v>0.18915382016084387</c:v>
                </c:pt>
                <c:pt idx="11">
                  <c:v>0.21358287387939387</c:v>
                </c:pt>
                <c:pt idx="12">
                  <c:v>0.24083367059401076</c:v>
                </c:pt>
                <c:pt idx="13">
                  <c:v>0.27095696688703663</c:v>
                </c:pt>
                <c:pt idx="14">
                  <c:v>0.30400026346175879</c:v>
                </c:pt>
                <c:pt idx="15">
                  <c:v>0.3400082422198954</c:v>
                </c:pt>
                <c:pt idx="16">
                  <c:v>0.37902311822041523</c:v>
                </c:pt>
                <c:pt idx="17">
                  <c:v>0.42108492758508576</c:v>
                </c:pt>
                <c:pt idx="18">
                  <c:v>0.4662317662260978</c:v>
                </c:pt>
                <c:pt idx="19">
                  <c:v>0.51449999015427095</c:v>
                </c:pt>
                <c:pt idx="20">
                  <c:v>0.56592438531237454</c:v>
                </c:pt>
                <c:pt idx="21">
                  <c:v>0.62053831290823802</c:v>
                </c:pt>
                <c:pt idx="22">
                  <c:v>0.67837383481410374</c:v>
                </c:pt>
                <c:pt idx="23">
                  <c:v>0.73946182257301274</c:v>
                </c:pt>
                <c:pt idx="24">
                  <c:v>0.80383205279346703</c:v>
                </c:pt>
                <c:pt idx="25">
                  <c:v>0.87151329114262643</c:v>
                </c:pt>
                <c:pt idx="26">
                  <c:v>0.94253336671324051</c:v>
                </c:pt>
                <c:pt idx="27">
                  <c:v>1.0169192382038934</c:v>
                </c:pt>
                <c:pt idx="28">
                  <c:v>1.0946970530903561</c:v>
                </c:pt>
                <c:pt idx="29">
                  <c:v>1.1758922007594699</c:v>
                </c:pt>
                <c:pt idx="30">
                  <c:v>1.2605293604128134</c:v>
                </c:pt>
                <c:pt idx="31">
                  <c:v>1.3486325444156346</c:v>
                </c:pt>
                <c:pt idx="32">
                  <c:v>1.4402251376598878</c:v>
                </c:pt>
                <c:pt idx="33">
                  <c:v>1.5353299334232944</c:v>
                </c:pt>
                <c:pt idx="34">
                  <c:v>1.6339691661349809</c:v>
                </c:pt>
                <c:pt idx="35">
                  <c:v>1.7361645413992679</c:v>
                </c:pt>
                <c:pt idx="36">
                  <c:v>1.8419372635801627</c:v>
                </c:pt>
                <c:pt idx="37">
                  <c:v>1.9513080612081011</c:v>
                </c:pt>
                <c:pt idx="38">
                  <c:v>2.0642972104360169</c:v>
                </c:pt>
                <c:pt idx="39">
                  <c:v>2.1809245567427071</c:v>
                </c:pt>
                <c:pt idx="40">
                  <c:v>2.3012095350567048</c:v>
                </c:pt>
                <c:pt idx="41">
                  <c:v>2.4251711884528246</c:v>
                </c:pt>
                <c:pt idx="42">
                  <c:v>2.5528281855554491</c:v>
                </c:pt>
                <c:pt idx="43">
                  <c:v>2.6841988367671035</c:v>
                </c:pt>
                <c:pt idx="44">
                  <c:v>2.8193011094274718</c:v>
                </c:pt>
                <c:pt idx="45">
                  <c:v>2.9581526419963584</c:v>
                </c:pt>
                <c:pt idx="46">
                  <c:v>3.1007707573440375</c:v>
                </c:pt>
                <c:pt idx="47">
                  <c:v>3.2471724752235747</c:v>
                </c:pt>
                <c:pt idx="48">
                  <c:v>3.3973745239920481</c:v>
                </c:pt>
                <c:pt idx="49">
                  <c:v>3.5513933516407703</c:v>
                </c:pt>
                <c:pt idx="50">
                  <c:v>3.7092451361887195</c:v>
                </c:pt>
                <c:pt idx="51">
                  <c:v>3.8709457954880495</c:v>
                </c:pt>
                <c:pt idx="52">
                  <c:v>4.0365109964859887</c:v>
                </c:pt>
                <c:pt idx="53">
                  <c:v>4.2059561639832275</c:v>
                </c:pt>
                <c:pt idx="54">
                  <c:v>4.379296488925263</c:v>
                </c:pt>
                <c:pt idx="55">
                  <c:v>4.5565469362598936</c:v>
                </c:pt>
                <c:pt idx="56">
                  <c:v>4.7377222523911184</c:v>
                </c:pt>
                <c:pt idx="57">
                  <c:v>4.9228369722570848</c:v>
                </c:pt>
                <c:pt idx="58">
                  <c:v>5.1119054260573655</c:v>
                </c:pt>
                <c:pt idx="59">
                  <c:v>5.3049417456527932</c:v>
                </c:pt>
                <c:pt idx="60">
                  <c:v>5.5019598706590322</c:v>
                </c:pt>
                <c:pt idx="61">
                  <c:v>5.7029735542535747</c:v>
                </c:pt>
                <c:pt idx="62">
                  <c:v>5.9079963687140404</c:v>
                </c:pt>
                <c:pt idx="63">
                  <c:v>6.1170417107044797</c:v>
                </c:pt>
                <c:pt idx="64">
                  <c:v>6.330122806324944</c:v>
                </c:pt>
                <c:pt idx="65">
                  <c:v>6.5472527159385292</c:v>
                </c:pt>
                <c:pt idx="66">
                  <c:v>6.7684443387889699</c:v>
                </c:pt>
                <c:pt idx="67">
                  <c:v>6.9937104174209432</c:v>
                </c:pt>
                <c:pt idx="68">
                  <c:v>7.2230635419144047</c:v>
                </c:pt>
                <c:pt idx="69">
                  <c:v>7.4565161539433218</c:v>
                </c:pt>
                <c:pt idx="70">
                  <c:v>7.6940805506686694</c:v>
                </c:pt>
                <c:pt idx="71">
                  <c:v>7.9357688884746365</c:v>
                </c:pt>
                <c:pt idx="72">
                  <c:v>8.1815931865565901</c:v>
                </c:pt>
                <c:pt idx="73">
                  <c:v>8.4315653303685618</c:v>
                </c:pt>
                <c:pt idx="74">
                  <c:v>8.6856970749377798</c:v>
                </c:pt>
                <c:pt idx="75">
                  <c:v>8.9440000480529296</c:v>
                </c:pt>
                <c:pt idx="76">
                  <c:v>9.2064857533327373</c:v>
                </c:pt>
                <c:pt idx="77">
                  <c:v>9.4731655731808235</c:v>
                </c:pt>
                <c:pt idx="78">
                  <c:v>9.7440507716324625</c:v>
                </c:pt>
                <c:pt idx="79">
                  <c:v>10.019152497098624</c:v>
                </c:pt>
                <c:pt idx="80">
                  <c:v>10.298481785012171</c:v>
                </c:pt>
                <c:pt idx="81">
                  <c:v>10.582049560380966</c:v>
                </c:pt>
                <c:pt idx="82">
                  <c:v>10.869866640252212</c:v>
                </c:pt>
                <c:pt idx="83">
                  <c:v>11.161943736092274</c:v>
                </c:pt>
                <c:pt idx="84">
                  <c:v>11.458291456085693</c:v>
                </c:pt>
                <c:pt idx="85">
                  <c:v>11.758920307357302</c:v>
                </c:pt>
                <c:pt idx="86">
                  <c:v>12.063840698120634</c:v>
                </c:pt>
                <c:pt idx="87">
                  <c:v>12.37306293975619</c:v>
                </c:pt>
                <c:pt idx="88">
                  <c:v>12.686597248822364</c:v>
                </c:pt>
                <c:pt idx="89">
                  <c:v>13.004453749002137</c:v>
                </c:pt>
                <c:pt idx="90">
                  <c:v>13.326642472988292</c:v>
                </c:pt>
                <c:pt idx="91">
                  <c:v>13.653173364309556</c:v>
                </c:pt>
                <c:pt idx="92">
                  <c:v>13.984056279100482</c:v>
                </c:pt>
                <c:pt idx="93">
                  <c:v>14.319300987817094</c:v>
                </c:pt>
                <c:pt idx="94">
                  <c:v>14.658917176900671</c:v>
                </c:pt>
                <c:pt idx="95">
                  <c:v>15.002914450391822</c:v>
                </c:pt>
                <c:pt idx="96">
                  <c:v>15.351302331496708</c:v>
                </c:pt>
                <c:pt idx="97">
                  <c:v>15.704090264107405</c:v>
                </c:pt>
                <c:pt idx="98">
                  <c:v>16.061287614278299</c:v>
                </c:pt>
                <c:pt idx="99">
                  <c:v>16.422903671659927</c:v>
                </c:pt>
                <c:pt idx="100">
                  <c:v>16.788947650892293</c:v>
                </c:pt>
                <c:pt idx="101">
                  <c:v>17.159428692958954</c:v>
                </c:pt>
                <c:pt idx="102">
                  <c:v>17.534355866503333</c:v>
                </c:pt>
                <c:pt idx="103">
                  <c:v>17.913738169108914</c:v>
                </c:pt>
                <c:pt idx="104">
                  <c:v>18.297584528544377</c:v>
                </c:pt>
                <c:pt idx="105">
                  <c:v>18.685903803975151</c:v>
                </c:pt>
                <c:pt idx="106">
                  <c:v>19.078704787142527</c:v>
                </c:pt>
                <c:pt idx="107">
                  <c:v>19.475996203511482</c:v>
                </c:pt>
                <c:pt idx="108">
                  <c:v>19.877786713388446</c:v>
                </c:pt>
                <c:pt idx="109">
                  <c:v>20.284084913009831</c:v>
                </c:pt>
                <c:pt idx="110">
                  <c:v>20.694899335602685</c:v>
                </c:pt>
                <c:pt idx="111">
                  <c:v>21.11023845241812</c:v>
                </c:pt>
                <c:pt idx="112">
                  <c:v>21.530110673738662</c:v>
                </c:pt>
                <c:pt idx="113">
                  <c:v>21.954524349860264</c:v>
                </c:pt>
                <c:pt idx="114">
                  <c:v>22.383487772049975</c:v>
                </c:pt>
                <c:pt idx="115">
                  <c:v>22.817009173479981</c:v>
                </c:pt>
                <c:pt idx="116">
                  <c:v>23.25509673013881</c:v>
                </c:pt>
                <c:pt idx="117">
                  <c:v>23.697758561720551</c:v>
                </c:pt>
                <c:pt idx="118">
                  <c:v>24.145002732492593</c:v>
                </c:pt>
                <c:pt idx="119">
                  <c:v>24.596837252142823</c:v>
                </c:pt>
                <c:pt idx="120">
                  <c:v>25.05327007660685</c:v>
                </c:pt>
                <c:pt idx="121">
                  <c:v>25.51430910887575</c:v>
                </c:pt>
                <c:pt idx="122">
                  <c:v>25.979962199785149</c:v>
                </c:pt>
                <c:pt idx="123">
                  <c:v>26.450237148786126</c:v>
                </c:pt>
                <c:pt idx="124">
                  <c:v>26.925141704698511</c:v>
                </c:pt>
                <c:pt idx="125">
                  <c:v>27.404683566447204</c:v>
                </c:pt>
                <c:pt idx="126">
                  <c:v>27.888870383781757</c:v>
                </c:pt>
                <c:pt idx="127">
                  <c:v>28.377709757980139</c:v>
                </c:pt>
                <c:pt idx="128">
                  <c:v>28.871209242536821</c:v>
                </c:pt>
                <c:pt idx="129">
                  <c:v>29.369376343835793</c:v>
                </c:pt>
                <c:pt idx="130">
                  <c:v>29.872218521808978</c:v>
                </c:pt>
                <c:pt idx="131">
                  <c:v>30.379743190580378</c:v>
                </c:pt>
                <c:pt idx="132">
                  <c:v>30.891957719096318</c:v>
                </c:pt>
                <c:pt idx="133">
                  <c:v>31.408869431742644</c:v>
                </c:pt>
                <c:pt idx="134">
                  <c:v>31.930485608948381</c:v>
                </c:pt>
                <c:pt idx="135">
                  <c:v>32.456813487777261</c:v>
                </c:pt>
                <c:pt idx="136">
                  <c:v>32.987860262506466</c:v>
                </c:pt>
                <c:pt idx="137">
                  <c:v>33.523633085193865</c:v>
                </c:pt>
                <c:pt idx="138">
                  <c:v>34.064139066233402</c:v>
                </c:pt>
                <c:pt idx="139">
                  <c:v>34.609385274899083</c:v>
                </c:pt>
                <c:pt idx="140">
                  <c:v>35.159378739878299</c:v>
                </c:pt>
                <c:pt idx="141">
                  <c:v>35.714126449794144</c:v>
                </c:pt>
                <c:pt idx="142">
                  <c:v>36.273635353717573</c:v>
                </c:pt>
                <c:pt idx="143">
                  <c:v>36.83791236166924</c:v>
                </c:pt>
                <c:pt idx="144">
                  <c:v>37.406964345111746</c:v>
                </c:pt>
                <c:pt idx="145">
                  <c:v>37.980798137431854</c:v>
                </c:pt>
                <c:pt idx="146">
                  <c:v>38.559420534413995</c:v>
                </c:pt>
                <c:pt idx="147">
                  <c:v>39.142838294704077</c:v>
                </c:pt>
                <c:pt idx="148">
                  <c:v>39.7310581402648</c:v>
                </c:pt>
                <c:pt idx="149">
                  <c:v>40.324086756822219</c:v>
                </c:pt>
                <c:pt idx="150">
                  <c:v>40.921930794303961</c:v>
                </c:pt>
                <c:pt idx="151">
                  <c:v>41.524596867269096</c:v>
                </c:pt>
                <c:pt idx="152">
                  <c:v>42.13209155533022</c:v>
                </c:pt>
                <c:pt idx="153">
                  <c:v>42.744421403567699</c:v>
                </c:pt>
                <c:pt idx="154">
                  <c:v>43.361592922936026</c:v>
                </c:pt>
                <c:pt idx="155">
                  <c:v>43.983612590663363</c:v>
                </c:pt>
                <c:pt idx="156">
                  <c:v>44.610486850643269</c:v>
                </c:pt>
                <c:pt idx="157">
                  <c:v>45.242222113819729</c:v>
                </c:pt>
                <c:pt idx="158">
                  <c:v>45.878824758565102</c:v>
                </c:pt>
                <c:pt idx="159">
                  <c:v>46.520301131051596</c:v>
                </c:pt>
                <c:pt idx="160">
                  <c:v>47.166657545616047</c:v>
                </c:pt>
                <c:pt idx="161">
                  <c:v>47.817900285118064</c:v>
                </c:pt>
                <c:pt idx="162">
                  <c:v>48.474035601292613</c:v>
                </c:pt>
                <c:pt idx="163">
                  <c:v>49.13506971509559</c:v>
                </c:pt>
                <c:pt idx="164">
                  <c:v>49.801008817044298</c:v>
                </c:pt>
                <c:pt idx="165">
                  <c:v>50.471859067551478</c:v>
                </c:pt>
                <c:pt idx="166">
                  <c:v>51.147626597254053</c:v>
                </c:pt>
                <c:pt idx="167">
                  <c:v>51.828317507336152</c:v>
                </c:pt>
                <c:pt idx="168">
                  <c:v>52.513937869846643</c:v>
                </c:pt>
                <c:pt idx="169">
                  <c:v>53.204493728011542</c:v>
                </c:pt>
                <c:pt idx="170">
                  <c:v>53.899991096541186</c:v>
                </c:pt>
                <c:pt idx="171">
                  <c:v>54.600435961932121</c:v>
                </c:pt>
                <c:pt idx="172">
                  <c:v>55.30583428276443</c:v>
                </c:pt>
                <c:pt idx="173">
                  <c:v>56.016191989993949</c:v>
                </c:pt>
                <c:pt idx="174">
                  <c:v>56.731514987239606</c:v>
                </c:pt>
                <c:pt idx="175">
                  <c:v>57.451809151066719</c:v>
                </c:pt>
                <c:pt idx="176">
                  <c:v>58.177080331264989</c:v>
                </c:pt>
                <c:pt idx="177">
                  <c:v>58.907334351122607</c:v>
                </c:pt>
                <c:pt idx="178">
                  <c:v>59.642577007695849</c:v>
                </c:pt>
                <c:pt idx="179">
                  <c:v>60.382814072074375</c:v>
                </c:pt>
                <c:pt idx="180">
                  <c:v>61.128051289642407</c:v>
                </c:pt>
                <c:pt idx="181">
                  <c:v>61.878294380336058</c:v>
                </c:pt>
                <c:pt idx="182">
                  <c:v>62.633549038896099</c:v>
                </c:pt>
                <c:pt idx="183">
                  <c:v>63.393820935117581</c:v>
                </c:pt>
                <c:pt idx="184">
                  <c:v>64.159115714095037</c:v>
                </c:pt>
                <c:pt idx="185">
                  <c:v>64.929438996464057</c:v>
                </c:pt>
                <c:pt idx="186">
                  <c:v>65.704796378639742</c:v>
                </c:pt>
                <c:pt idx="187">
                  <c:v>66.485193433050696</c:v>
                </c:pt>
                <c:pt idx="188">
                  <c:v>67.270635708370193</c:v>
                </c:pt>
                <c:pt idx="189">
                  <c:v>68.061128729743473</c:v>
                </c:pt>
                <c:pt idx="190">
                  <c:v>68.856677999012007</c:v>
                </c:pt>
                <c:pt idx="191">
                  <c:v>69.657288994934305</c:v>
                </c:pt>
                <c:pt idx="192">
                  <c:v>70.462967173403271</c:v>
                </c:pt>
                <c:pt idx="193">
                  <c:v>71.273717967660829</c:v>
                </c:pt>
                <c:pt idx="194">
                  <c:v>72.08954678850894</c:v>
                </c:pt>
                <c:pt idx="195">
                  <c:v>72.910459024518104</c:v>
                </c:pt>
                <c:pt idx="196">
                  <c:v>73.736460042232196</c:v>
                </c:pt>
                <c:pt idx="197">
                  <c:v>74.56755518637128</c:v>
                </c:pt>
                <c:pt idx="198">
                  <c:v>75.403749780030452</c:v>
                </c:pt>
                <c:pt idx="199">
                  <c:v>76.245049124876843</c:v>
                </c:pt>
                <c:pt idx="200">
                  <c:v>77.091458501343112</c:v>
                </c:pt>
                <c:pt idx="201">
                  <c:v>77.942983168818927</c:v>
                </c:pt>
                <c:pt idx="202">
                  <c:v>78.79962836583897</c:v>
                </c:pt>
                <c:pt idx="203">
                  <c:v>79.661399310269132</c:v>
                </c:pt>
                <c:pt idx="204">
                  <c:v>80.528301199489491</c:v>
                </c:pt>
                <c:pt idx="205">
                  <c:v>81.400339210575183</c:v>
                </c:pt>
                <c:pt idx="206">
                  <c:v>82.277518500474869</c:v>
                </c:pt>
                <c:pt idx="207">
                  <c:v>83.159844206185895</c:v>
                </c:pt>
                <c:pt idx="208">
                  <c:v>84.047321444928613</c:v>
                </c:pt>
                <c:pt idx="209">
                  <c:v>84.939955314317032</c:v>
                </c:pt>
                <c:pt idx="210">
                  <c:v>85.837750892527566</c:v>
                </c:pt>
                <c:pt idx="211">
                  <c:v>86.740713238465858</c:v>
                </c:pt>
                <c:pt idx="212">
                  <c:v>87.648847391931</c:v>
                </c:pt>
                <c:pt idx="213">
                  <c:v>88.562158373777848</c:v>
                </c:pt>
                <c:pt idx="214">
                  <c:v>89.480651186076997</c:v>
                </c:pt>
                <c:pt idx="215">
                  <c:v>90.404330812272704</c:v>
                </c:pt>
                <c:pt idx="216">
                  <c:v>91.333202217338751</c:v>
                </c:pt>
                <c:pt idx="217">
                  <c:v>92.267270347932481</c:v>
                </c:pt>
                <c:pt idx="218">
                  <c:v>93.206540132546806</c:v>
                </c:pt>
                <c:pt idx="219">
                  <c:v>94.151016481659425</c:v>
                </c:pt>
                <c:pt idx="220">
                  <c:v>95.100704287882081</c:v>
                </c:pt>
                <c:pt idx="221">
                  <c:v>96.055608426105294</c:v>
                </c:pt>
                <c:pt idx="222">
                  <c:v>97.015733753643985</c:v>
                </c:pt>
                <c:pt idx="223">
                  <c:v>97.981085110378757</c:v>
                </c:pt>
                <c:pt idx="224">
                  <c:v>98.951667318897293</c:v>
                </c:pt>
                <c:pt idx="225">
                  <c:v>99.927485184633397</c:v>
                </c:pt>
                <c:pt idx="226">
                  <c:v>100.9085434960033</c:v>
                </c:pt>
                <c:pt idx="227">
                  <c:v>101.894847024542</c:v>
                </c:pt>
                <c:pt idx="228">
                  <c:v>102.88640052503688</c:v>
                </c:pt>
                <c:pt idx="229">
                  <c:v>103.88320873565954</c:v>
                </c:pt>
                <c:pt idx="230">
                  <c:v>104.88527637809669</c:v>
                </c:pt>
                <c:pt idx="231">
                  <c:v>105.89260815767886</c:v>
                </c:pt>
                <c:pt idx="232">
                  <c:v>106.90520876350816</c:v>
                </c:pt>
                <c:pt idx="233">
                  <c:v>107.92308286858383</c:v>
                </c:pt>
                <c:pt idx="234">
                  <c:v>108.94623512992648</c:v>
                </c:pt>
                <c:pt idx="235">
                  <c:v>109.9746701887012</c:v>
                </c:pt>
                <c:pt idx="236">
                  <c:v>111.00839267033886</c:v>
                </c:pt>
                <c:pt idx="237">
                  <c:v>112.04740718465617</c:v>
                </c:pt>
                <c:pt idx="238">
                  <c:v>113.0917183259739</c:v>
                </c:pt>
                <c:pt idx="239">
                  <c:v>114.14133067323439</c:v>
                </c:pt>
                <c:pt idx="240">
                  <c:v>115.19624879011715</c:v>
                </c:pt>
                <c:pt idx="241">
                  <c:v>116.25647722515315</c:v>
                </c:pt>
                <c:pt idx="242">
                  <c:v>117.32202051183795</c:v>
                </c:pt>
                <c:pt idx="243">
                  <c:v>118.39288316874374</c:v>
                </c:pt>
                <c:pt idx="244">
                  <c:v>119.4690696996295</c:v>
                </c:pt>
                <c:pt idx="245">
                  <c:v>120.55058459355013</c:v>
                </c:pt>
                <c:pt idx="246">
                  <c:v>121.63743232496508</c:v>
                </c:pt>
                <c:pt idx="247">
                  <c:v>122.72961735384416</c:v>
                </c:pt>
                <c:pt idx="248">
                  <c:v>123.82714412577369</c:v>
                </c:pt>
                <c:pt idx="249">
                  <c:v>124.93001707206082</c:v>
                </c:pt>
                <c:pt idx="250">
                  <c:v>126.03824060983632</c:v>
                </c:pt>
                <c:pt idx="251">
                  <c:v>127.15181914215692</c:v>
                </c:pt>
                <c:pt idx="252">
                  <c:v>128.2707570581062</c:v>
                </c:pt>
                <c:pt idx="253">
                  <c:v>129.39505873289363</c:v>
                </c:pt>
                <c:pt idx="254">
                  <c:v>130.52472852795449</c:v>
                </c:pt>
                <c:pt idx="255">
                  <c:v>131.65977079104621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83B-41F5-9BFB-1FC7BDF0B91E}"/>
            </c:ext>
          </c:extLst>
        </c:ser>
        <c:ser>
          <c:idx val="6"/>
          <c:order val="6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(gamma_2)'!$N$6:$N$261</c:f>
              <c:numCache>
                <c:formatCode>0.000</c:formatCode>
                <c:ptCount val="256"/>
                <c:pt idx="0">
                  <c:v>0.27705856251518668</c:v>
                </c:pt>
                <c:pt idx="1">
                  <c:v>0.27902722223087129</c:v>
                </c:pt>
                <c:pt idx="2">
                  <c:v>0.28589657896908588</c:v>
                </c:pt>
                <c:pt idx="3">
                  <c:v>0.2984485841232381</c:v>
                </c:pt>
                <c:pt idx="4">
                  <c:v>0.31716594205196047</c:v>
                </c:pt>
                <c:pt idx="5">
                  <c:v>0.34241209448436882</c:v>
                </c:pt>
                <c:pt idx="6">
                  <c:v>0.37448262688237988</c:v>
                </c:pt>
                <c:pt idx="7">
                  <c:v>0.41362858552182369</c:v>
                </c:pt>
                <c:pt idx="8">
                  <c:v>0.46006925820423694</c:v>
                </c:pt>
                <c:pt idx="9">
                  <c:v>0.51400001054749866</c:v>
                </c:pt>
                <c:pt idx="10">
                  <c:v>0.57559746746477902</c:v>
                </c:pt>
                <c:pt idx="11">
                  <c:v>0.64502313197919459</c:v>
                </c:pt>
                <c:pt idx="12">
                  <c:v>0.72242602016428503</c:v>
                </c:pt>
                <c:pt idx="13">
                  <c:v>0.8079446437574429</c:v>
                </c:pt>
                <c:pt idx="14">
                  <c:v>0.90170854214239204</c:v>
                </c:pt>
                <c:pt idx="15">
                  <c:v>1.0038394924447898</c:v>
                </c:pt>
                <c:pt idx="16">
                  <c:v>1.1144524832195535</c:v>
                </c:pt>
                <c:pt idx="17">
                  <c:v>1.2336565103802173</c:v>
                </c:pt>
                <c:pt idx="18">
                  <c:v>1.3615552367515436</c:v>
                </c:pt>
                <c:pt idx="19">
                  <c:v>1.4982475451513395</c:v>
                </c:pt>
                <c:pt idx="20">
                  <c:v>1.6438280070699651</c:v>
                </c:pt>
                <c:pt idx="21">
                  <c:v>1.7983872835334973</c:v>
                </c:pt>
                <c:pt idx="22">
                  <c:v>1.962012470819724</c:v>
                </c:pt>
                <c:pt idx="23">
                  <c:v>2.1347874008451737</c:v>
                </c:pt>
                <c:pt idx="24">
                  <c:v>2.3167929039312454</c:v>
                </c:pt>
                <c:pt idx="25">
                  <c:v>2.5081070400721401</c:v>
                </c:pt>
                <c:pt idx="26">
                  <c:v>2.7088053036198585</c:v>
                </c:pt>
                <c:pt idx="27">
                  <c:v>2.9189608053705864</c:v>
                </c:pt>
                <c:pt idx="28">
                  <c:v>3.1386444353108613</c:v>
                </c:pt>
                <c:pt idx="29">
                  <c:v>3.3679250087100003</c:v>
                </c:pt>
                <c:pt idx="30">
                  <c:v>3.6068693977904394</c:v>
                </c:pt>
                <c:pt idx="31">
                  <c:v>3.8555426508426365</c:v>
                </c:pt>
                <c:pt idx="32">
                  <c:v>4.1140081003560418</c:v>
                </c:pt>
                <c:pt idx="33">
                  <c:v>4.3823274614970433</c:v>
                </c:pt>
                <c:pt idx="34">
                  <c:v>4.6605609220673427</c:v>
                </c:pt>
                <c:pt idx="35">
                  <c:v>4.9487672249131549</c:v>
                </c:pt>
                <c:pt idx="36">
                  <c:v>5.247003743620021</c:v>
                </c:pt>
                <c:pt idx="37">
                  <c:v>5.5553265522147024</c:v>
                </c:pt>
                <c:pt idx="38">
                  <c:v>5.8737904895004238</c:v>
                </c:pt>
                <c:pt idx="39">
                  <c:v>6.202449218571223</c:v>
                </c:pt>
                <c:pt idx="40">
                  <c:v>6.5413552819828968</c:v>
                </c:pt>
                <c:pt idx="41">
                  <c:v>6.8905601529998384</c:v>
                </c:pt>
                <c:pt idx="42">
                  <c:v>7.250114283287111</c:v>
                </c:pt>
                <c:pt idx="43">
                  <c:v>7.6200671473743888</c:v>
                </c:pt>
                <c:pt idx="44">
                  <c:v>8.0004672841812088</c:v>
                </c:pt>
                <c:pt idx="45">
                  <c:v>8.3913623358610998</c:v>
                </c:pt>
                <c:pt idx="46">
                  <c:v>8.7927990841941881</c:v>
                </c:pt>
                <c:pt idx="47">
                  <c:v>9.2048234847336285</c:v>
                </c:pt>
                <c:pt idx="48">
                  <c:v>9.6274806988899382</c:v>
                </c:pt>
                <c:pt idx="49">
                  <c:v>10.06081512411866</c:v>
                </c:pt>
                <c:pt idx="50">
                  <c:v>10.504870422360396</c:v>
                </c:pt>
                <c:pt idx="51">
                  <c:v>10.95968954686764</c:v>
                </c:pt>
                <c:pt idx="52">
                  <c:v>11.425314767540268</c:v>
                </c:pt>
                <c:pt idx="53">
                  <c:v>11.90178769487982</c:v>
                </c:pt>
                <c:pt idx="54">
                  <c:v>12.389149302663004</c:v>
                </c:pt>
                <c:pt idx="55">
                  <c:v>12.887439949425413</c:v>
                </c:pt>
                <c:pt idx="56">
                  <c:v>13.396699398838781</c:v>
                </c:pt>
                <c:pt idx="57">
                  <c:v>13.916966839057634</c:v>
                </c:pt>
                <c:pt idx="58">
                  <c:v>14.4482809011048</c:v>
                </c:pt>
                <c:pt idx="59">
                  <c:v>14.990679676359511</c:v>
                </c:pt>
                <c:pt idx="60">
                  <c:v>15.544200733206457</c:v>
                </c:pt>
                <c:pt idx="61">
                  <c:v>16.108881132899526</c:v>
                </c:pt>
                <c:pt idx="62">
                  <c:v>16.684757444689666</c:v>
                </c:pt>
                <c:pt idx="63">
                  <c:v>17.271865760262443</c:v>
                </c:pt>
                <c:pt idx="64">
                  <c:v>17.87024170752731</c:v>
                </c:pt>
                <c:pt idx="65">
                  <c:v>18.479920463797534</c:v>
                </c:pt>
                <c:pt idx="66">
                  <c:v>19.100936768396686</c:v>
                </c:pt>
                <c:pt idx="67">
                  <c:v>19.733324934725086</c:v>
                </c:pt>
                <c:pt idx="68">
                  <c:v>20.377118861817092</c:v>
                </c:pt>
                <c:pt idx="69">
                  <c:v>21.032352045417944</c:v>
                </c:pt>
                <c:pt idx="70">
                  <c:v>21.699057588606919</c:v>
                </c:pt>
                <c:pt idx="71">
                  <c:v>22.377268211991609</c:v>
                </c:pt>
                <c:pt idx="72">
                  <c:v>23.067016263496413</c:v>
                </c:pt>
                <c:pt idx="73">
                  <c:v>23.768333727767104</c:v>
                </c:pt>
                <c:pt idx="74">
                  <c:v>24.481252235211265</c:v>
                </c:pt>
                <c:pt idx="75">
                  <c:v>25.205803070693801</c:v>
                </c:pt>
                <c:pt idx="76">
                  <c:v>25.942017181904827</c:v>
                </c:pt>
                <c:pt idx="77">
                  <c:v>26.68992518741684</c:v>
                </c:pt>
                <c:pt idx="78">
                  <c:v>27.449557384446198</c:v>
                </c:pt>
                <c:pt idx="79">
                  <c:v>28.220943756333853</c:v>
                </c:pt>
                <c:pt idx="80">
                  <c:v>29.004113979758504</c:v>
                </c:pt>
                <c:pt idx="81">
                  <c:v>29.799097431695579</c:v>
                </c:pt>
                <c:pt idx="82">
                  <c:v>30.605923196133293</c:v>
                </c:pt>
                <c:pt idx="83">
                  <c:v>31.424620070557904</c:v>
                </c:pt>
                <c:pt idx="84">
                  <c:v>32.255216572218288</c:v>
                </c:pt>
                <c:pt idx="85">
                  <c:v>33.097740944180018</c:v>
                </c:pt>
                <c:pt idx="86">
                  <c:v>33.952221161178677</c:v>
                </c:pt>
                <c:pt idx="87">
                  <c:v>34.818684935280935</c:v>
                </c:pt>
                <c:pt idx="88">
                  <c:v>35.697159721362191</c:v>
                </c:pt>
                <c:pt idx="89">
                  <c:v>36.587672722408414</c:v>
                </c:pt>
                <c:pt idx="90">
                  <c:v>37.490250894650309</c:v>
                </c:pt>
                <c:pt idx="91">
                  <c:v>38.40492095253628</c:v>
                </c:pt>
                <c:pt idx="92">
                  <c:v>39.331709373551398</c:v>
                </c:pt>
                <c:pt idx="93">
                  <c:v>40.270642402888448</c:v>
                </c:pt>
                <c:pt idx="94">
                  <c:v>41.221746057977818</c:v>
                </c:pt>
                <c:pt idx="95">
                  <c:v>42.185046132881006</c:v>
                </c:pt>
                <c:pt idx="96">
                  <c:v>43.160568202553939</c:v>
                </c:pt>
                <c:pt idx="97">
                  <c:v>44.148337626985096</c:v>
                </c:pt>
                <c:pt idx="98">
                  <c:v>45.148379555213431</c:v>
                </c:pt>
                <c:pt idx="99">
                  <c:v>46.160718929230448</c:v>
                </c:pt>
                <c:pt idx="100">
                  <c:v>47.185380487771603</c:v>
                </c:pt>
                <c:pt idx="101">
                  <c:v>48.222388770000379</c:v>
                </c:pt>
                <c:pt idx="102">
                  <c:v>49.271768119089877</c:v>
                </c:pt>
                <c:pt idx="103">
                  <c:v>50.333542685705353</c:v>
                </c:pt>
                <c:pt idx="104">
                  <c:v>51.407736431391449</c:v>
                </c:pt>
                <c:pt idx="105">
                  <c:v>52.494373131867611</c:v>
                </c:pt>
                <c:pt idx="106">
                  <c:v>53.593476380235238</c:v>
                </c:pt>
                <c:pt idx="107">
                  <c:v>54.705069590099306</c:v>
                </c:pt>
                <c:pt idx="108">
                  <c:v>55.829175998608015</c:v>
                </c:pt>
                <c:pt idx="109">
                  <c:v>56.965818669413231</c:v>
                </c:pt>
                <c:pt idx="110">
                  <c:v>58.115020495553907</c:v>
                </c:pt>
                <c:pt idx="111">
                  <c:v>59.27680420226632</c:v>
                </c:pt>
                <c:pt idx="112">
                  <c:v>60.451192349722568</c:v>
                </c:pt>
                <c:pt idx="113">
                  <c:v>61.638207335700358</c:v>
                </c:pt>
                <c:pt idx="114">
                  <c:v>62.837871398186024</c:v>
                </c:pt>
                <c:pt idx="115">
                  <c:v>64.050206617913588</c:v>
                </c:pt>
                <c:pt idx="116">
                  <c:v>65.275234920841385</c:v>
                </c:pt>
                <c:pt idx="117">
                  <c:v>66.512978080568757</c:v>
                </c:pt>
                <c:pt idx="118">
                  <c:v>67.763457720694149</c:v>
                </c:pt>
                <c:pt idx="119">
                  <c:v>69.026695317117486</c:v>
                </c:pt>
                <c:pt idx="120">
                  <c:v>70.302712200287758</c:v>
                </c:pt>
                <c:pt idx="121">
                  <c:v>71.591529557397834</c:v>
                </c:pt>
                <c:pt idx="122">
                  <c:v>72.893168434528519</c:v>
                </c:pt>
                <c:pt idx="123">
                  <c:v>74.207649738742546</c:v>
                </c:pt>
                <c:pt idx="124">
                  <c:v>75.534994240131255</c:v>
                </c:pt>
                <c:pt idx="125">
                  <c:v>76.875222573814526</c:v>
                </c:pt>
                <c:pt idx="126">
                  <c:v>78.228355241895585</c:v>
                </c:pt>
                <c:pt idx="127">
                  <c:v>79.594412615372335</c:v>
                </c:pt>
                <c:pt idx="128">
                  <c:v>80.97341493600598</c:v>
                </c:pt>
                <c:pt idx="129">
                  <c:v>82.365382318149244</c:v>
                </c:pt>
                <c:pt idx="130">
                  <c:v>83.770334750533664</c:v>
                </c:pt>
                <c:pt idx="131">
                  <c:v>85.188292098019318</c:v>
                </c:pt>
                <c:pt idx="132">
                  <c:v>86.619274103306282</c:v>
                </c:pt>
                <c:pt idx="133">
                  <c:v>88.063300388609349</c:v>
                </c:pt>
                <c:pt idx="134">
                  <c:v>89.520390457298035</c:v>
                </c:pt>
                <c:pt idx="135">
                  <c:v>90.990563695501876</c:v>
                </c:pt>
                <c:pt idx="136">
                  <c:v>92.473839373681727</c:v>
                </c:pt>
                <c:pt idx="137">
                  <c:v>93.970236648169688</c:v>
                </c:pt>
                <c:pt idx="138">
                  <c:v>95.479774562675857</c:v>
                </c:pt>
                <c:pt idx="139">
                  <c:v>97.002472049766027</c:v>
                </c:pt>
                <c:pt idx="140">
                  <c:v>98.538347932308085</c:v>
                </c:pt>
                <c:pt idx="141">
                  <c:v>100.08742092489007</c:v>
                </c:pt>
                <c:pt idx="142">
                  <c:v>101.64970963520986</c:v>
                </c:pt>
                <c:pt idx="143">
                  <c:v>103.22523256543728</c:v>
                </c:pt>
                <c:pt idx="144">
                  <c:v>104.81400811354908</c:v>
                </c:pt>
                <c:pt idx="145">
                  <c:v>106.41605457463839</c:v>
                </c:pt>
                <c:pt idx="146">
                  <c:v>108.03139014219821</c:v>
                </c:pt>
                <c:pt idx="147">
                  <c:v>109.66003290938099</c:v>
                </c:pt>
                <c:pt idx="148">
                  <c:v>111.30200087023272</c:v>
                </c:pt>
                <c:pt idx="149">
                  <c:v>112.95731192090543</c:v>
                </c:pt>
                <c:pt idx="150">
                  <c:v>114.62598386084478</c:v>
                </c:pt>
                <c:pt idx="151">
                  <c:v>116.30803439395706</c:v>
                </c:pt>
                <c:pt idx="152">
                  <c:v>118.00348112975348</c:v>
                </c:pt>
                <c:pt idx="153">
                  <c:v>119.71234158447363</c:v>
                </c:pt>
                <c:pt idx="154">
                  <c:v>121.43463318218809</c:v>
                </c:pt>
                <c:pt idx="155">
                  <c:v>123.17037325588154</c:v>
                </c:pt>
                <c:pt idx="156">
                  <c:v>124.91957904851489</c:v>
                </c:pt>
                <c:pt idx="157">
                  <c:v>126.68226771406974</c:v>
                </c:pt>
                <c:pt idx="158">
                  <c:v>128.45845631857358</c:v>
                </c:pt>
                <c:pt idx="159">
                  <c:v>130.24816184110557</c:v>
                </c:pt>
                <c:pt idx="160">
                  <c:v>132.051401174787</c:v>
                </c:pt>
                <c:pt idx="161">
                  <c:v>133.86819112775189</c:v>
                </c:pt>
                <c:pt idx="162">
                  <c:v>135.6985484241024</c:v>
                </c:pt>
                <c:pt idx="163">
                  <c:v>137.54248970484639</c:v>
                </c:pt>
                <c:pt idx="164">
                  <c:v>139.4000315288196</c:v>
                </c:pt>
                <c:pt idx="165">
                  <c:v>141.27119037359176</c:v>
                </c:pt>
                <c:pt idx="166">
                  <c:v>143.15598263635735</c:v>
                </c:pt>
                <c:pt idx="167">
                  <c:v>145.0544246348108</c:v>
                </c:pt>
                <c:pt idx="168">
                  <c:v>146.96653260800792</c:v>
                </c:pt>
                <c:pt idx="169">
                  <c:v>148.89232271721173</c:v>
                </c:pt>
                <c:pt idx="170">
                  <c:v>150.83181104672559</c:v>
                </c:pt>
                <c:pt idx="171">
                  <c:v>152.78501360471091</c:v>
                </c:pt>
                <c:pt idx="172">
                  <c:v>154.75194632399266</c:v>
                </c:pt>
                <c:pt idx="173">
                  <c:v>156.73262506285175</c:v>
                </c:pt>
                <c:pt idx="174">
                  <c:v>158.72706560580374</c:v>
                </c:pt>
                <c:pt idx="175">
                  <c:v>160.73528366436486</c:v>
                </c:pt>
                <c:pt idx="176">
                  <c:v>162.7572948778072</c:v>
                </c:pt>
                <c:pt idx="177">
                  <c:v>164.79311481390022</c:v>
                </c:pt>
                <c:pt idx="178">
                  <c:v>166.84275896964107</c:v>
                </c:pt>
                <c:pt idx="179">
                  <c:v>168.90624277197395</c:v>
                </c:pt>
                <c:pt idx="180">
                  <c:v>170.98358157849734</c:v>
                </c:pt>
                <c:pt idx="181">
                  <c:v>173.07479067816004</c:v>
                </c:pt>
                <c:pt idx="182">
                  <c:v>175.17988529194739</c:v>
                </c:pt>
                <c:pt idx="183">
                  <c:v>177.29888057355649</c:v>
                </c:pt>
                <c:pt idx="184">
                  <c:v>179.43179161006046</c:v>
                </c:pt>
                <c:pt idx="185">
                  <c:v>181.57863342256309</c:v>
                </c:pt>
                <c:pt idx="186">
                  <c:v>183.73942096684368</c:v>
                </c:pt>
                <c:pt idx="187">
                  <c:v>185.91416913399161</c:v>
                </c:pt>
                <c:pt idx="188">
                  <c:v>188.10289275103207</c:v>
                </c:pt>
                <c:pt idx="189">
                  <c:v>190.30560658154147</c:v>
                </c:pt>
                <c:pt idx="190">
                  <c:v>192.52232532625476</c:v>
                </c:pt>
                <c:pt idx="191">
                  <c:v>194.75306362366305</c:v>
                </c:pt>
                <c:pt idx="192">
                  <c:v>196.99783605060253</c:v>
                </c:pt>
                <c:pt idx="193">
                  <c:v>199.25665712283558</c:v>
                </c:pt>
                <c:pt idx="194">
                  <c:v>201.52954129562124</c:v>
                </c:pt>
                <c:pt idx="195">
                  <c:v>203.81650296428097</c:v>
                </c:pt>
                <c:pt idx="196">
                  <c:v>206.1175564647524</c:v>
                </c:pt>
                <c:pt idx="197">
                  <c:v>208.43271607413752</c:v>
                </c:pt>
                <c:pt idx="198">
                  <c:v>210.76199601124324</c:v>
                </c:pt>
                <c:pt idx="199">
                  <c:v>213.1054104371118</c:v>
                </c:pt>
                <c:pt idx="200">
                  <c:v>215.46297345554777</c:v>
                </c:pt>
                <c:pt idx="201">
                  <c:v>217.83469911363264</c:v>
                </c:pt>
                <c:pt idx="202">
                  <c:v>220.22060140223681</c:v>
                </c:pt>
                <c:pt idx="203">
                  <c:v>222.62069425652103</c:v>
                </c:pt>
                <c:pt idx="204">
                  <c:v>225.03499155643416</c:v>
                </c:pt>
                <c:pt idx="205">
                  <c:v>227.46350712720093</c:v>
                </c:pt>
                <c:pt idx="206">
                  <c:v>229.90625473980359</c:v>
                </c:pt>
                <c:pt idx="207">
                  <c:v>232.36324811146022</c:v>
                </c:pt>
                <c:pt idx="208">
                  <c:v>234.83450090609199</c:v>
                </c:pt>
                <c:pt idx="209">
                  <c:v>237.32002673478681</c:v>
                </c:pt>
                <c:pt idx="210">
                  <c:v>239.81983915625619</c:v>
                </c:pt>
                <c:pt idx="211">
                  <c:v>242.333951677286</c:v>
                </c:pt>
                <c:pt idx="212">
                  <c:v>244.86237775318128</c:v>
                </c:pt>
                <c:pt idx="213">
                  <c:v>247.40513078820473</c:v>
                </c:pt>
                <c:pt idx="214">
                  <c:v>249.96222413600992</c:v>
                </c:pt>
                <c:pt idx="215">
                  <c:v>252.53367110006835</c:v>
                </c:pt>
                <c:pt idx="216">
                  <c:v>255.11948493409102</c:v>
                </c:pt>
                <c:pt idx="217">
                  <c:v>257.71967884244606</c:v>
                </c:pt>
                <c:pt idx="218">
                  <c:v>260.33426598056781</c:v>
                </c:pt>
                <c:pt idx="219">
                  <c:v>262.96325945536285</c:v>
                </c:pt>
                <c:pt idx="220">
                  <c:v>265.60667232561133</c:v>
                </c:pt>
                <c:pt idx="221">
                  <c:v>268.26451760236188</c:v>
                </c:pt>
                <c:pt idx="222">
                  <c:v>270.93680824931999</c:v>
                </c:pt>
                <c:pt idx="223">
                  <c:v>273.62355718323653</c:v>
                </c:pt>
                <c:pt idx="224">
                  <c:v>276.32477727428528</c:v>
                </c:pt>
                <c:pt idx="225">
                  <c:v>279.04048134644046</c:v>
                </c:pt>
                <c:pt idx="226">
                  <c:v>281.77068217784688</c:v>
                </c:pt>
                <c:pt idx="227">
                  <c:v>284.51539250118617</c:v>
                </c:pt>
                <c:pt idx="228">
                  <c:v>287.27462500403942</c:v>
                </c:pt>
                <c:pt idx="229">
                  <c:v>290.04839232924331</c:v>
                </c:pt>
                <c:pt idx="230">
                  <c:v>292.83670707524448</c:v>
                </c:pt>
                <c:pt idx="231">
                  <c:v>295.63958179644698</c:v>
                </c:pt>
                <c:pt idx="232">
                  <c:v>298.45702900355838</c:v>
                </c:pt>
                <c:pt idx="233">
                  <c:v>301.28906116392727</c:v>
                </c:pt>
                <c:pt idx="234">
                  <c:v>304.13569070188237</c:v>
                </c:pt>
                <c:pt idx="235">
                  <c:v>306.99692999906284</c:v>
                </c:pt>
                <c:pt idx="236">
                  <c:v>309.8727913947472</c:v>
                </c:pt>
                <c:pt idx="237">
                  <c:v>312.76328718617657</c:v>
                </c:pt>
                <c:pt idx="238">
                  <c:v>315.66842962887722</c:v>
                </c:pt>
                <c:pt idx="239">
                  <c:v>318.5882309369747</c:v>
                </c:pt>
                <c:pt idx="240">
                  <c:v>321.52270328350841</c:v>
                </c:pt>
                <c:pt idx="241">
                  <c:v>324.47185880073999</c:v>
                </c:pt>
                <c:pt idx="242">
                  <c:v>327.43570958045939</c:v>
                </c:pt>
                <c:pt idx="243">
                  <c:v>330.41426767428698</c:v>
                </c:pt>
                <c:pt idx="244">
                  <c:v>333.40754509397209</c:v>
                </c:pt>
                <c:pt idx="245">
                  <c:v>336.41555381168786</c:v>
                </c:pt>
                <c:pt idx="246">
                  <c:v>339.43830576032303</c:v>
                </c:pt>
                <c:pt idx="247">
                  <c:v>342.47581283377161</c:v>
                </c:pt>
                <c:pt idx="248">
                  <c:v>345.52808688721592</c:v>
                </c:pt>
                <c:pt idx="249">
                  <c:v>348.59513973741031</c:v>
                </c:pt>
                <c:pt idx="250">
                  <c:v>351.67698316295895</c:v>
                </c:pt>
                <c:pt idx="251">
                  <c:v>354.77362890459216</c:v>
                </c:pt>
                <c:pt idx="252">
                  <c:v>357.88508866543862</c:v>
                </c:pt>
                <c:pt idx="253">
                  <c:v>361.01137411129412</c:v>
                </c:pt>
                <c:pt idx="254">
                  <c:v>364.15249687088919</c:v>
                </c:pt>
                <c:pt idx="255">
                  <c:v>367.30846853615276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83B-41F5-9BFB-1FC7BDF0B91E}"/>
            </c:ext>
          </c:extLst>
        </c:ser>
        <c:ser>
          <c:idx val="7"/>
          <c:order val="7"/>
          <c:spPr>
            <a:ln w="158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'graphs (gamma_2)'!$K$6:$K$261</c:f>
              <c:numCache>
                <c:formatCode>General</c:formatCod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</c:numCache>
            </c:numRef>
          </c:xVal>
          <c:yVal>
            <c:numRef>
              <c:f>'graphs (gamma_2)'!$O$6:$O$261</c:f>
              <c:numCache>
                <c:formatCode>0.000</c:formatCode>
                <c:ptCount val="256"/>
                <c:pt idx="0">
                  <c:v>2.2643165986068809</c:v>
                </c:pt>
                <c:pt idx="1">
                  <c:v>2.2960384976310935</c:v>
                </c:pt>
                <c:pt idx="2">
                  <c:v>2.3302327094986408</c:v>
                </c:pt>
                <c:pt idx="3">
                  <c:v>2.3669355433599923</c:v>
                </c:pt>
                <c:pt idx="4">
                  <c:v>2.4061817961233229</c:v>
                </c:pt>
                <c:pt idx="5">
                  <c:v>2.4480048917888557</c:v>
                </c:pt>
                <c:pt idx="6">
                  <c:v>2.492437001605341</c:v>
                </c:pt>
                <c:pt idx="7">
                  <c:v>2.5395091484786994</c:v>
                </c:pt>
                <c:pt idx="8">
                  <c:v>2.5892512983207547</c:v>
                </c:pt>
                <c:pt idx="9">
                  <c:v>2.6416924404698636</c:v>
                </c:pt>
                <c:pt idx="10">
                  <c:v>2.6968606588926516</c:v>
                </c:pt>
                <c:pt idx="11">
                  <c:v>2.7547831955508744</c:v>
                </c:pt>
                <c:pt idx="12">
                  <c:v>2.815486507064263</c:v>
                </c:pt>
                <c:pt idx="13">
                  <c:v>2.8789963156010394</c:v>
                </c:pt>
                <c:pt idx="14">
                  <c:v>2.9453376547696002</c:v>
                </c:pt>
                <c:pt idx="15">
                  <c:v>3.0145349111580559</c:v>
                </c:pt>
                <c:pt idx="16">
                  <c:v>3.0866118620658511</c:v>
                </c:pt>
                <c:pt idx="17">
                  <c:v>3.1615917098882482</c:v>
                </c:pt>
                <c:pt idx="18">
                  <c:v>3.2394971135460091</c:v>
                </c:pt>
                <c:pt idx="19">
                  <c:v>3.3203502172961317</c:v>
                </c:pt>
                <c:pt idx="20">
                  <c:v>3.4041726772125322</c:v>
                </c:pt>
                <c:pt idx="21">
                  <c:v>3.4909856855863586</c:v>
                </c:pt>
                <c:pt idx="22">
                  <c:v>3.5808099934626583</c:v>
                </c:pt>
                <c:pt idx="23">
                  <c:v>3.6736659315022915</c:v>
                </c:pt>
                <c:pt idx="24">
                  <c:v>3.7695734293343746</c:v>
                </c:pt>
                <c:pt idx="25">
                  <c:v>3.868552033544387</c:v>
                </c:pt>
                <c:pt idx="26">
                  <c:v>3.970620924425849</c:v>
                </c:pt>
                <c:pt idx="27">
                  <c:v>4.0757989316086558</c:v>
                </c:pt>
                <c:pt idx="28">
                  <c:v>4.184104548664358</c:v>
                </c:pt>
                <c:pt idx="29">
                  <c:v>4.2955559467776077</c:v>
                </c:pt>
                <c:pt idx="30">
                  <c:v>4.4101709875633368</c:v>
                </c:pt>
                <c:pt idx="31">
                  <c:v>4.5279672351008688</c:v>
                </c:pt>
                <c:pt idx="32">
                  <c:v>4.6489619672487787</c:v>
                </c:pt>
                <c:pt idx="33">
                  <c:v>4.7731721862978835</c:v>
                </c:pt>
                <c:pt idx="34">
                  <c:v>4.9006146290140702</c:v>
                </c:pt>
                <c:pt idx="35">
                  <c:v>5.031305776117649</c:v>
                </c:pt>
                <c:pt idx="36">
                  <c:v>5.1652618612414791</c:v>
                </c:pt>
                <c:pt idx="37">
                  <c:v>5.3024988794061976</c:v>
                </c:pt>
                <c:pt idx="38">
                  <c:v>5.4430325950473488</c:v>
                </c:pt>
                <c:pt idx="39">
                  <c:v>5.5868785496261566</c:v>
                </c:pt>
                <c:pt idx="40">
                  <c:v>5.7340520688527876</c:v>
                </c:pt>
                <c:pt idx="41">
                  <c:v>5.884568269548577</c:v>
                </c:pt>
                <c:pt idx="42">
                  <c:v>6.0384420661713527</c:v>
                </c:pt>
                <c:pt idx="43">
                  <c:v>6.1956881770260397</c:v>
                </c:pt>
                <c:pt idx="44">
                  <c:v>6.3563211301808744</c:v>
                </c:pt>
                <c:pt idx="45">
                  <c:v>6.5203552691079416</c:v>
                </c:pt>
                <c:pt idx="46">
                  <c:v>6.6878047580652646</c:v>
                </c:pt>
                <c:pt idx="47">
                  <c:v>6.8586835872363334</c:v>
                </c:pt>
                <c:pt idx="48">
                  <c:v>7.0330055776417195</c:v>
                </c:pt>
                <c:pt idx="49">
                  <c:v>7.21078438583638</c:v>
                </c:pt>
                <c:pt idx="50">
                  <c:v>7.3920335084051541</c:v>
                </c:pt>
                <c:pt idx="51">
                  <c:v>7.5767662862681417</c:v>
                </c:pt>
                <c:pt idx="52">
                  <c:v>7.7649959088067426</c:v>
                </c:pt>
                <c:pt idx="53">
                  <c:v>7.9567354178203722</c:v>
                </c:pt>
                <c:pt idx="54">
                  <c:v>8.1519977113232152</c:v>
                </c:pt>
                <c:pt idx="55">
                  <c:v>8.3507955471897297</c:v>
                </c:pt>
                <c:pt idx="56">
                  <c:v>8.5531415466569278</c:v>
                </c:pt>
                <c:pt idx="57">
                  <c:v>8.759048197691083</c:v>
                </c:pt>
                <c:pt idx="58">
                  <c:v>8.9685278582258636</c:v>
                </c:pt>
                <c:pt idx="59">
                  <c:v>9.1815927592785158</c:v>
                </c:pt>
                <c:pt idx="60">
                  <c:v>9.3982550079502847</c:v>
                </c:pt>
                <c:pt idx="61">
                  <c:v>9.6185265903168471</c:v>
                </c:pt>
                <c:pt idx="62">
                  <c:v>9.8424193742141775</c:v>
                </c:pt>
                <c:pt idx="63">
                  <c:v>10.069945111924948</c:v>
                </c:pt>
                <c:pt idx="64">
                  <c:v>10.301115442770257</c:v>
                </c:pt>
                <c:pt idx="65">
                  <c:v>10.535941895611138</c:v>
                </c:pt>
                <c:pt idx="66">
                  <c:v>10.77443589126413</c:v>
                </c:pt>
                <c:pt idx="67">
                  <c:v>11.016608744834823</c:v>
                </c:pt>
                <c:pt idx="68">
                  <c:v>11.262471667973216</c:v>
                </c:pt>
                <c:pt idx="69">
                  <c:v>11.512035771054325</c:v>
                </c:pt>
                <c:pt idx="70">
                  <c:v>11.765312065287439</c:v>
                </c:pt>
                <c:pt idx="71">
                  <c:v>12.022311464757145</c:v>
                </c:pt>
                <c:pt idx="72">
                  <c:v>12.283044788399124</c:v>
                </c:pt>
                <c:pt idx="73">
                  <c:v>12.547522761913491</c:v>
                </c:pt>
                <c:pt idx="74">
                  <c:v>12.815756019618355</c:v>
                </c:pt>
                <c:pt idx="75">
                  <c:v>13.087755106246153</c:v>
                </c:pt>
                <c:pt idx="76">
                  <c:v>13.36353047868506</c:v>
                </c:pt>
                <c:pt idx="77">
                  <c:v>13.643092507667834</c:v>
                </c:pt>
                <c:pt idx="78">
                  <c:v>13.926451479410172</c:v>
                </c:pt>
                <c:pt idx="79">
                  <c:v>14.213617597200628</c:v>
                </c:pt>
                <c:pt idx="80">
                  <c:v>14.504600982944023</c:v>
                </c:pt>
                <c:pt idx="81">
                  <c:v>14.799411678660221</c:v>
                </c:pt>
                <c:pt idx="82">
                  <c:v>15.098059647939952</c:v>
                </c:pt>
                <c:pt idx="83">
                  <c:v>15.400554777359361</c:v>
                </c:pt>
                <c:pt idx="84">
                  <c:v>15.706906877854941</c:v>
                </c:pt>
                <c:pt idx="85">
                  <c:v>16.017125686060169</c:v>
                </c:pt>
                <c:pt idx="86">
                  <c:v>16.33122086560552</c:v>
                </c:pt>
                <c:pt idx="87">
                  <c:v>16.649202008382975</c:v>
                </c:pt>
                <c:pt idx="88">
                  <c:v>16.971078635776557</c:v>
                </c:pt>
                <c:pt idx="89">
                  <c:v>17.296860199859914</c:v>
                </c:pt>
                <c:pt idx="90">
                  <c:v>17.626556084562328</c:v>
                </c:pt>
                <c:pt idx="91">
                  <c:v>17.960175606804139</c:v>
                </c:pt>
                <c:pt idx="92">
                  <c:v>18.297728017602775</c:v>
                </c:pt>
                <c:pt idx="93">
                  <c:v>18.639222503150258</c:v>
                </c:pt>
                <c:pt idx="94">
                  <c:v>18.984668185863413</c:v>
                </c:pt>
                <c:pt idx="95">
                  <c:v>19.33407412540749</c:v>
                </c:pt>
                <c:pt idx="96">
                  <c:v>19.687449319694235</c:v>
                </c:pt>
                <c:pt idx="97">
                  <c:v>20.044802705855268</c:v>
                </c:pt>
                <c:pt idx="98">
                  <c:v>20.406143161191476</c:v>
                </c:pt>
                <c:pt idx="99">
                  <c:v>20.771479504099432</c:v>
                </c:pt>
                <c:pt idx="100">
                  <c:v>21.140820494975362</c:v>
                </c:pt>
                <c:pt idx="101">
                  <c:v>21.514174837097574</c:v>
                </c:pt>
                <c:pt idx="102">
                  <c:v>21.891551177487901</c:v>
                </c:pt>
                <c:pt idx="103">
                  <c:v>22.272958107753023</c:v>
                </c:pt>
                <c:pt idx="104">
                  <c:v>22.65840416490596</c:v>
                </c:pt>
                <c:pt idx="105">
                  <c:v>23.047897832168935</c:v>
                </c:pt>
                <c:pt idx="106">
                  <c:v>23.441447539757444</c:v>
                </c:pt>
                <c:pt idx="107">
                  <c:v>23.839061665646796</c:v>
                </c:pt>
                <c:pt idx="108">
                  <c:v>24.240748536321298</c:v>
                </c:pt>
                <c:pt idx="109">
                  <c:v>24.646516427506661</c:v>
                </c:pt>
                <c:pt idx="110">
                  <c:v>25.05637356488614</c:v>
                </c:pt>
                <c:pt idx="111">
                  <c:v>25.470328124801053</c:v>
                </c:pt>
                <c:pt idx="112">
                  <c:v>25.88838823493586</c:v>
                </c:pt>
                <c:pt idx="113">
                  <c:v>26.310561974988563</c:v>
                </c:pt>
                <c:pt idx="114">
                  <c:v>26.736857377326494</c:v>
                </c:pt>
                <c:pt idx="115">
                  <c:v>27.167282427628393</c:v>
                </c:pt>
                <c:pt idx="116">
                  <c:v>27.601845065512673</c:v>
                </c:pt>
                <c:pt idx="117">
                  <c:v>28.040553185152664</c:v>
                </c:pt>
                <c:pt idx="118">
                  <c:v>28.483414635878862</c:v>
                </c:pt>
                <c:pt idx="119">
                  <c:v>28.930437222769029</c:v>
                </c:pt>
                <c:pt idx="120">
                  <c:v>29.381628707225801</c:v>
                </c:pt>
                <c:pt idx="121">
                  <c:v>29.836996807542803</c:v>
                </c:pt>
                <c:pt idx="122">
                  <c:v>30.296549199459317</c:v>
                </c:pt>
                <c:pt idx="123">
                  <c:v>30.760293516703566</c:v>
                </c:pt>
                <c:pt idx="124">
                  <c:v>31.228237351525554</c:v>
                </c:pt>
                <c:pt idx="125">
                  <c:v>31.700388255219021</c:v>
                </c:pt>
                <c:pt idx="126">
                  <c:v>32.176753738633359</c:v>
                </c:pt>
                <c:pt idx="127">
                  <c:v>32.657341272675403</c:v>
                </c:pt>
                <c:pt idx="128">
                  <c:v>33.142158288801724</c:v>
                </c:pt>
                <c:pt idx="129">
                  <c:v>33.631212179501127</c:v>
                </c:pt>
                <c:pt idx="130">
                  <c:v>34.12451029876825</c:v>
                </c:pt>
                <c:pt idx="131">
                  <c:v>34.622059962568045</c:v>
                </c:pt>
                <c:pt idx="132">
                  <c:v>35.123868449291429</c:v>
                </c:pt>
                <c:pt idx="133">
                  <c:v>35.62994300020268</c:v>
                </c:pt>
                <c:pt idx="134">
                  <c:v>36.140290819878111</c:v>
                </c:pt>
                <c:pt idx="135">
                  <c:v>36.654919076637107</c:v>
                </c:pt>
                <c:pt idx="136">
                  <c:v>37.173834902964906</c:v>
                </c:pt>
                <c:pt idx="137">
                  <c:v>37.697045395927823</c:v>
                </c:pt>
                <c:pt idx="138">
                  <c:v>38.224557617581048</c:v>
                </c:pt>
                <c:pt idx="139">
                  <c:v>38.756378595368922</c:v>
                </c:pt>
                <c:pt idx="140">
                  <c:v>39.292515322518177</c:v>
                </c:pt>
                <c:pt idx="141">
                  <c:v>39.832974758424278</c:v>
                </c:pt>
                <c:pt idx="142">
                  <c:v>40.377763829030719</c:v>
                </c:pt>
                <c:pt idx="143">
                  <c:v>40.926889427201978</c:v>
                </c:pt>
                <c:pt idx="144">
                  <c:v>41.48035841308976</c:v>
                </c:pt>
                <c:pt idx="145">
                  <c:v>42.038177614492938</c:v>
                </c:pt>
                <c:pt idx="146">
                  <c:v>42.60035382721145</c:v>
                </c:pt>
                <c:pt idx="147">
                  <c:v>43.166893815393863</c:v>
                </c:pt>
                <c:pt idx="148">
                  <c:v>43.737804311879508</c:v>
                </c:pt>
                <c:pt idx="149">
                  <c:v>44.313092018534213</c:v>
                </c:pt>
                <c:pt idx="150">
                  <c:v>44.892763606581155</c:v>
                </c:pt>
                <c:pt idx="151">
                  <c:v>45.476825716925354</c:v>
                </c:pt>
                <c:pt idx="152">
                  <c:v>46.06528496047364</c:v>
                </c:pt>
                <c:pt idx="153">
                  <c:v>46.658147918448677</c:v>
                </c:pt>
                <c:pt idx="154">
                  <c:v>47.255421142698239</c:v>
                </c:pt>
                <c:pt idx="155">
                  <c:v>47.857111155999256</c:v>
                </c:pt>
                <c:pt idx="156">
                  <c:v>48.463224452357139</c:v>
                </c:pt>
                <c:pt idx="157">
                  <c:v>49.073767497300089</c:v>
                </c:pt>
                <c:pt idx="158">
                  <c:v>49.688746728168795</c:v>
                </c:pt>
                <c:pt idx="159">
                  <c:v>50.308168554401483</c:v>
                </c:pt>
                <c:pt idx="160">
                  <c:v>50.932039357814553</c:v>
                </c:pt>
                <c:pt idx="161">
                  <c:v>51.560365492878795</c:v>
                </c:pt>
                <c:pt idx="162">
                  <c:v>52.193153286991084</c:v>
                </c:pt>
                <c:pt idx="163">
                  <c:v>52.830409040742168</c:v>
                </c:pt>
                <c:pt idx="164">
                  <c:v>53.472139028180116</c:v>
                </c:pt>
                <c:pt idx="165">
                  <c:v>54.118349497069737</c:v>
                </c:pt>
                <c:pt idx="166">
                  <c:v>54.769046669148089</c:v>
                </c:pt>
                <c:pt idx="167">
                  <c:v>55.424236740376159</c:v>
                </c:pt>
                <c:pt idx="168">
                  <c:v>56.083925881186453</c:v>
                </c:pt>
                <c:pt idx="169">
                  <c:v>56.748120236727466</c:v>
                </c:pt>
                <c:pt idx="170">
                  <c:v>57.416825927103602</c:v>
                </c:pt>
                <c:pt idx="171">
                  <c:v>58.090049047612553</c:v>
                </c:pt>
                <c:pt idx="172">
                  <c:v>58.767795668978259</c:v>
                </c:pt>
                <c:pt idx="173">
                  <c:v>59.450071837581156</c:v>
                </c:pt>
                <c:pt idx="174">
                  <c:v>60.136883575684294</c:v>
                </c:pt>
                <c:pt idx="175">
                  <c:v>60.828236881657311</c:v>
                </c:pt>
                <c:pt idx="176">
                  <c:v>61.524137730195669</c:v>
                </c:pt>
                <c:pt idx="177">
                  <c:v>62.224592072538229</c:v>
                </c:pt>
                <c:pt idx="178">
                  <c:v>62.929605836680437</c:v>
                </c:pt>
                <c:pt idx="179">
                  <c:v>63.639184927585511</c:v>
                </c:pt>
                <c:pt idx="180">
                  <c:v>64.353335227391852</c:v>
                </c:pt>
                <c:pt idx="181">
                  <c:v>65.07206259561805</c:v>
                </c:pt>
                <c:pt idx="182">
                  <c:v>65.795372869364741</c:v>
                </c:pt>
                <c:pt idx="183">
                  <c:v>66.523271863513614</c:v>
                </c:pt>
                <c:pt idx="184">
                  <c:v>67.255765370924038</c:v>
                </c:pt>
                <c:pt idx="185">
                  <c:v>67.992859162626218</c:v>
                </c:pt>
                <c:pt idx="186">
                  <c:v>68.734558988012907</c:v>
                </c:pt>
                <c:pt idx="187">
                  <c:v>69.480870575026955</c:v>
                </c:pt>
                <c:pt idx="188">
                  <c:v>70.231799630347581</c:v>
                </c:pt>
                <c:pt idx="189">
                  <c:v>70.98735183957379</c:v>
                </c:pt>
                <c:pt idx="190">
                  <c:v>71.747532867404558</c:v>
                </c:pt>
                <c:pt idx="191">
                  <c:v>72.5123483578178</c:v>
                </c:pt>
                <c:pt idx="192">
                  <c:v>73.281803934246355</c:v>
                </c:pt>
                <c:pt idx="193">
                  <c:v>74.055905199751123</c:v>
                </c:pt>
                <c:pt idx="194">
                  <c:v>74.834657737193083</c:v>
                </c:pt>
                <c:pt idx="195">
                  <c:v>75.61806710940192</c:v>
                </c:pt>
                <c:pt idx="196">
                  <c:v>76.406138859343244</c:v>
                </c:pt>
                <c:pt idx="197">
                  <c:v>77.198878510283123</c:v>
                </c:pt>
                <c:pt idx="198">
                  <c:v>77.996291565950798</c:v>
                </c:pt>
                <c:pt idx="199">
                  <c:v>78.798383510699011</c:v>
                </c:pt>
                <c:pt idx="200">
                  <c:v>79.605159809662638</c:v>
                </c:pt>
                <c:pt idx="201">
                  <c:v>80.416625908915123</c:v>
                </c:pt>
                <c:pt idx="202">
                  <c:v>81.232787235622396</c:v>
                </c:pt>
                <c:pt idx="203">
                  <c:v>82.053649198195998</c:v>
                </c:pt>
                <c:pt idx="204">
                  <c:v>82.879217186443228</c:v>
                </c:pt>
                <c:pt idx="205">
                  <c:v>83.709496571715832</c:v>
                </c:pt>
                <c:pt idx="206">
                  <c:v>84.544492707056875</c:v>
                </c:pt>
                <c:pt idx="207">
                  <c:v>85.384210927345691</c:v>
                </c:pt>
                <c:pt idx="208">
                  <c:v>86.228656549440757</c:v>
                </c:pt>
                <c:pt idx="209">
                  <c:v>87.077834872321631</c:v>
                </c:pt>
                <c:pt idx="210">
                  <c:v>87.931751177228151</c:v>
                </c:pt>
                <c:pt idx="211">
                  <c:v>88.79041072779853</c:v>
                </c:pt>
                <c:pt idx="212">
                  <c:v>89.653818770205987</c:v>
                </c:pt>
                <c:pt idx="213">
                  <c:v>90.521980533292478</c:v>
                </c:pt>
                <c:pt idx="214">
                  <c:v>91.394901228702736</c:v>
                </c:pt>
                <c:pt idx="215">
                  <c:v>92.272586051014954</c:v>
                </c:pt>
                <c:pt idx="216">
                  <c:v>93.155040177870973</c:v>
                </c:pt>
                <c:pt idx="217">
                  <c:v>94.042268770104613</c:v>
                </c:pt>
                <c:pt idx="218">
                  <c:v>94.934276971868059</c:v>
                </c:pt>
                <c:pt idx="219">
                  <c:v>95.831069910757321</c:v>
                </c:pt>
                <c:pt idx="220">
                  <c:v>96.73265269793643</c:v>
                </c:pt>
                <c:pt idx="221">
                  <c:v>97.639030428259062</c:v>
                </c:pt>
                <c:pt idx="222">
                  <c:v>98.550208180390271</c:v>
                </c:pt>
                <c:pt idx="223">
                  <c:v>99.466191016925023</c:v>
                </c:pt>
                <c:pt idx="224">
                  <c:v>100.38698398450752</c:v>
                </c:pt>
                <c:pt idx="225">
                  <c:v>101.31259211394695</c:v>
                </c:pt>
                <c:pt idx="226">
                  <c:v>102.24302042033352</c:v>
                </c:pt>
                <c:pt idx="227">
                  <c:v>103.17827390315232</c:v>
                </c:pt>
                <c:pt idx="228">
                  <c:v>104.11835754639642</c:v>
                </c:pt>
                <c:pt idx="229">
                  <c:v>105.06327631867802</c:v>
                </c:pt>
                <c:pt idx="230">
                  <c:v>106.01303517333923</c:v>
                </c:pt>
                <c:pt idx="231">
                  <c:v>106.96763904856061</c:v>
                </c:pt>
                <c:pt idx="232">
                  <c:v>107.92709286746975</c:v>
                </c:pt>
                <c:pt idx="233">
                  <c:v>108.8914015382469</c:v>
                </c:pt>
                <c:pt idx="234">
                  <c:v>109.86056995423117</c:v>
                </c:pt>
                <c:pt idx="235">
                  <c:v>110.83460299402482</c:v>
                </c:pt>
                <c:pt idx="236">
                  <c:v>111.81350552159587</c:v>
                </c:pt>
                <c:pt idx="237">
                  <c:v>112.7972823863809</c:v>
                </c:pt>
                <c:pt idx="238">
                  <c:v>113.7859384233851</c:v>
                </c:pt>
                <c:pt idx="239">
                  <c:v>114.77947845328266</c:v>
                </c:pt>
                <c:pt idx="240">
                  <c:v>115.77790728251533</c:v>
                </c:pt>
                <c:pt idx="241">
                  <c:v>116.78122970339004</c:v>
                </c:pt>
                <c:pt idx="242">
                  <c:v>117.78945049417561</c:v>
                </c:pt>
                <c:pt idx="243">
                  <c:v>118.80257441919821</c:v>
                </c:pt>
                <c:pt idx="244">
                  <c:v>119.820606228936</c:v>
                </c:pt>
                <c:pt idx="245">
                  <c:v>120.8435506601127</c:v>
                </c:pt>
                <c:pt idx="246">
                  <c:v>121.87141243579002</c:v>
                </c:pt>
                <c:pt idx="247">
                  <c:v>122.90419626545936</c:v>
                </c:pt>
                <c:pt idx="248">
                  <c:v>123.94190684513256</c:v>
                </c:pt>
                <c:pt idx="249">
                  <c:v>124.98454885743119</c:v>
                </c:pt>
                <c:pt idx="250">
                  <c:v>126.03212697167623</c:v>
                </c:pt>
                <c:pt idx="251">
                  <c:v>127.08464584397444</c:v>
                </c:pt>
                <c:pt idx="252">
                  <c:v>128.14211011730637</c:v>
                </c:pt>
                <c:pt idx="253">
                  <c:v>129.20452442161221</c:v>
                </c:pt>
                <c:pt idx="254">
                  <c:v>130.27189337387657</c:v>
                </c:pt>
                <c:pt idx="255">
                  <c:v>131.34422157821336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83B-41F5-9BFB-1FC7BDF0B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709320"/>
        <c:axId val="581709976"/>
      </c:scatterChart>
      <c:valAx>
        <c:axId val="581709320"/>
        <c:scaling>
          <c:orientation val="minMax"/>
          <c:max val="26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/>
                  <a:t>8-Bit</a:t>
                </a:r>
                <a:r>
                  <a:rPr lang="en-US" sz="2000" baseline="0"/>
                  <a:t> Digital Pixel Value</a:t>
                </a:r>
                <a:endParaRPr lang="en-US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709976"/>
        <c:crossesAt val="1.0000000000000002E-2"/>
        <c:crossBetween val="midCat"/>
        <c:majorUnit val="25"/>
        <c:minorUnit val="5"/>
      </c:valAx>
      <c:valAx>
        <c:axId val="581709976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7093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6D183-4B8B-4414-8F90-700B8E0AA4CB}" type="datetimeFigureOut">
              <a:rPr lang="en-US" smtClean="0"/>
              <a:t>5/12/2017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458EA-C76E-4A27-AFB6-64C48C28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1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458EA-C76E-4A27-AFB6-64C48C2871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3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Chandler, CSIQ Lab, Shizuoka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400" y="28905"/>
            <a:ext cx="5096933" cy="293887"/>
            <a:chOff x="0" y="0"/>
            <a:chExt cx="6332434" cy="3651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5788" r="3785" b="33725"/>
            <a:stretch/>
          </p:blipFill>
          <p:spPr>
            <a:xfrm>
              <a:off x="0" y="31420"/>
              <a:ext cx="6064641" cy="3086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6332434" cy="36512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270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34E6-1C61-40D2-9DD3-60164B0CF557}" type="datetime1">
              <a:rPr lang="en-US" smtClean="0"/>
              <a:t>5/12/2017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F234-6C65-4589-84A3-D46B44D6F013}" type="datetime1">
              <a:rPr lang="en-US" smtClean="0"/>
              <a:t>5/12/2017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4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Chandler, CSIQ Lab, Shizuoka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1289503" y="70119"/>
            <a:ext cx="821789" cy="821789"/>
          </a:xfrm>
          <a:prstGeom prst="ellipse">
            <a:avLst/>
          </a:prstGeom>
          <a:solidFill>
            <a:srgbClr val="EEECE1">
              <a:lumMod val="75000"/>
            </a:srgbClr>
          </a:solidFill>
          <a:ln w="12700">
            <a:noFill/>
            <a:prstDash val="dash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18288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51591-7774-42E2-BF2B-CBCC6CF766A0}" type="slidenum">
              <a:rPr kumimoji="0" lang="en-US" sz="2800" b="1" i="0" u="none" strike="noStrike" kern="0" cap="none" spc="0" normalizeH="0" baseline="0" noProof="0" smtClean="0">
                <a:ln w="1270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1" i="0" u="none" strike="noStrike" kern="0" cap="none" spc="0" normalizeH="0" baseline="0" noProof="0" dirty="0">
              <a:ln w="12700" cmpd="sng">
                <a:solidFill>
                  <a:prstClr val="black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1289504" y="70119"/>
            <a:ext cx="821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Slide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1280266" y="544118"/>
            <a:ext cx="821790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of </a:t>
            </a:r>
            <a:r>
              <a:rPr kumimoji="0" lang="en-US" sz="1800" b="1" i="0" u="none" strike="noStrike" kern="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15</a:t>
            </a:r>
            <a:r>
              <a:rPr kumimoji="0" lang="en-US" sz="3200" b="1" i="0" u="none" strike="noStrike" kern="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en-US" sz="2800" b="1" i="0" u="none" strike="noStrike" kern="0" cap="none" spc="0" normalizeH="0" baseline="0" noProof="0" dirty="0">
              <a:ln w="12700" cmpd="sng">
                <a:solidFill>
                  <a:prstClr val="black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5400" y="28905"/>
            <a:ext cx="5096933" cy="293887"/>
            <a:chOff x="0" y="0"/>
            <a:chExt cx="6332434" cy="3651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t="5788" r="3785" b="33725"/>
            <a:stretch/>
          </p:blipFill>
          <p:spPr>
            <a:xfrm>
              <a:off x="0" y="31420"/>
              <a:ext cx="6064641" cy="30863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0"/>
              <a:ext cx="6332434" cy="36512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336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DCF7-C996-4586-97CD-21DA03658702}" type="datetime1">
              <a:rPr lang="en-US" smtClean="0"/>
              <a:t>5/12/2017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400" y="28905"/>
            <a:ext cx="5096933" cy="293887"/>
            <a:chOff x="0" y="0"/>
            <a:chExt cx="6332434" cy="3651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5788" r="3785" b="33725"/>
            <a:stretch/>
          </p:blipFill>
          <p:spPr>
            <a:xfrm>
              <a:off x="0" y="31420"/>
              <a:ext cx="6064641" cy="3086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6332434" cy="36512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890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Chandler, CSIQ Lab, Shizuoka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8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Chandler, CSIQ Lab, Shizuoka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4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Chandler, CSIQ Lab, Shizuoka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5400" y="28905"/>
            <a:ext cx="5096933" cy="293887"/>
            <a:chOff x="0" y="0"/>
            <a:chExt cx="6332434" cy="3651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788" r="3785" b="33725"/>
            <a:stretch/>
          </p:blipFill>
          <p:spPr>
            <a:xfrm>
              <a:off x="0" y="31420"/>
              <a:ext cx="6064641" cy="30863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6332434" cy="36512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778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Chandler, CSIQ Lab, Shizuoka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5400" y="28905"/>
            <a:ext cx="5096933" cy="293887"/>
            <a:chOff x="0" y="0"/>
            <a:chExt cx="6332434" cy="3651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5788" r="3785" b="33725"/>
            <a:stretch/>
          </p:blipFill>
          <p:spPr>
            <a:xfrm>
              <a:off x="0" y="31420"/>
              <a:ext cx="6064641" cy="30863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6332434" cy="36512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0479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D418-491D-45E0-BE07-A0DDA45BFBDC}" type="datetime1">
              <a:rPr lang="en-US" smtClean="0"/>
              <a:t>5/12/2017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1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1EDA-9303-49EB-801E-CD717F1AA55A}" type="datetime1">
              <a:rPr lang="en-US" smtClean="0"/>
              <a:t>5/12/2017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Chandler, CSIQ Lab, Shizuoka University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HVEI 2017 | Burlingame, CA | 1/29-2/2/2017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9D37E-9FC7-432F-A20A-F424DB106451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8276" y="365125"/>
            <a:ext cx="342731" cy="1069057"/>
            <a:chOff x="76195" y="85721"/>
            <a:chExt cx="429768" cy="1345837"/>
          </a:xfrm>
        </p:grpSpPr>
        <p:sp>
          <p:nvSpPr>
            <p:cNvPr id="12" name="Oval 11"/>
            <p:cNvSpPr/>
            <p:nvPr/>
          </p:nvSpPr>
          <p:spPr>
            <a:xfrm>
              <a:off x="76195" y="85721"/>
              <a:ext cx="429768" cy="428630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  <a:prstDash val="dash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12700" cmpd="sng">
                    <a:solidFill>
                      <a:prstClr val="black"/>
                    </a:solidFill>
                    <a:prstDash val="solid"/>
                    <a:miter lim="800000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6195" y="544325"/>
              <a:ext cx="429768" cy="428629"/>
            </a:xfrm>
            <a:prstGeom prst="ellipse">
              <a:avLst/>
            </a:prstGeom>
            <a:solidFill>
              <a:srgbClr val="896FA9"/>
            </a:solidFill>
            <a:ln w="12700">
              <a:solidFill>
                <a:sysClr val="windowText" lastClr="000000"/>
              </a:solidFill>
              <a:prstDash val="dash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12700" cmpd="sng">
                    <a:solidFill>
                      <a:prstClr val="black"/>
                    </a:solidFill>
                    <a:prstDash val="solid"/>
                    <a:miter lim="800000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6195" y="1002929"/>
              <a:ext cx="429768" cy="428629"/>
            </a:xfrm>
            <a:prstGeom prst="ellipse">
              <a:avLst/>
            </a:prstGeom>
            <a:solidFill>
              <a:srgbClr val="9BBB59"/>
            </a:solidFill>
            <a:ln w="12700">
              <a:solidFill>
                <a:sysClr val="windowText" lastClr="000000"/>
              </a:solidFill>
              <a:prstDash val="dash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4572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0" normalizeH="0" baseline="0" noProof="0" dirty="0">
                  <a:ln w="12700" cmpd="sng">
                    <a:solidFill>
                      <a:prstClr val="black"/>
                    </a:solidFill>
                    <a:prstDash val="solid"/>
                    <a:miter lim="800000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94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file:///D:\Documents%20and%20Settings\Damon\Local%20Settings\Temporary%20Internet%20Files\Content.IE5\S1QVWLUJ\elu1mk2u%5b1%5d.w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file:///D:\Documents%20and%20Settings\Damon\Local%20Settings\Temporary%20Internet%20Files\Content.IE5\S1QVWLUJ\elu1mk2u%5b1%5d.wmf" TargetMode="External"/><Relationship Id="rId5" Type="http://schemas.openxmlformats.org/officeDocument/2006/relationships/image" Target="../media/image5.wmf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4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c/ca/070127_tanuki-fuj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-79" b="8535"/>
          <a:stretch/>
        </p:blipFill>
        <p:spPr bwMode="auto">
          <a:xfrm>
            <a:off x="-11815" y="-1"/>
            <a:ext cx="1221656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c/ca/070127_tanuki-fuji.jpg" hidden="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53033" r="-48" b="8524"/>
          <a:stretch/>
        </p:blipFill>
        <p:spPr bwMode="auto">
          <a:xfrm>
            <a:off x="-32701" y="3892730"/>
            <a:ext cx="12237452" cy="296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56762"/>
          <a:stretch/>
        </p:blipFill>
        <p:spPr>
          <a:xfrm>
            <a:off x="-11814" y="3892730"/>
            <a:ext cx="12203814" cy="2965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54578"/>
            <a:ext cx="9144000" cy="3126872"/>
          </a:xfrm>
        </p:spPr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Masked Detection of HEVC Compression Artifacts</a:t>
            </a:r>
            <a:br>
              <a:rPr lang="en-US" sz="5400" b="1" dirty="0">
                <a:ln>
                  <a:solidFill>
                    <a:schemeClr val="bg1"/>
                  </a:solidFill>
                </a:ln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sz="4000" b="1" dirty="0">
                <a:ln>
                  <a:solidFill>
                    <a:schemeClr val="bg1"/>
                  </a:solidFill>
                </a:ln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on Professional, Consumer, and Mobile Displays</a:t>
            </a:r>
            <a:endParaRPr lang="en-US" sz="5400" b="1" dirty="0">
              <a:ln>
                <a:solidFill>
                  <a:schemeClr val="bg1"/>
                </a:solidFill>
              </a:ln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8175"/>
            <a:ext cx="9144000" cy="139714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 Zhang,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Yaacob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Damon M. Chandler</a:t>
            </a:r>
            <a:b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Electrical and Electronic Engineering</a:t>
            </a:r>
            <a:b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Shizuoka University</a:t>
            </a:r>
            <a:b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Hamamatsu, Shizuoka, Japan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95526" y="5637775"/>
            <a:ext cx="1196210" cy="1100313"/>
            <a:chOff x="1537" y="4706"/>
            <a:chExt cx="1613" cy="1460"/>
          </a:xfrm>
        </p:grpSpPr>
        <p:pic>
          <p:nvPicPr>
            <p:cNvPr id="9" name="Picture 3" descr="D:\Documents and Settings\Damon\Local Settings\Temporary Internet Files\Content.IE5\S1QVWLUJ\elu1mk2u[1].wm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00000">
              <a:off x="1586" y="5411"/>
              <a:ext cx="706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D:\Documents and Settings\Damon\Local Settings\Temporary Internet Files\Content.IE5\S1QVWLUJ\elu1mk2u[1].wm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>
              <a:off x="2396" y="5411"/>
              <a:ext cx="706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D:\Documents and Settings\Damon\Local Settings\Temporary Internet Files\Content.IE5\S1QVWLUJ\elu1mk2u[1].wm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976" y="4706"/>
              <a:ext cx="706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http://icsu-mt.pro22.net/gakusho(white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153" y="5748008"/>
            <a:ext cx="1000709" cy="984163"/>
          </a:xfrm>
          <a:prstGeom prst="ellipse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11060026" y="5637775"/>
            <a:ext cx="1057098" cy="10926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400" b="1">
                <a:ln w="0"/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00"/>
              </a:lnSpc>
            </a:pPr>
            <a:r>
              <a:rPr lang="en-US" sz="1400" cap="small" spc="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Shizuoka</a:t>
            </a:r>
          </a:p>
          <a:p>
            <a:pPr>
              <a:lnSpc>
                <a:spcPts val="1300"/>
              </a:lnSpc>
            </a:pPr>
            <a:r>
              <a:rPr lang="en-US" sz="1400" cap="small" spc="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University</a:t>
            </a:r>
          </a:p>
          <a:p>
            <a:pPr>
              <a:lnSpc>
                <a:spcPts val="1300"/>
              </a:lnSpc>
            </a:pPr>
            <a:endParaRPr lang="en-US" sz="1400" cap="small" spc="1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lnSpc>
                <a:spcPts val="1300"/>
              </a:lnSpc>
            </a:pPr>
            <a:endParaRPr lang="en-US" sz="1400" cap="small" spc="1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lnSpc>
                <a:spcPts val="1300"/>
              </a:lnSpc>
            </a:pPr>
            <a:endParaRPr lang="en-US" sz="1400" cap="small" spc="1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lnSpc>
                <a:spcPts val="1300"/>
              </a:lnSpc>
            </a:pPr>
            <a:r>
              <a:rPr lang="ja-JP" altLang="en-US" sz="1400" cap="small" spc="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静岡大学</a:t>
            </a:r>
            <a:endParaRPr lang="en-US" sz="1400" cap="small" spc="1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5788" r="3785" b="33725"/>
          <a:stretch/>
        </p:blipFill>
        <p:spPr>
          <a:xfrm>
            <a:off x="131060" y="57075"/>
            <a:ext cx="8263589" cy="4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5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 2: EOTFs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C4AA-20C1-4114-8C6B-2169A5527B9D}" type="datetime1">
              <a:rPr lang="en-US" smtClean="0"/>
              <a:t>5/12/2017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10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229667"/>
            <a:ext cx="9610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Thresholds on the iPad for different “Brightness” settings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5572035" y="790899"/>
            <a:ext cx="3209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+mj-lt"/>
                <a:ea typeface="Times New Roman" panose="02020603050405020304" pitchFamily="18" charset="0"/>
              </a:rPr>
              <a:t>DataColor</a:t>
            </a:r>
            <a:r>
              <a:rPr lang="en-GB" sz="2400" dirty="0">
                <a:latin typeface="+mj-lt"/>
                <a:ea typeface="Times New Roman" panose="02020603050405020304" pitchFamily="18" charset="0"/>
              </a:rPr>
              <a:t> Spyder5 ELITE</a:t>
            </a:r>
            <a:endParaRPr lang="en-US" sz="2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9" y="1083468"/>
            <a:ext cx="395288" cy="366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719" y="352424"/>
            <a:ext cx="395288" cy="366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620489"/>
              </p:ext>
            </p:extLst>
          </p:nvPr>
        </p:nvGraphicFramePr>
        <p:xfrm>
          <a:off x="6301623" y="1254124"/>
          <a:ext cx="5631196" cy="560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565226"/>
              </p:ext>
            </p:extLst>
          </p:nvPr>
        </p:nvGraphicFramePr>
        <p:xfrm>
          <a:off x="438093" y="1254124"/>
          <a:ext cx="5856444" cy="560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/>
          <p:cNvSpPr/>
          <p:nvPr/>
        </p:nvSpPr>
        <p:spPr>
          <a:xfrm rot="16200000">
            <a:off x="-1162965" y="3359203"/>
            <a:ext cx="2903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dirty="0"/>
              <a:t>Luminance (cd/m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4"/>
          <a:srcRect l="7744" t="3339" r="58128" b="71356"/>
          <a:stretch/>
        </p:blipFill>
        <p:spPr>
          <a:xfrm>
            <a:off x="1226684" y="1450181"/>
            <a:ext cx="3850957" cy="142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 2: EOTFs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C4AA-20C1-4114-8C6B-2169A5527B9D}" type="datetime1">
              <a:rPr lang="en-US" smtClean="0"/>
              <a:t>5/12/2017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11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229667"/>
            <a:ext cx="9610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Thresholds on the iPad for different “Brightness” settings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5572035" y="790899"/>
            <a:ext cx="3209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+mj-lt"/>
                <a:ea typeface="Times New Roman" panose="02020603050405020304" pitchFamily="18" charset="0"/>
              </a:rPr>
              <a:t>DataColor</a:t>
            </a:r>
            <a:r>
              <a:rPr lang="en-GB" sz="2400" dirty="0">
                <a:latin typeface="+mj-lt"/>
                <a:ea typeface="Times New Roman" panose="02020603050405020304" pitchFamily="18" charset="0"/>
              </a:rPr>
              <a:t> Spyder5 ELITE</a:t>
            </a:r>
            <a:endParaRPr lang="en-US" sz="2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9" y="1083468"/>
            <a:ext cx="395288" cy="366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719" y="352424"/>
            <a:ext cx="395288" cy="366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725195"/>
              </p:ext>
            </p:extLst>
          </p:nvPr>
        </p:nvGraphicFramePr>
        <p:xfrm>
          <a:off x="6301623" y="1254124"/>
          <a:ext cx="5631196" cy="560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50945"/>
              </p:ext>
            </p:extLst>
          </p:nvPr>
        </p:nvGraphicFramePr>
        <p:xfrm>
          <a:off x="438093" y="1254124"/>
          <a:ext cx="5856444" cy="560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/>
          <p:cNvSpPr/>
          <p:nvPr/>
        </p:nvSpPr>
        <p:spPr>
          <a:xfrm rot="16200000">
            <a:off x="-1162965" y="3359203"/>
            <a:ext cx="2903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dirty="0"/>
              <a:t>Luminance (cd/m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4"/>
          <a:srcRect l="7744" t="3339" r="58128" b="64964"/>
          <a:stretch/>
        </p:blipFill>
        <p:spPr>
          <a:xfrm>
            <a:off x="1226683" y="1450181"/>
            <a:ext cx="3850957" cy="1780693"/>
          </a:xfrm>
          <a:prstGeom prst="rect">
            <a:avLst/>
          </a:prstGeom>
        </p:spPr>
      </p:pic>
      <p:sp>
        <p:nvSpPr>
          <p:cNvPr id="14" name="Isosceles Triangle 13"/>
          <p:cNvSpPr>
            <a:spLocks/>
          </p:cNvSpPr>
          <p:nvPr/>
        </p:nvSpPr>
        <p:spPr>
          <a:xfrm>
            <a:off x="1346546" y="2927244"/>
            <a:ext cx="182221" cy="182221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32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2"/>
          <a:srcRect l="7514" b="8166"/>
          <a:stretch/>
        </p:blipFill>
        <p:spPr>
          <a:xfrm>
            <a:off x="1101012" y="1426289"/>
            <a:ext cx="9968284" cy="5041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 2: Results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C4AA-20C1-4114-8C6B-2169A5527B9D}" type="datetime1">
              <a:rPr lang="en-US" smtClean="0"/>
              <a:t>5/12/2017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12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229667"/>
            <a:ext cx="9610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Thresholds on the iPad for different “Brightness” settings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15" y="696110"/>
            <a:ext cx="927259" cy="927259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801" y="696733"/>
            <a:ext cx="928687" cy="928687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Rectangle 2"/>
          <p:cNvSpPr/>
          <p:nvPr/>
        </p:nvSpPr>
        <p:spPr>
          <a:xfrm>
            <a:off x="6511895" y="996023"/>
            <a:ext cx="264920" cy="264920"/>
          </a:xfrm>
          <a:prstGeom prst="rect">
            <a:avLst/>
          </a:prstGeom>
          <a:solidFill>
            <a:srgbClr val="BFBF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49881" y="996023"/>
            <a:ext cx="264920" cy="264920"/>
          </a:xfrm>
          <a:prstGeom prst="rect">
            <a:avLst/>
          </a:prstGeom>
          <a:solidFill>
            <a:srgbClr val="40404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6200000">
            <a:off x="-780829" y="2885825"/>
            <a:ext cx="3076486" cy="957129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Easier to Detect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719" y="1083468"/>
            <a:ext cx="395288" cy="366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719" y="352424"/>
            <a:ext cx="395288" cy="366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71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Pilot</a:t>
            </a:r>
            <a:r>
              <a:rPr lang="en-US" b="1" baseline="30000" dirty="0"/>
              <a:t>2</a:t>
            </a:r>
            <a:r>
              <a:rPr lang="en-US" b="1" dirty="0"/>
              <a:t> Experiment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C4AA-20C1-4114-8C6B-2169A5527B9D}" type="datetime1">
              <a:rPr lang="en-US" smtClean="0"/>
              <a:t>5/12/2017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13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229667"/>
            <a:ext cx="4010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Effects of gaze 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0382"/>
          <a:stretch/>
        </p:blipFill>
        <p:spPr>
          <a:xfrm>
            <a:off x="2927388" y="1260943"/>
            <a:ext cx="5770008" cy="51181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667476" y="1027906"/>
            <a:ext cx="3040241" cy="3040241"/>
            <a:chOff x="8868148" y="1027906"/>
            <a:chExt cx="2839569" cy="28395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8148" y="1027906"/>
              <a:ext cx="2839569" cy="2839569"/>
            </a:xfrm>
            <a:prstGeom prst="roundRect">
              <a:avLst/>
            </a:prstGeom>
            <a:effectLst>
              <a:softEdge rad="317500"/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9882982" y="2127380"/>
              <a:ext cx="809900" cy="58339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82982" y="1325644"/>
              <a:ext cx="809900" cy="58339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7277878" y="1658994"/>
            <a:ext cx="2476150" cy="1051776"/>
          </a:xfrm>
          <a:prstGeom prst="straightConnector1">
            <a:avLst/>
          </a:prstGeom>
          <a:ln w="34925">
            <a:solidFill>
              <a:srgbClr val="E6E11A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223518" y="2517389"/>
            <a:ext cx="3530510" cy="888284"/>
          </a:xfrm>
          <a:prstGeom prst="straightConnector1">
            <a:avLst/>
          </a:prstGeom>
          <a:ln w="34925">
            <a:solidFill>
              <a:srgbClr val="E6E11A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34610" y="3761909"/>
            <a:ext cx="190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SunsetColor</a:t>
            </a:r>
            <a:endParaRPr lang="en-US" sz="2800" i="1" dirty="0"/>
          </a:p>
        </p:txBody>
      </p:sp>
      <p:sp>
        <p:nvSpPr>
          <p:cNvPr id="4" name="Right Arrow 3"/>
          <p:cNvSpPr/>
          <p:nvPr/>
        </p:nvSpPr>
        <p:spPr>
          <a:xfrm rot="16200000">
            <a:off x="1150121" y="2810548"/>
            <a:ext cx="3076486" cy="957129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Easier to Detect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719" y="1083468"/>
            <a:ext cx="395288" cy="366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719" y="352424"/>
            <a:ext cx="395288" cy="366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35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For 8-bit display conditions, thresholds on mobile OK </a:t>
                </a:r>
                <a:br>
                  <a:rPr lang="en-US" sz="3200" dirty="0"/>
                </a:br>
                <a:r>
                  <a:rPr lang="en-US" dirty="0"/>
                  <a:t>(at least for grayscale still images)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3200" dirty="0"/>
                  <a:t>Variations between subjects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200" dirty="0"/>
                  <a:t> variations between displays </a:t>
                </a:r>
                <a:r>
                  <a:rPr lang="en-US" dirty="0"/>
                  <a:t>(when matched EOTFs, but also robust to EOTF variations?)</a:t>
                </a:r>
                <a:endParaRPr lang="en-US" sz="3200" dirty="0"/>
              </a:p>
              <a:p>
                <a:pPr>
                  <a:spcBef>
                    <a:spcPts val="1800"/>
                  </a:spcBef>
                </a:pPr>
                <a:r>
                  <a:rPr lang="en-US" sz="3200" dirty="0"/>
                  <a:t>Variations due to local cueing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3200" dirty="0"/>
                  <a:t> other factors tested here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  <a:blipFill>
                <a:blip r:embed="rId2"/>
                <a:stretch>
                  <a:fillRect l="-1333" t="-2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AFDF-83C4-4054-AB74-311F66F87CF8}" type="datetime1">
              <a:rPr lang="en-US" smtClean="0"/>
              <a:t>5/12/2017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719" y="352424"/>
            <a:ext cx="395288" cy="72574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9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c/ca/070127_tanuki-fuj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-79" b="8535"/>
          <a:stretch/>
        </p:blipFill>
        <p:spPr bwMode="auto">
          <a:xfrm>
            <a:off x="-11815" y="-1"/>
            <a:ext cx="1221656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c/ca/070127_tanuki-fuji.jpg" hidden="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53033" r="-48" b="8524"/>
          <a:stretch/>
        </p:blipFill>
        <p:spPr bwMode="auto">
          <a:xfrm>
            <a:off x="-32701" y="3892730"/>
            <a:ext cx="12237452" cy="296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56762"/>
          <a:stretch/>
        </p:blipFill>
        <p:spPr>
          <a:xfrm>
            <a:off x="-11814" y="3892730"/>
            <a:ext cx="12203814" cy="2965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54578"/>
            <a:ext cx="9144000" cy="3126872"/>
          </a:xfrm>
        </p:spPr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Masked Detection of HEVC Compression Artifacts</a:t>
            </a:r>
            <a:br>
              <a:rPr lang="en-US" sz="5400" b="1" dirty="0">
                <a:ln>
                  <a:solidFill>
                    <a:schemeClr val="bg1"/>
                  </a:solidFill>
                </a:ln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sz="4000" b="1" dirty="0">
                <a:ln>
                  <a:solidFill>
                    <a:schemeClr val="bg1"/>
                  </a:solidFill>
                </a:ln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on Professional, Consumer, and Mobile Displays</a:t>
            </a:r>
            <a:endParaRPr lang="en-US" sz="5400" b="1" dirty="0">
              <a:ln>
                <a:solidFill>
                  <a:schemeClr val="bg1"/>
                </a:solidFill>
              </a:ln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8175"/>
            <a:ext cx="9144000" cy="139714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 Zhang,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Yaacob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Damon M. Chandler</a:t>
            </a:r>
            <a:b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Electrical and Electronic Engineering</a:t>
            </a:r>
            <a:b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Shizuoka University</a:t>
            </a:r>
            <a:b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Hamamatsu, Shizuoka, Japan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95526" y="5637775"/>
            <a:ext cx="1196210" cy="1100313"/>
            <a:chOff x="1537" y="4706"/>
            <a:chExt cx="1613" cy="1460"/>
          </a:xfrm>
        </p:grpSpPr>
        <p:pic>
          <p:nvPicPr>
            <p:cNvPr id="9" name="Picture 3" descr="D:\Documents and Settings\Damon\Local Settings\Temporary Internet Files\Content.IE5\S1QVWLUJ\elu1mk2u[1].wmf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00000">
              <a:off x="1586" y="5411"/>
              <a:ext cx="706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D:\Documents and Settings\Damon\Local Settings\Temporary Internet Files\Content.IE5\S1QVWLUJ\elu1mk2u[1].wmf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0">
              <a:off x="2396" y="5411"/>
              <a:ext cx="706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D:\Documents and Settings\Damon\Local Settings\Temporary Internet Files\Content.IE5\S1QVWLUJ\elu1mk2u[1].wmf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976" y="4706"/>
              <a:ext cx="706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http://icsu-mt.pro22.net/gakusho(white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153" y="5748008"/>
            <a:ext cx="1000709" cy="984163"/>
          </a:xfrm>
          <a:prstGeom prst="ellipse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11060026" y="5637775"/>
            <a:ext cx="1057098" cy="10926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400" b="1">
                <a:ln w="0"/>
                <a:effectLst>
                  <a:glow rad="635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00"/>
              </a:lnSpc>
            </a:pPr>
            <a:r>
              <a:rPr lang="en-US" sz="1400" cap="small" spc="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Shizuoka</a:t>
            </a:r>
          </a:p>
          <a:p>
            <a:pPr>
              <a:lnSpc>
                <a:spcPts val="1300"/>
              </a:lnSpc>
            </a:pPr>
            <a:r>
              <a:rPr lang="en-US" sz="1400" cap="small" spc="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University</a:t>
            </a:r>
          </a:p>
          <a:p>
            <a:pPr>
              <a:lnSpc>
                <a:spcPts val="1300"/>
              </a:lnSpc>
            </a:pPr>
            <a:endParaRPr lang="en-US" sz="1400" cap="small" spc="1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lnSpc>
                <a:spcPts val="1300"/>
              </a:lnSpc>
            </a:pPr>
            <a:endParaRPr lang="en-US" sz="1400" cap="small" spc="1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lnSpc>
                <a:spcPts val="1300"/>
              </a:lnSpc>
            </a:pPr>
            <a:endParaRPr lang="en-US" sz="1400" cap="small" spc="1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lnSpc>
                <a:spcPts val="1300"/>
              </a:lnSpc>
            </a:pPr>
            <a:r>
              <a:rPr lang="ja-JP" altLang="en-US" sz="1400" cap="small" spc="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静岡大学</a:t>
            </a:r>
            <a:endParaRPr lang="en-US" sz="1400" cap="small" spc="1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5788" r="3785" b="33725"/>
          <a:stretch/>
        </p:blipFill>
        <p:spPr>
          <a:xfrm>
            <a:off x="131060" y="57075"/>
            <a:ext cx="8263589" cy="420543"/>
          </a:xfrm>
          <a:prstGeom prst="rect">
            <a:avLst/>
          </a:prstGeom>
        </p:spPr>
      </p:pic>
      <p:pic>
        <p:nvPicPr>
          <p:cNvPr id="23" name="Picture 2" descr="http://internationalhomemarkets.com/wp-content/uploads/2012/09/japanese-under-construction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4667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31" y="2428812"/>
            <a:ext cx="2556474" cy="2556474"/>
          </a:xfrm>
          <a:prstGeom prst="rect">
            <a:avLst/>
          </a:prstGeom>
          <a:noFill/>
          <a:effectLst>
            <a:outerShdw blurRad="406400" sx="110000" sy="110000" algn="ctr" rotWithShape="0">
              <a:prstClr val="black">
                <a:alpha val="90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Callout 23"/>
          <p:cNvSpPr/>
          <p:nvPr/>
        </p:nvSpPr>
        <p:spPr>
          <a:xfrm>
            <a:off x="1385233" y="867332"/>
            <a:ext cx="4615966" cy="1820982"/>
          </a:xfrm>
          <a:prstGeom prst="wedgeEllipseCallout">
            <a:avLst>
              <a:gd name="adj1" fmla="val 34881"/>
              <a:gd name="adj2" fmla="val 67912"/>
            </a:avLst>
          </a:prstGeom>
          <a:solidFill>
            <a:srgbClr val="FFFFFF">
              <a:alpha val="89804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9850" prstMaterial="matte">
            <a:bevelT w="165100" h="165100"/>
            <a:bevelB w="165100" h="165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Thank you very much!</a:t>
            </a:r>
            <a:endParaRPr kumimoji="0" lang="en-US" sz="40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c/ca/070127_tanuki-fuj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-79" b="8535"/>
          <a:stretch/>
        </p:blipFill>
        <p:spPr bwMode="auto">
          <a:xfrm>
            <a:off x="-11815" y="-1"/>
            <a:ext cx="1221656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c/ca/070127_tanuki-fuji.jpg" hidden="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53033" r="-48" b="8524"/>
          <a:stretch/>
        </p:blipFill>
        <p:spPr bwMode="auto">
          <a:xfrm>
            <a:off x="-32701" y="3892730"/>
            <a:ext cx="12237452" cy="296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56762"/>
          <a:stretch/>
        </p:blipFill>
        <p:spPr>
          <a:xfrm>
            <a:off x="-11814" y="3892730"/>
            <a:ext cx="12203814" cy="296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9488"/>
            <a:ext cx="495759" cy="11788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s://upload.wikimedia.org/wikipedia/commons/c/ca/070127_tanuki-fuj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r="28561" b="8535"/>
          <a:stretch/>
        </p:blipFill>
        <p:spPr bwMode="auto">
          <a:xfrm>
            <a:off x="55086" y="563265"/>
            <a:ext cx="3875819" cy="578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c/ca/070127_tanuki-fuj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r="28561" b="8535"/>
          <a:stretch/>
        </p:blipFill>
        <p:spPr bwMode="auto">
          <a:xfrm>
            <a:off x="4132191" y="563265"/>
            <a:ext cx="3875818" cy="578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8554" t="56762" r="28554"/>
          <a:stretch/>
        </p:blipFill>
        <p:spPr>
          <a:xfrm>
            <a:off x="4122727" y="3848621"/>
            <a:ext cx="3885282" cy="25026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 descr="https://upload.wikimedia.org/wikipedia/commons/c/ca/070127_tanuki-fuj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r="28561" b="8535"/>
          <a:stretch/>
        </p:blipFill>
        <p:spPr bwMode="auto">
          <a:xfrm>
            <a:off x="8209686" y="563265"/>
            <a:ext cx="3875818" cy="578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554" r="49959"/>
          <a:stretch/>
        </p:blipFill>
        <p:spPr>
          <a:xfrm>
            <a:off x="8200223" y="563265"/>
            <a:ext cx="1946283" cy="57879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8932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250" b="7084"/>
          <a:stretch/>
        </p:blipFill>
        <p:spPr>
          <a:xfrm>
            <a:off x="561976" y="316111"/>
            <a:ext cx="11068048" cy="640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5507-77FF-4581-943D-AE120F27148F}" type="datetime1">
              <a:rPr lang="en-US" smtClean="0"/>
              <a:t>5/12/2017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16111"/>
            <a:ext cx="478564" cy="11964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250" b="7084"/>
          <a:stretch/>
        </p:blipFill>
        <p:spPr>
          <a:xfrm>
            <a:off x="561976" y="316111"/>
            <a:ext cx="11068048" cy="640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5507-77FF-4581-943D-AE120F27148F}" type="datetime1">
              <a:rPr lang="en-US" smtClean="0"/>
              <a:t>5/12/2017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16111"/>
            <a:ext cx="478564" cy="11964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142" t="18728" r="7142"/>
          <a:stretch/>
        </p:blipFill>
        <p:spPr>
          <a:xfrm>
            <a:off x="838200" y="1133218"/>
            <a:ext cx="8117436" cy="504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654" y="565652"/>
            <a:ext cx="8387564" cy="150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6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9972676" cy="4972050"/>
          </a:xfrm>
        </p:spPr>
        <p:txBody>
          <a:bodyPr>
            <a:noAutofit/>
          </a:bodyPr>
          <a:lstStyle/>
          <a:p>
            <a:pPr marL="495300" lvl="0" indent="-495300">
              <a:lnSpc>
                <a:spcPct val="100000"/>
              </a:lnSpc>
              <a:buNone/>
            </a:pPr>
            <a:r>
              <a:rPr lang="en-GB" b="1" dirty="0"/>
              <a:t>(1) </a:t>
            </a:r>
            <a:r>
              <a:rPr lang="en-GB" sz="3000" b="1" dirty="0"/>
              <a:t>Can thresholds measured on mobile devices yield the same results</a:t>
            </a:r>
            <a:r>
              <a:rPr lang="en-GB" sz="3000" dirty="0"/>
              <a:t> </a:t>
            </a:r>
            <a:r>
              <a:rPr lang="en-GB" dirty="0"/>
              <a:t>as measured on laboratory and desktop displays when viewing conditions and display EOTFs are kept constant? </a:t>
            </a:r>
            <a:endParaRPr lang="en-US" dirty="0"/>
          </a:p>
          <a:p>
            <a:pPr marL="495300" lvl="0" indent="-495300">
              <a:lnSpc>
                <a:spcPct val="100000"/>
              </a:lnSpc>
              <a:buNone/>
            </a:pPr>
            <a:r>
              <a:rPr lang="en-GB" b="1" dirty="0"/>
              <a:t>(2) </a:t>
            </a:r>
            <a:r>
              <a:rPr lang="en-GB" sz="3000" b="1" dirty="0"/>
              <a:t>How are the thresholds affected when EOTFs change on mobile displays</a:t>
            </a:r>
            <a:r>
              <a:rPr lang="en-GB" dirty="0"/>
              <a:t>, and do such changes agree with model predictions?</a:t>
            </a:r>
            <a:endParaRPr lang="en-US" dirty="0"/>
          </a:p>
          <a:p>
            <a:pPr marL="495300" lvl="0" indent="-495300">
              <a:lnSpc>
                <a:spcPct val="100000"/>
              </a:lnSpc>
              <a:buNone/>
            </a:pPr>
            <a:r>
              <a:rPr lang="en-GB" b="1" dirty="0"/>
              <a:t>(3) </a:t>
            </a:r>
            <a:r>
              <a:rPr lang="en-GB" sz="3000" b="1" dirty="0"/>
              <a:t>How do the variabilities in thresholds due to (1) and (2) compare</a:t>
            </a:r>
            <a:r>
              <a:rPr lang="en-GB" dirty="0"/>
              <a:t> to the variability across subjects, content, and gaze location?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15A3-80DB-49BF-BBC9-B2CC99BBEEDE}" type="datetime1">
              <a:rPr lang="en-US" smtClean="0"/>
              <a:t>5/12/2017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111"/>
            <a:ext cx="478564" cy="11964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3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Experiment 1: iPad vs. Others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Experiment 2: iPad “Brightness” settings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330A-AB43-4AE5-B6B7-B991602235E0}" type="datetime1">
              <a:rPr lang="en-US" smtClean="0"/>
              <a:t>5/12/2017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5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16111"/>
            <a:ext cx="478564" cy="11964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38200" y="1870075"/>
            <a:ext cx="442228" cy="1528656"/>
            <a:chOff x="838200" y="1870075"/>
            <a:chExt cx="442228" cy="1528656"/>
          </a:xfrm>
        </p:grpSpPr>
        <p:sp>
          <p:nvSpPr>
            <p:cNvPr id="14" name="Oval 13"/>
            <p:cNvSpPr/>
            <p:nvPr/>
          </p:nvSpPr>
          <p:spPr>
            <a:xfrm>
              <a:off x="838200" y="1870075"/>
              <a:ext cx="442228" cy="439322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  <a:prstDash val="dash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 w="12700" cmpd="sng">
                    <a:solidFill>
                      <a:prstClr val="black"/>
                    </a:solidFill>
                    <a:prstDash val="solid"/>
                    <a:miter lim="800000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838200" y="2414743"/>
              <a:ext cx="442228" cy="439321"/>
            </a:xfrm>
            <a:prstGeom prst="ellipse">
              <a:avLst/>
            </a:prstGeom>
            <a:solidFill>
              <a:srgbClr val="896FA9"/>
            </a:solidFill>
            <a:ln w="12700">
              <a:solidFill>
                <a:sysClr val="windowText" lastClr="000000"/>
              </a:solidFill>
              <a:prstDash val="dash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 w="12700" cmpd="sng">
                    <a:solidFill>
                      <a:prstClr val="black"/>
                    </a:solidFill>
                    <a:prstDash val="solid"/>
                    <a:miter lim="800000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2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838200" y="2959410"/>
              <a:ext cx="442228" cy="439321"/>
            </a:xfrm>
            <a:prstGeom prst="ellipse">
              <a:avLst/>
            </a:prstGeom>
            <a:solidFill>
              <a:srgbClr val="9BBB59"/>
            </a:solidFill>
            <a:ln w="12700">
              <a:solidFill>
                <a:sysClr val="windowText" lastClr="000000"/>
              </a:solidFill>
              <a:prstDash val="dash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4572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-300" normalizeH="0" baseline="0" noProof="0" dirty="0">
                  <a:ln w="12700" cmpd="sng">
                    <a:solidFill>
                      <a:prstClr val="black"/>
                    </a:solidFill>
                    <a:prstDash val="solid"/>
                    <a:miter lim="800000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6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06471 -0.2384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-11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 1: Stimuli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" y="229667"/>
            <a:ext cx="6128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Reproducing Thresholds on the iPad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C4AA-20C1-4114-8C6B-2169A5527B9D}" type="datetime1">
              <a:rPr lang="en-US" smtClean="0"/>
              <a:t>5/12/2017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6</a:t>
            </a:fld>
            <a:endParaRPr lang="en-US"/>
          </a:p>
        </p:txBody>
      </p:sp>
      <p:pic>
        <p:nvPicPr>
          <p:cNvPr id="34" name="Picture 3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17" y="1434395"/>
            <a:ext cx="9929794" cy="50122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719" y="718264"/>
            <a:ext cx="395288" cy="7319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4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719" y="718264"/>
            <a:ext cx="395288" cy="7319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 1: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Subjects: Three authors were the subjects</a:t>
            </a:r>
          </a:p>
          <a:p>
            <a:r>
              <a:rPr lang="en-US" dirty="0"/>
              <a:t>Procedures: Spatial 3AFC, QUEST staircase</a:t>
            </a:r>
          </a:p>
          <a:p>
            <a:r>
              <a:rPr lang="en-US" dirty="0"/>
              <a:t>7-second time limit, audio feedback</a:t>
            </a:r>
          </a:p>
          <a:p>
            <a:r>
              <a:rPr lang="en-GB" dirty="0"/>
              <a:t>Darkened room </a:t>
            </a:r>
            <a:r>
              <a:rPr lang="en-GB" sz="2000" dirty="0"/>
              <a:t>(not pitch black, cinema setting)</a:t>
            </a:r>
            <a:endParaRPr lang="en-GB" dirty="0"/>
          </a:p>
          <a:p>
            <a:r>
              <a:rPr lang="en-US" dirty="0"/>
              <a:t>Displays:</a:t>
            </a:r>
          </a:p>
          <a:p>
            <a:pPr lvl="1"/>
            <a:r>
              <a:rPr lang="en-US" dirty="0"/>
              <a:t>Cambridge Research Systems Display++ ($10,000)</a:t>
            </a:r>
          </a:p>
          <a:p>
            <a:pPr lvl="1"/>
            <a:r>
              <a:rPr lang="en-US" dirty="0"/>
              <a:t>I-O Data LCD monitor ($150)</a:t>
            </a:r>
          </a:p>
          <a:p>
            <a:pPr lvl="1"/>
            <a:r>
              <a:rPr lang="en-US" dirty="0"/>
              <a:t>Apple iPad Air 2 ($650 unit, &lt; $100 </a:t>
            </a:r>
            <a:r>
              <a:rPr lang="en-US" dirty="0" err="1"/>
              <a:t>LCD+glass</a:t>
            </a:r>
            <a:r>
              <a:rPr lang="en-US" dirty="0"/>
              <a:t> alone?)</a:t>
            </a:r>
          </a:p>
          <a:p>
            <a:r>
              <a:rPr lang="en-US" dirty="0"/>
              <a:t>Viewing distances varied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3×3-deg stimulus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C4AA-20C1-4114-8C6B-2169A5527B9D}" type="datetime1">
              <a:rPr lang="en-US" smtClean="0"/>
              <a:t>5/12/2017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7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229667"/>
            <a:ext cx="6128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Reproducing Thresholds on the iPad</a:t>
            </a:r>
          </a:p>
        </p:txBody>
      </p:sp>
      <p:pic>
        <p:nvPicPr>
          <p:cNvPr id="4" name="Picture 3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3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518956" y="1252564"/>
            <a:ext cx="10988987" cy="560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 1: EOTFs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C4AA-20C1-4114-8C6B-2169A5527B9D}" type="datetime1">
              <a:rPr lang="en-US" smtClean="0"/>
              <a:t>5/12/2017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229667"/>
            <a:ext cx="6128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Reproducing Thresholds on the iPad</a:t>
            </a:r>
          </a:p>
        </p:txBody>
      </p:sp>
      <p:sp>
        <p:nvSpPr>
          <p:cNvPr id="7" name="Rectangle 6"/>
          <p:cNvSpPr/>
          <p:nvPr/>
        </p:nvSpPr>
        <p:spPr>
          <a:xfrm>
            <a:off x="5572035" y="790899"/>
            <a:ext cx="3209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+mj-lt"/>
                <a:ea typeface="Times New Roman" panose="02020603050405020304" pitchFamily="18" charset="0"/>
              </a:rPr>
              <a:t>DataColor</a:t>
            </a:r>
            <a:r>
              <a:rPr lang="en-GB" sz="2400" dirty="0">
                <a:latin typeface="+mj-lt"/>
                <a:ea typeface="Times New Roman" panose="02020603050405020304" pitchFamily="18" charset="0"/>
              </a:rPr>
              <a:t> Spyder5 ELITE</a:t>
            </a:r>
            <a:endParaRPr lang="en-US" sz="2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19" y="718264"/>
            <a:ext cx="395288" cy="7319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2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 1: Results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C4AA-20C1-4114-8C6B-2169A5527B9D}" type="datetime1">
              <a:rPr lang="en-US" smtClean="0"/>
              <a:t>5/12/2017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D37E-9FC7-432F-A20A-F424DB106451}" type="slidenum">
              <a:rPr lang="en-US" smtClean="0"/>
              <a:t>9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229667"/>
            <a:ext cx="6128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Reproducing Thresholds on the iPad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719" y="718264"/>
            <a:ext cx="395288" cy="7319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089795"/>
              </p:ext>
            </p:extLst>
          </p:nvPr>
        </p:nvGraphicFramePr>
        <p:xfrm>
          <a:off x="2792987" y="1482901"/>
          <a:ext cx="6089877" cy="456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55" y="1721167"/>
            <a:ext cx="975731" cy="975731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946548" y="1747367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Shroom</a:t>
            </a:r>
            <a:endParaRPr lang="en-US" sz="24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 rot="16200000">
            <a:off x="1748866" y="2953998"/>
            <a:ext cx="2551084" cy="590552"/>
          </a:xfrm>
          <a:prstGeom prst="rightArrow">
            <a:avLst>
              <a:gd name="adj1" fmla="val 50000"/>
              <a:gd name="adj2" fmla="val 62588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Easier to Detect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2154" y="1450182"/>
            <a:ext cx="6230710" cy="47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54102" y="1482901"/>
            <a:ext cx="6089877" cy="4567408"/>
            <a:chOff x="5954102" y="1482901"/>
            <a:chExt cx="6089877" cy="4567408"/>
          </a:xfrm>
        </p:grpSpPr>
        <p:graphicFrame>
          <p:nvGraphicFramePr>
            <p:cNvPr id="25" name="Chart 24"/>
            <p:cNvGraphicFramePr>
              <a:graphicFrameLocks/>
            </p:cNvGraphicFramePr>
            <p:nvPr>
              <p:extLst/>
            </p:nvPr>
          </p:nvGraphicFramePr>
          <p:xfrm>
            <a:off x="5954102" y="1482901"/>
            <a:ext cx="6089877" cy="45674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8815845" y="1747367"/>
              <a:ext cx="191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SunsetColor</a:t>
              </a:r>
              <a:endParaRPr lang="en-US" sz="2400" i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264" y="1693032"/>
              <a:ext cx="928687" cy="928687"/>
            </a:xfrm>
            <a:prstGeom prst="roundRect">
              <a:avLst/>
            </a:prstGeom>
            <a:effectLst>
              <a:softEdge rad="127000"/>
            </a:effectLst>
          </p:spPr>
        </p:pic>
      </p:grp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208462"/>
              </p:ext>
            </p:extLst>
          </p:nvPr>
        </p:nvGraphicFramePr>
        <p:xfrm>
          <a:off x="63855" y="1482901"/>
          <a:ext cx="6089877" cy="456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23" y="1721167"/>
            <a:ext cx="975731" cy="975731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0" name="TextBox 29"/>
          <p:cNvSpPr txBox="1"/>
          <p:nvPr/>
        </p:nvSpPr>
        <p:spPr>
          <a:xfrm>
            <a:off x="3217416" y="1747367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Shroom</a:t>
            </a:r>
            <a:endParaRPr lang="en-US" sz="24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30"/>
          <p:cNvSpPr/>
          <p:nvPr/>
        </p:nvSpPr>
        <p:spPr>
          <a:xfrm rot="16200000">
            <a:off x="-980266" y="2953998"/>
            <a:ext cx="2551084" cy="590552"/>
          </a:xfrm>
          <a:prstGeom prst="rightArrow">
            <a:avLst>
              <a:gd name="adj1" fmla="val 50000"/>
              <a:gd name="adj2" fmla="val 62588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Easier to Detect</a:t>
            </a:r>
          </a:p>
        </p:txBody>
      </p:sp>
    </p:spTree>
    <p:extLst>
      <p:ext uri="{BB962C8B-B14F-4D97-AF65-F5344CB8AC3E}">
        <p14:creationId xmlns:p14="http://schemas.microsoft.com/office/powerpoint/2010/main" val="282493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category"/>
        </p:bldSub>
      </p:bldGraphic>
      <p:bldP spid="3" grpId="0"/>
      <p:bldP spid="23" grpId="0" animBg="1"/>
      <p:bldP spid="8" grpId="0" animBg="1"/>
      <p:bldGraphic spid="28" grpId="0">
        <p:bldAsOne/>
      </p:bldGraphic>
      <p:bldP spid="30" grpId="0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1539</TotalTime>
  <Words>412</Words>
  <Application>Microsoft Office PowerPoint</Application>
  <PresentationFormat>Bredbild</PresentationFormat>
  <Paragraphs>104</Paragraphs>
  <Slides>17</Slides>
  <Notes>1</Notes>
  <HiddenSlides>1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6" baseType="lpstr">
      <vt:lpstr>ＭＳ Ｐゴシック</vt:lpstr>
      <vt:lpstr>游ゴシック Light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Masked Detection of HEVC Compression Artifacts on Professional, Consumer, and Mobile Displays</vt:lpstr>
      <vt:lpstr>PowerPoint-presentation</vt:lpstr>
      <vt:lpstr>PowerPoint-presentation</vt:lpstr>
      <vt:lpstr>Questions</vt:lpstr>
      <vt:lpstr>Outline</vt:lpstr>
      <vt:lpstr>Experiment 1: Stimuli</vt:lpstr>
      <vt:lpstr>Experiment 1: Methods</vt:lpstr>
      <vt:lpstr>Experiment 1: EOTFs</vt:lpstr>
      <vt:lpstr>Experiment 1: Results</vt:lpstr>
      <vt:lpstr>Experiment 2: EOTFs</vt:lpstr>
      <vt:lpstr>Experiment 2: EOTFs</vt:lpstr>
      <vt:lpstr>Experiment 2: Results</vt:lpstr>
      <vt:lpstr>Pilot2 Experiment</vt:lpstr>
      <vt:lpstr>Conclusions</vt:lpstr>
      <vt:lpstr>Masked Detection of HEVC Compression Artifacts on Professional, Consumer, and Mobile Displays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Glare Detection  via Photometric, Geometric, and Global Positioning Information</dc:title>
  <dc:creator>Damon Chandler</dc:creator>
  <cp:lastModifiedBy>Kjell Brunnström</cp:lastModifiedBy>
  <cp:revision>160</cp:revision>
  <dcterms:created xsi:type="dcterms:W3CDTF">2017-01-24T02:48:39Z</dcterms:created>
  <dcterms:modified xsi:type="dcterms:W3CDTF">2017-05-12T16:28:40Z</dcterms:modified>
</cp:coreProperties>
</file>