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EF4F8"/>
    <a:srgbClr val="C3D9EB"/>
    <a:srgbClr val="D2E1EE"/>
    <a:srgbClr val="FDFEFF"/>
    <a:srgbClr val="F3F9FB"/>
    <a:srgbClr val="F3FDFB"/>
    <a:srgbClr val="DEE3EE"/>
    <a:srgbClr val="FFFFFF"/>
    <a:srgbClr val="264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1" autoAdjust="0"/>
    <p:restoredTop sz="85596" autoAdjust="0"/>
  </p:normalViewPr>
  <p:slideViewPr>
    <p:cSldViewPr>
      <p:cViewPr>
        <p:scale>
          <a:sx n="90" d="100"/>
          <a:sy n="90" d="100"/>
        </p:scale>
        <p:origin x="-768" y="-292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BBC458EC-43CB-4FB7-B7B3-524ABF8F9DE9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8227D39E-B1E8-48E4-8520-AAA42F51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E83A9-E469-4C41-A6B8-BBD8B01D12FC}" type="datetimeFigureOut">
              <a:rPr lang="en-US"/>
              <a:pPr>
                <a:defRPr/>
              </a:pPr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56345-5207-4DBC-BF44-4A3D57B9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CCFE2-6572-4971-9B1A-5D55B9975429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312F-FC6C-4415-9456-96153F4E2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25"/>
            <a:ext cx="9144000" cy="14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 sz="20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18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12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marL="233363" marR="0" lvl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F8BBC-2738-4703-B859-3B168E81CDE1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F5088-67A5-4D12-A1A7-25DEFB98E2B3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CF10-35E1-468C-9546-444CA4622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BCBCB-A61F-4AC0-AE1C-08D2259EBBDD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7F5CE-C40D-45EA-AE8D-19D05B9A6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5C625-20E9-4D88-A728-D3B6C11FE75B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5419725"/>
            <a:ext cx="9144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C2FDC-616E-415C-813C-64F74D2BCD10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08A1C-8312-441E-B161-50FDCDFBD0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29E4F-A96B-4C9B-A034-26D7838648A1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60549-98A5-40CD-BD3A-961E0619F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CBE7F-F1CB-4F1E-9B56-3FF728FD921D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A9C25-11DF-43B4-A037-5144973FA97E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385A8-EDBD-44D7-9978-AA311468B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0" y="63579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1125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7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39748"/>
            <a:ext cx="7886700" cy="105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067D30-7FF4-46BF-9737-FAA02D28C243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74231" y="102963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Institute for Telecommunication Sciences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11" y="190500"/>
            <a:ext cx="735699" cy="73152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0" y="190500"/>
            <a:ext cx="722060" cy="731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82" y="158682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74" r:id="rId5"/>
    <p:sldLayoutId id="2147483677" r:id="rId6"/>
    <p:sldLayoutId id="2147483678" r:id="rId7"/>
    <p:sldLayoutId id="2147483679" r:id="rId8"/>
    <p:sldLayoutId id="2147483680" r:id="rId9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ctl/pscr/pscr-prizes-challenges-mailing-li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Safety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Margaret H Pinson</a:t>
            </a:r>
            <a:endParaRPr lang="en-US" dirty="0"/>
          </a:p>
          <a:p>
            <a:r>
              <a:rPr lang="en-US" dirty="0" smtClean="0"/>
              <a:t>mpinson@ntia.doc.gov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Safety Communications Research (PSCR)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Sign up for the PSCR Prizes &amp; Challenges mailing list!</a:t>
            </a:r>
            <a:endParaRPr lang="en-US" dirty="0" smtClean="0"/>
          </a:p>
          <a:p>
            <a:pPr marL="284162" lvl="2" indent="0">
              <a:buNone/>
            </a:pPr>
            <a:endParaRPr lang="en-US" sz="2000" dirty="0" smtClean="0"/>
          </a:p>
          <a:p>
            <a:pPr marL="284162" lvl="2" indent="0">
              <a:buNone/>
            </a:pPr>
            <a:r>
              <a:rPr lang="en-US" sz="2000" dirty="0" smtClean="0"/>
              <a:t>“PSCR </a:t>
            </a:r>
            <a:r>
              <a:rPr lang="en-US" sz="2000" dirty="0"/>
              <a:t>is investing millions of dollars through 2022 to advance critical research and development in public safety communications, such as location-based services, mission critical voice, analytics, and virtual/augmented reality</a:t>
            </a:r>
            <a:r>
              <a:rPr lang="en-US" sz="2000" dirty="0" smtClean="0"/>
              <a:t>!” </a:t>
            </a:r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Video analytics research want a no-reference (NR) video quality metric</a:t>
            </a:r>
          </a:p>
          <a:p>
            <a:pPr lvl="1"/>
            <a:r>
              <a:rPr lang="en-US" dirty="0" smtClean="0"/>
              <a:t>Live video </a:t>
            </a:r>
            <a:r>
              <a:rPr lang="en-US" dirty="0" smtClean="0">
                <a:sym typeface="Symbol"/>
              </a:rPr>
              <a:t> </a:t>
            </a:r>
            <a:r>
              <a:rPr lang="en-US" dirty="0" smtClean="0"/>
              <a:t>camera control</a:t>
            </a:r>
          </a:p>
          <a:p>
            <a:pPr lvl="1"/>
            <a:r>
              <a:rPr lang="en-US" dirty="0" smtClean="0"/>
              <a:t>Recorded video</a:t>
            </a:r>
            <a:r>
              <a:rPr lang="en-US" dirty="0">
                <a:sym typeface="Symbol"/>
              </a:rPr>
              <a:t>  </a:t>
            </a:r>
            <a:r>
              <a:rPr lang="en-US" dirty="0" smtClean="0"/>
              <a:t>analytic cannot be computed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F8BBC-2738-4703-B859-3B168E81CDE1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9882"/>
      </p:ext>
    </p:extLst>
  </p:cSld>
  <p:clrMapOvr>
    <a:masterClrMapping/>
  </p:clrMapOvr>
</p:sld>
</file>

<file path=ppt/theme/theme1.xml><?xml version="1.0" encoding="utf-8"?>
<a:theme xmlns:a="http://schemas.openxmlformats.org/drawingml/2006/main" name="ITSpresentationTemplate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57575196D2B4BBBD0D9AD9DA1C3FD" ma:contentTypeVersion="0" ma:contentTypeDescription="Create a new document." ma:contentTypeScope="" ma:versionID="015b9282a8cd001091107584e7b16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E341B9-9BFA-484A-88F9-1C1A4A235E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91B97-1115-440F-ACF6-D88100B4A33C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0D3F599-FFAA-4A12-AAE6-725455775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ITSMonthlyProjectReport</Template>
  <TotalTime>0</TotalTime>
  <Words>25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ITSpresentationTemplate</vt:lpstr>
      <vt:lpstr>Public Safety Update</vt:lpstr>
      <vt:lpstr>Public Safety Communications Research (PSCR)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2016-02-03T02:00:23Z</dcterms:created>
  <dcterms:modified xsi:type="dcterms:W3CDTF">2017-05-05T20:06:04Z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0x010100D7E57575196D2B4BBBD0D9AD9DA1C3FD</vt:lpwstr>
  </property>
  <property fmtid="{D5CDD505-2E9C-101B-9397-08002B2CF9AE}" pid="3" name="Order">
    <vt:r8>1100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