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74" r:id="rId6"/>
  </p:sldMasterIdLst>
  <p:notesMasterIdLst>
    <p:notesMasterId r:id="rId35"/>
  </p:notesMasterIdLst>
  <p:sldIdLst>
    <p:sldId id="256" r:id="rId7"/>
    <p:sldId id="302" r:id="rId8"/>
    <p:sldId id="275" r:id="rId9"/>
    <p:sldId id="278" r:id="rId10"/>
    <p:sldId id="307" r:id="rId11"/>
    <p:sldId id="304" r:id="rId12"/>
    <p:sldId id="279" r:id="rId13"/>
    <p:sldId id="284" r:id="rId14"/>
    <p:sldId id="306" r:id="rId15"/>
    <p:sldId id="292" r:id="rId16"/>
    <p:sldId id="293" r:id="rId17"/>
    <p:sldId id="294" r:id="rId18"/>
    <p:sldId id="295" r:id="rId19"/>
    <p:sldId id="296" r:id="rId20"/>
    <p:sldId id="297" r:id="rId21"/>
    <p:sldId id="303" r:id="rId22"/>
    <p:sldId id="298" r:id="rId23"/>
    <p:sldId id="287" r:id="rId24"/>
    <p:sldId id="299" r:id="rId25"/>
    <p:sldId id="308" r:id="rId26"/>
    <p:sldId id="309" r:id="rId27"/>
    <p:sldId id="310" r:id="rId28"/>
    <p:sldId id="311" r:id="rId29"/>
    <p:sldId id="312" r:id="rId30"/>
    <p:sldId id="313" r:id="rId31"/>
    <p:sldId id="301" r:id="rId32"/>
    <p:sldId id="300" r:id="rId33"/>
    <p:sldId id="274" r:id="rId3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750" userDrawn="1">
          <p15:clr>
            <a:srgbClr val="A4A3A4"/>
          </p15:clr>
        </p15:guide>
        <p15:guide id="4" pos="55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762F73"/>
    <a:srgbClr val="16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 snapToObjects="1" showGuides="1">
      <p:cViewPr varScale="1">
        <p:scale>
          <a:sx n="75" d="100"/>
          <a:sy n="75" d="100"/>
        </p:scale>
        <p:origin x="62" y="466"/>
      </p:cViewPr>
      <p:guideLst>
        <p:guide orient="horz" pos="2160"/>
        <p:guide pos="3840"/>
        <p:guide orient="horz" pos="2750"/>
        <p:guide pos="558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36"/>
    </p:cViewPr>
  </p:sorterViewPr>
  <p:notesViewPr>
    <p:cSldViewPr snapToGrid="0" snapToObjects="1">
      <p:cViewPr varScale="1">
        <p:scale>
          <a:sx n="71" d="100"/>
          <a:sy n="71" d="100"/>
        </p:scale>
        <p:origin x="1570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B4CE5-EE24-4B7F-8753-C109593295A5}" type="datetimeFigureOut">
              <a:rPr lang="sv-SE" smtClean="0"/>
              <a:t>2017-05-06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8346B-292C-4441-8B48-07D72E1938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2094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 </a:t>
            </a:r>
            <a:r>
              <a:rPr lang="sv-SE" dirty="0" err="1"/>
              <a:t>this</a:t>
            </a:r>
            <a:r>
              <a:rPr lang="sv-SE" dirty="0"/>
              <a:t> presentation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analyze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plan the </a:t>
            </a:r>
            <a:r>
              <a:rPr lang="sv-SE" dirty="0" err="1"/>
              <a:t>size</a:t>
            </a:r>
            <a:r>
              <a:rPr lang="sv-SE" dirty="0"/>
              <a:t> i.e. </a:t>
            </a:r>
            <a:r>
              <a:rPr lang="sv-SE" dirty="0" err="1"/>
              <a:t>number</a:t>
            </a:r>
            <a:r>
              <a:rPr lang="sv-SE" dirty="0"/>
              <a:t> of test </a:t>
            </a:r>
            <a:r>
              <a:rPr lang="sv-SE" dirty="0" err="1"/>
              <a:t>subjects</a:t>
            </a:r>
            <a:r>
              <a:rPr lang="sv-SE" dirty="0"/>
              <a:t> so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find</a:t>
            </a:r>
            <a:r>
              <a:rPr lang="sv-SE" dirty="0"/>
              <a:t> the </a:t>
            </a:r>
            <a:r>
              <a:rPr lang="sv-SE" dirty="0" err="1"/>
              <a:t>effects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looking</a:t>
            </a:r>
            <a:r>
              <a:rPr lang="sv-SE" dirty="0"/>
              <a:t> for.</a:t>
            </a:r>
          </a:p>
          <a:p>
            <a:endParaRPr lang="sv-SE" dirty="0"/>
          </a:p>
          <a:p>
            <a:r>
              <a:rPr lang="sv-SE" dirty="0"/>
              <a:t>In principal </a:t>
            </a:r>
            <a:r>
              <a:rPr lang="sv-SE" dirty="0" err="1"/>
              <a:t>there</a:t>
            </a:r>
            <a:r>
              <a:rPr lang="sv-SE" dirty="0"/>
              <a:t> is </a:t>
            </a:r>
            <a:r>
              <a:rPr lang="sv-SE" dirty="0" err="1"/>
              <a:t>nothing</a:t>
            </a:r>
            <a:r>
              <a:rPr lang="sv-SE" dirty="0"/>
              <a:t> new </a:t>
            </a:r>
            <a:r>
              <a:rPr lang="sv-SE" dirty="0" err="1"/>
              <a:t>here</a:t>
            </a:r>
            <a:r>
              <a:rPr lang="sv-SE" dirty="0"/>
              <a:t>, it is just </a:t>
            </a:r>
            <a:r>
              <a:rPr lang="sv-SE" dirty="0" err="1"/>
              <a:t>applying</a:t>
            </a:r>
            <a:r>
              <a:rPr lang="sv-SE" dirty="0"/>
              <a:t> </a:t>
            </a:r>
            <a:r>
              <a:rPr lang="sv-SE" dirty="0" err="1"/>
              <a:t>known</a:t>
            </a:r>
            <a:r>
              <a:rPr lang="sv-SE" dirty="0"/>
              <a:t> </a:t>
            </a:r>
            <a:r>
              <a:rPr lang="sv-SE" dirty="0" err="1"/>
              <a:t>statistics</a:t>
            </a:r>
            <a:r>
              <a:rPr lang="sv-SE" dirty="0"/>
              <a:t> on the problem of video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assessement</a:t>
            </a:r>
            <a:r>
              <a:rPr lang="sv-SE"/>
              <a:t>.</a:t>
            </a:r>
            <a:endParaRPr lang="sv-SE" dirty="0"/>
          </a:p>
          <a:p>
            <a:endParaRPr lang="sv-SE" dirty="0"/>
          </a:p>
          <a:p>
            <a:r>
              <a:rPr lang="sv-SE" dirty="0"/>
              <a:t>It is </a:t>
            </a:r>
            <a:r>
              <a:rPr lang="sv-SE" dirty="0" err="1"/>
              <a:t>collaboration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myself</a:t>
            </a:r>
            <a:r>
              <a:rPr lang="sv-SE" dirty="0"/>
              <a:t> and Marcus Barkowsky of University of Nantes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3275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D064-4835-46F9-AD0B-1646087D6247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9488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D064-4835-46F9-AD0B-1646087D6247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703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D064-4835-46F9-AD0B-1646087D6247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6020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D064-4835-46F9-AD0B-1646087D6247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5845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D064-4835-46F9-AD0B-1646087D6247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1800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D064-4835-46F9-AD0B-1646087D6247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3190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5249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937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D064-4835-46F9-AD0B-1646087D6247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6779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D064-4835-46F9-AD0B-1646087D6247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2403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an </a:t>
            </a:r>
            <a:r>
              <a:rPr lang="sv-SE" dirty="0" err="1"/>
              <a:t>example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. </a:t>
            </a:r>
            <a:r>
              <a:rPr lang="sv-SE" dirty="0" err="1"/>
              <a:t>Assume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would</a:t>
            </a:r>
            <a:r>
              <a:rPr lang="sv-SE" dirty="0"/>
              <a:t> like to </a:t>
            </a:r>
            <a:r>
              <a:rPr lang="sv-SE" dirty="0" err="1"/>
              <a:t>compare</a:t>
            </a:r>
            <a:r>
              <a:rPr lang="sv-SE" dirty="0"/>
              <a:t> </a:t>
            </a:r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compression</a:t>
            </a:r>
            <a:r>
              <a:rPr lang="sv-SE" dirty="0"/>
              <a:t> </a:t>
            </a:r>
            <a:r>
              <a:rPr lang="sv-SE" dirty="0" err="1"/>
              <a:t>algorithms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7077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D064-4835-46F9-AD0B-1646087D6247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7712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D064-4835-46F9-AD0B-1646087D6247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6441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D064-4835-46F9-AD0B-1646087D6247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82341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D064-4835-46F9-AD0B-1646087D6247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82203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D064-4835-46F9-AD0B-1646087D6247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14418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D064-4835-46F9-AD0B-1646087D6247}" type="slidenum">
              <a:rPr lang="sv-SE" smtClean="0"/>
              <a:pPr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7522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D064-4835-46F9-AD0B-1646087D6247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55543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D064-4835-46F9-AD0B-1646087D6247}" type="slidenum">
              <a:rPr lang="sv-SE" smtClean="0"/>
              <a:pPr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1929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3884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163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338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3991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6280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990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3903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111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tshållare för bild 49"/>
          <p:cNvSpPr>
            <a:spLocks noGrp="1"/>
          </p:cNvSpPr>
          <p:nvPr>
            <p:ph type="pic" sz="quarter" idx="14"/>
          </p:nvPr>
        </p:nvSpPr>
        <p:spPr>
          <a:xfrm>
            <a:off x="6094801" y="0"/>
            <a:ext cx="3049200" cy="3407911"/>
          </a:xfrm>
          <a:custGeom>
            <a:avLst/>
            <a:gdLst>
              <a:gd name="connsiteX0" fmla="*/ 0 w 3049200"/>
              <a:gd name="connsiteY0" fmla="*/ 0 h 3407911"/>
              <a:gd name="connsiteX1" fmla="*/ 3049200 w 3049200"/>
              <a:gd name="connsiteY1" fmla="*/ 0 h 3407911"/>
              <a:gd name="connsiteX2" fmla="*/ 3049200 w 3049200"/>
              <a:gd name="connsiteY2" fmla="*/ 1 h 3407911"/>
              <a:gd name="connsiteX3" fmla="*/ 3029400 w 3049200"/>
              <a:gd name="connsiteY3" fmla="*/ 1 h 3407911"/>
              <a:gd name="connsiteX4" fmla="*/ 3029400 w 3049200"/>
              <a:gd name="connsiteY4" fmla="*/ 3407911 h 3407911"/>
              <a:gd name="connsiteX5" fmla="*/ 20999 w 3049200"/>
              <a:gd name="connsiteY5" fmla="*/ 3407911 h 3407911"/>
              <a:gd name="connsiteX6" fmla="*/ 20999 w 3049200"/>
              <a:gd name="connsiteY6" fmla="*/ 1 h 3407911"/>
              <a:gd name="connsiteX7" fmla="*/ 0 w 3049200"/>
              <a:gd name="connsiteY7" fmla="*/ 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9200" h="3407911">
                <a:moveTo>
                  <a:pt x="0" y="0"/>
                </a:moveTo>
                <a:lnTo>
                  <a:pt x="3049200" y="0"/>
                </a:lnTo>
                <a:lnTo>
                  <a:pt x="3049200" y="1"/>
                </a:lnTo>
                <a:lnTo>
                  <a:pt x="3029400" y="1"/>
                </a:lnTo>
                <a:lnTo>
                  <a:pt x="3029400" y="3407911"/>
                </a:lnTo>
                <a:lnTo>
                  <a:pt x="20999" y="3407911"/>
                </a:lnTo>
                <a:lnTo>
                  <a:pt x="20999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8" name="Platshållare för bild 47"/>
          <p:cNvSpPr>
            <a:spLocks noGrp="1"/>
          </p:cNvSpPr>
          <p:nvPr>
            <p:ph type="pic" sz="quarter" idx="15"/>
          </p:nvPr>
        </p:nvSpPr>
        <p:spPr>
          <a:xfrm>
            <a:off x="9142800" y="0"/>
            <a:ext cx="3049200" cy="3407911"/>
          </a:xfrm>
          <a:custGeom>
            <a:avLst/>
            <a:gdLst>
              <a:gd name="connsiteX0" fmla="*/ 0 w 3049200"/>
              <a:gd name="connsiteY0" fmla="*/ 0 h 3407911"/>
              <a:gd name="connsiteX1" fmla="*/ 3049200 w 3049200"/>
              <a:gd name="connsiteY1" fmla="*/ 0 h 3407911"/>
              <a:gd name="connsiteX2" fmla="*/ 3049200 w 3049200"/>
              <a:gd name="connsiteY2" fmla="*/ 3407911 h 3407911"/>
              <a:gd name="connsiteX3" fmla="*/ 21001 w 3049200"/>
              <a:gd name="connsiteY3" fmla="*/ 3407911 h 3407911"/>
              <a:gd name="connsiteX4" fmla="*/ 21001 w 3049200"/>
              <a:gd name="connsiteY4" fmla="*/ 1 h 3407911"/>
              <a:gd name="connsiteX5" fmla="*/ 0 w 3049200"/>
              <a:gd name="connsiteY5" fmla="*/ 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9200" h="3407911">
                <a:moveTo>
                  <a:pt x="0" y="0"/>
                </a:moveTo>
                <a:lnTo>
                  <a:pt x="3049200" y="0"/>
                </a:lnTo>
                <a:lnTo>
                  <a:pt x="3049200" y="3407911"/>
                </a:lnTo>
                <a:lnTo>
                  <a:pt x="21001" y="3407911"/>
                </a:lnTo>
                <a:lnTo>
                  <a:pt x="21001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1" name="Platshållare för bild 50"/>
          <p:cNvSpPr>
            <a:spLocks noGrp="1"/>
          </p:cNvSpPr>
          <p:nvPr>
            <p:ph type="pic" sz="quarter" idx="16"/>
          </p:nvPr>
        </p:nvSpPr>
        <p:spPr>
          <a:xfrm>
            <a:off x="6115801" y="3447510"/>
            <a:ext cx="3008401" cy="3410490"/>
          </a:xfrm>
          <a:custGeom>
            <a:avLst/>
            <a:gdLst>
              <a:gd name="connsiteX0" fmla="*/ 0 w 3008401"/>
              <a:gd name="connsiteY0" fmla="*/ 0 h 3410490"/>
              <a:gd name="connsiteX1" fmla="*/ 3008401 w 3008401"/>
              <a:gd name="connsiteY1" fmla="*/ 0 h 3410490"/>
              <a:gd name="connsiteX2" fmla="*/ 3008401 w 3008401"/>
              <a:gd name="connsiteY2" fmla="*/ 3410490 h 3410490"/>
              <a:gd name="connsiteX3" fmla="*/ 0 w 3008401"/>
              <a:gd name="connsiteY3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8401" h="3410490">
                <a:moveTo>
                  <a:pt x="0" y="0"/>
                </a:moveTo>
                <a:lnTo>
                  <a:pt x="3008401" y="0"/>
                </a:lnTo>
                <a:lnTo>
                  <a:pt x="3008401" y="3410490"/>
                </a:lnTo>
                <a:lnTo>
                  <a:pt x="0" y="341049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7" name="Platshållare för bild 46"/>
          <p:cNvSpPr>
            <a:spLocks noGrp="1"/>
          </p:cNvSpPr>
          <p:nvPr>
            <p:ph type="pic" sz="quarter" idx="17"/>
          </p:nvPr>
        </p:nvSpPr>
        <p:spPr>
          <a:xfrm>
            <a:off x="9163802" y="3447510"/>
            <a:ext cx="3028199" cy="3410490"/>
          </a:xfrm>
          <a:custGeom>
            <a:avLst/>
            <a:gdLst>
              <a:gd name="connsiteX0" fmla="*/ 0 w 3028199"/>
              <a:gd name="connsiteY0" fmla="*/ 0 h 3410490"/>
              <a:gd name="connsiteX1" fmla="*/ 3028199 w 3028199"/>
              <a:gd name="connsiteY1" fmla="*/ 0 h 3410490"/>
              <a:gd name="connsiteX2" fmla="*/ 3028199 w 3028199"/>
              <a:gd name="connsiteY2" fmla="*/ 3410490 h 3410490"/>
              <a:gd name="connsiteX3" fmla="*/ 0 w 3028199"/>
              <a:gd name="connsiteY3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199" h="3410490">
                <a:moveTo>
                  <a:pt x="0" y="0"/>
                </a:moveTo>
                <a:lnTo>
                  <a:pt x="3028199" y="0"/>
                </a:lnTo>
                <a:lnTo>
                  <a:pt x="3028199" y="3410490"/>
                </a:lnTo>
                <a:lnTo>
                  <a:pt x="0" y="341049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95325" y="1214808"/>
            <a:ext cx="5048250" cy="2215991"/>
          </a:xfrm>
        </p:spPr>
        <p:txBody>
          <a:bodyPr anchor="b"/>
          <a:lstStyle>
            <a:lvl1pPr algn="l">
              <a:defRPr sz="4800" b="0" cap="all" baseline="0">
                <a:solidFill>
                  <a:srgbClr val="7F7F7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5325" y="3522873"/>
            <a:ext cx="5048250" cy="20738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7F7F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9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5" y="5924550"/>
            <a:ext cx="5256213" cy="914400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rgbClr val="7F7F7F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DIVISION OCH ENHET</a:t>
            </a:r>
          </a:p>
        </p:txBody>
      </p:sp>
      <p:pic>
        <p:nvPicPr>
          <p:cNvPr id="11" name="Platshållare för innehåll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90" y="333375"/>
            <a:ext cx="857910" cy="1102891"/>
          </a:xfrm>
          <a:prstGeom prst="rect">
            <a:avLst/>
          </a:prstGeom>
        </p:spPr>
      </p:pic>
      <p:sp>
        <p:nvSpPr>
          <p:cNvPr id="4" name="textruta 3"/>
          <p:cNvSpPr txBox="1"/>
          <p:nvPr userDrawn="1"/>
        </p:nvSpPr>
        <p:spPr>
          <a:xfrm>
            <a:off x="695325" y="5638800"/>
            <a:ext cx="2416046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sv-SE" sz="1200" b="1" dirty="0">
                <a:solidFill>
                  <a:srgbClr val="7F7F7F"/>
                </a:solidFill>
              </a:rPr>
              <a:t>Research </a:t>
            </a:r>
            <a:r>
              <a:rPr lang="sv-SE" sz="1200" b="1" dirty="0" err="1">
                <a:solidFill>
                  <a:srgbClr val="7F7F7F"/>
                </a:solidFill>
              </a:rPr>
              <a:t>Institutes</a:t>
            </a:r>
            <a:r>
              <a:rPr lang="sv-SE" sz="1200" b="1" dirty="0">
                <a:solidFill>
                  <a:srgbClr val="7F7F7F"/>
                </a:solidFill>
              </a:rPr>
              <a:t> </a:t>
            </a:r>
            <a:r>
              <a:rPr lang="sv-SE" sz="1200" b="1" dirty="0" err="1">
                <a:solidFill>
                  <a:srgbClr val="7F7F7F"/>
                </a:solidFill>
              </a:rPr>
              <a:t>of</a:t>
            </a:r>
            <a:r>
              <a:rPr lang="sv-SE" sz="1200" b="1" dirty="0">
                <a:solidFill>
                  <a:srgbClr val="7F7F7F"/>
                </a:solidFill>
              </a:rPr>
              <a:t> Sweden</a:t>
            </a:r>
          </a:p>
        </p:txBody>
      </p:sp>
    </p:spTree>
    <p:extLst>
      <p:ext uri="{BB962C8B-B14F-4D97-AF65-F5344CB8AC3E}">
        <p14:creationId xmlns:p14="http://schemas.microsoft.com/office/powerpoint/2010/main" val="33870973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re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0"/>
          </p:nvPr>
        </p:nvSpPr>
        <p:spPr>
          <a:xfrm>
            <a:off x="6311900" y="3447511"/>
            <a:ext cx="5880099" cy="3410490"/>
          </a:xfrm>
          <a:custGeom>
            <a:avLst/>
            <a:gdLst>
              <a:gd name="connsiteX0" fmla="*/ 5551415 w 5880099"/>
              <a:gd name="connsiteY0" fmla="*/ 3016154 h 3410490"/>
              <a:gd name="connsiteX1" fmla="*/ 5551415 w 5880099"/>
              <a:gd name="connsiteY1" fmla="*/ 3258914 h 3410490"/>
              <a:gd name="connsiteX2" fmla="*/ 5724290 w 5880099"/>
              <a:gd name="connsiteY2" fmla="*/ 3258914 h 3410490"/>
              <a:gd name="connsiteX3" fmla="*/ 5724290 w 5880099"/>
              <a:gd name="connsiteY3" fmla="*/ 3214050 h 3410490"/>
              <a:gd name="connsiteX4" fmla="*/ 5604960 w 5880099"/>
              <a:gd name="connsiteY4" fmla="*/ 3214050 h 3410490"/>
              <a:gd name="connsiteX5" fmla="*/ 5604960 w 5880099"/>
              <a:gd name="connsiteY5" fmla="*/ 3154505 h 3410490"/>
              <a:gd name="connsiteX6" fmla="*/ 5717229 w 5880099"/>
              <a:gd name="connsiteY6" fmla="*/ 3154505 h 3410490"/>
              <a:gd name="connsiteX7" fmla="*/ 5717229 w 5880099"/>
              <a:gd name="connsiteY7" fmla="*/ 3113047 h 3410490"/>
              <a:gd name="connsiteX8" fmla="*/ 5604960 w 5880099"/>
              <a:gd name="connsiteY8" fmla="*/ 3113047 h 3410490"/>
              <a:gd name="connsiteX9" fmla="*/ 5604960 w 5880099"/>
              <a:gd name="connsiteY9" fmla="*/ 3061018 h 3410490"/>
              <a:gd name="connsiteX10" fmla="*/ 5724525 w 5880099"/>
              <a:gd name="connsiteY10" fmla="*/ 3061018 h 3410490"/>
              <a:gd name="connsiteX11" fmla="*/ 5724525 w 5880099"/>
              <a:gd name="connsiteY11" fmla="*/ 3016154 h 3410490"/>
              <a:gd name="connsiteX12" fmla="*/ 5428011 w 5880099"/>
              <a:gd name="connsiteY12" fmla="*/ 3010282 h 3410490"/>
              <a:gd name="connsiteX13" fmla="*/ 5395355 w 5880099"/>
              <a:gd name="connsiteY13" fmla="*/ 3014638 h 3410490"/>
              <a:gd name="connsiteX14" fmla="*/ 5365927 w 5880099"/>
              <a:gd name="connsiteY14" fmla="*/ 3028274 h 3410490"/>
              <a:gd name="connsiteX15" fmla="*/ 5345043 w 5880099"/>
              <a:gd name="connsiteY15" fmla="*/ 3051378 h 3410490"/>
              <a:gd name="connsiteX16" fmla="*/ 5337069 w 5880099"/>
              <a:gd name="connsiteY16" fmla="*/ 3083763 h 3410490"/>
              <a:gd name="connsiteX17" fmla="*/ 5343334 w 5880099"/>
              <a:gd name="connsiteY17" fmla="*/ 3112170 h 3410490"/>
              <a:gd name="connsiteX18" fmla="*/ 5359852 w 5880099"/>
              <a:gd name="connsiteY18" fmla="*/ 3131677 h 3410490"/>
              <a:gd name="connsiteX19" fmla="*/ 5383014 w 5880099"/>
              <a:gd name="connsiteY19" fmla="*/ 3144555 h 3410490"/>
              <a:gd name="connsiteX20" fmla="*/ 5409595 w 5880099"/>
              <a:gd name="connsiteY20" fmla="*/ 3152888 h 3410490"/>
              <a:gd name="connsiteX21" fmla="*/ 5435985 w 5880099"/>
              <a:gd name="connsiteY21" fmla="*/ 3159705 h 3410490"/>
              <a:gd name="connsiteX22" fmla="*/ 5459148 w 5880099"/>
              <a:gd name="connsiteY22" fmla="*/ 3166713 h 3410490"/>
              <a:gd name="connsiteX23" fmla="*/ 5475665 w 5880099"/>
              <a:gd name="connsiteY23" fmla="*/ 3176939 h 3410490"/>
              <a:gd name="connsiteX24" fmla="*/ 5481931 w 5880099"/>
              <a:gd name="connsiteY24" fmla="*/ 3193037 h 3410490"/>
              <a:gd name="connsiteX25" fmla="*/ 5477184 w 5880099"/>
              <a:gd name="connsiteY25" fmla="*/ 3208187 h 3410490"/>
              <a:gd name="connsiteX26" fmla="*/ 5465223 w 5880099"/>
              <a:gd name="connsiteY26" fmla="*/ 3217467 h 3410490"/>
              <a:gd name="connsiteX27" fmla="*/ 5449845 w 5880099"/>
              <a:gd name="connsiteY27" fmla="*/ 3222012 h 3410490"/>
              <a:gd name="connsiteX28" fmla="*/ 5434656 w 5880099"/>
              <a:gd name="connsiteY28" fmla="*/ 3223338 h 3410490"/>
              <a:gd name="connsiteX29" fmla="*/ 5414151 w 5880099"/>
              <a:gd name="connsiteY29" fmla="*/ 3220687 h 3410490"/>
              <a:gd name="connsiteX30" fmla="*/ 5396874 w 5880099"/>
              <a:gd name="connsiteY30" fmla="*/ 3212922 h 3410490"/>
              <a:gd name="connsiteX31" fmla="*/ 5385103 w 5880099"/>
              <a:gd name="connsiteY31" fmla="*/ 3199097 h 3410490"/>
              <a:gd name="connsiteX32" fmla="*/ 5380736 w 5880099"/>
              <a:gd name="connsiteY32" fmla="*/ 3178454 h 3410490"/>
              <a:gd name="connsiteX33" fmla="*/ 5328905 w 5880099"/>
              <a:gd name="connsiteY33" fmla="*/ 3178454 h 3410490"/>
              <a:gd name="connsiteX34" fmla="*/ 5337069 w 5880099"/>
              <a:gd name="connsiteY34" fmla="*/ 3217088 h 3410490"/>
              <a:gd name="connsiteX35" fmla="*/ 5360042 w 5880099"/>
              <a:gd name="connsiteY35" fmla="*/ 3243981 h 3410490"/>
              <a:gd name="connsiteX36" fmla="*/ 5393457 w 5880099"/>
              <a:gd name="connsiteY36" fmla="*/ 3259510 h 3410490"/>
              <a:gd name="connsiteX37" fmla="*/ 5432567 w 5880099"/>
              <a:gd name="connsiteY37" fmla="*/ 3264434 h 3410490"/>
              <a:gd name="connsiteX38" fmla="*/ 5476425 w 5880099"/>
              <a:gd name="connsiteY38" fmla="*/ 3258753 h 3410490"/>
              <a:gd name="connsiteX39" fmla="*/ 5508131 w 5880099"/>
              <a:gd name="connsiteY39" fmla="*/ 3242466 h 3410490"/>
              <a:gd name="connsiteX40" fmla="*/ 5527307 w 5880099"/>
              <a:gd name="connsiteY40" fmla="*/ 3217846 h 3410490"/>
              <a:gd name="connsiteX41" fmla="*/ 5533762 w 5880099"/>
              <a:gd name="connsiteY41" fmla="*/ 3186787 h 3410490"/>
              <a:gd name="connsiteX42" fmla="*/ 5525218 w 5880099"/>
              <a:gd name="connsiteY42" fmla="*/ 3153456 h 3410490"/>
              <a:gd name="connsiteX43" fmla="*/ 5504524 w 5880099"/>
              <a:gd name="connsiteY43" fmla="*/ 3132434 h 3410490"/>
              <a:gd name="connsiteX44" fmla="*/ 5480412 w 5880099"/>
              <a:gd name="connsiteY44" fmla="*/ 3121071 h 3410490"/>
              <a:gd name="connsiteX45" fmla="*/ 5461426 w 5880099"/>
              <a:gd name="connsiteY45" fmla="*/ 3116147 h 3410490"/>
              <a:gd name="connsiteX46" fmla="*/ 5424593 w 5880099"/>
              <a:gd name="connsiteY46" fmla="*/ 3106489 h 3410490"/>
              <a:gd name="connsiteX47" fmla="*/ 5402380 w 5880099"/>
              <a:gd name="connsiteY47" fmla="*/ 3099103 h 3410490"/>
              <a:gd name="connsiteX48" fmla="*/ 5391558 w 5880099"/>
              <a:gd name="connsiteY48" fmla="*/ 3090959 h 3410490"/>
              <a:gd name="connsiteX49" fmla="*/ 5388900 w 5880099"/>
              <a:gd name="connsiteY49" fmla="*/ 3079407 h 3410490"/>
              <a:gd name="connsiteX50" fmla="*/ 5392317 w 5880099"/>
              <a:gd name="connsiteY50" fmla="*/ 3066529 h 3410490"/>
              <a:gd name="connsiteX51" fmla="*/ 5401051 w 5880099"/>
              <a:gd name="connsiteY51" fmla="*/ 3058007 h 3410490"/>
              <a:gd name="connsiteX52" fmla="*/ 5412822 w 5880099"/>
              <a:gd name="connsiteY52" fmla="*/ 3053083 h 3410490"/>
              <a:gd name="connsiteX53" fmla="*/ 5425733 w 5880099"/>
              <a:gd name="connsiteY53" fmla="*/ 3051757 h 3410490"/>
              <a:gd name="connsiteX54" fmla="*/ 5443959 w 5880099"/>
              <a:gd name="connsiteY54" fmla="*/ 3053462 h 3410490"/>
              <a:gd name="connsiteX55" fmla="*/ 5458768 w 5880099"/>
              <a:gd name="connsiteY55" fmla="*/ 3059332 h 3410490"/>
              <a:gd name="connsiteX56" fmla="*/ 5469210 w 5880099"/>
              <a:gd name="connsiteY56" fmla="*/ 3070506 h 3410490"/>
              <a:gd name="connsiteX57" fmla="*/ 5473767 w 5880099"/>
              <a:gd name="connsiteY57" fmla="*/ 3088497 h 3410490"/>
              <a:gd name="connsiteX58" fmla="*/ 5525598 w 5880099"/>
              <a:gd name="connsiteY58" fmla="*/ 3088497 h 3410490"/>
              <a:gd name="connsiteX59" fmla="*/ 5517624 w 5880099"/>
              <a:gd name="connsiteY59" fmla="*/ 3052704 h 3410490"/>
              <a:gd name="connsiteX60" fmla="*/ 5495980 w 5880099"/>
              <a:gd name="connsiteY60" fmla="*/ 3028274 h 3410490"/>
              <a:gd name="connsiteX61" fmla="*/ 5464843 w 5880099"/>
              <a:gd name="connsiteY61" fmla="*/ 3014638 h 3410490"/>
              <a:gd name="connsiteX62" fmla="*/ 5428011 w 5880099"/>
              <a:gd name="connsiteY62" fmla="*/ 3010282 h 3410490"/>
              <a:gd name="connsiteX63" fmla="*/ 5661565 w 5880099"/>
              <a:gd name="connsiteY63" fmla="*/ 2936996 h 3410490"/>
              <a:gd name="connsiteX64" fmla="*/ 5661565 w 5880099"/>
              <a:gd name="connsiteY64" fmla="*/ 2999595 h 3410490"/>
              <a:gd name="connsiteX65" fmla="*/ 5724525 w 5880099"/>
              <a:gd name="connsiteY65" fmla="*/ 2999595 h 3410490"/>
              <a:gd name="connsiteX66" fmla="*/ 5724525 w 5880099"/>
              <a:gd name="connsiteY66" fmla="*/ 2936996 h 3410490"/>
              <a:gd name="connsiteX67" fmla="*/ 5394780 w 5880099"/>
              <a:gd name="connsiteY67" fmla="*/ 2798528 h 3410490"/>
              <a:gd name="connsiteX68" fmla="*/ 5453483 w 5880099"/>
              <a:gd name="connsiteY68" fmla="*/ 2798528 h 3410490"/>
              <a:gd name="connsiteX69" fmla="*/ 5481219 w 5880099"/>
              <a:gd name="connsiteY69" fmla="*/ 2806480 h 3410490"/>
              <a:gd name="connsiteX70" fmla="*/ 5490338 w 5880099"/>
              <a:gd name="connsiteY70" fmla="*/ 2832231 h 3410490"/>
              <a:gd name="connsiteX71" fmla="*/ 5481219 w 5880099"/>
              <a:gd name="connsiteY71" fmla="*/ 2858739 h 3410490"/>
              <a:gd name="connsiteX72" fmla="*/ 5453483 w 5880099"/>
              <a:gd name="connsiteY72" fmla="*/ 2866881 h 3410490"/>
              <a:gd name="connsiteX73" fmla="*/ 5394780 w 5880099"/>
              <a:gd name="connsiteY73" fmla="*/ 2866881 h 3410490"/>
              <a:gd name="connsiteX74" fmla="*/ 5394780 w 5880099"/>
              <a:gd name="connsiteY74" fmla="*/ 2798528 h 3410490"/>
              <a:gd name="connsiteX75" fmla="*/ 5576363 w 5880099"/>
              <a:gd name="connsiteY75" fmla="*/ 2757069 h 3410490"/>
              <a:gd name="connsiteX76" fmla="*/ 5576363 w 5880099"/>
              <a:gd name="connsiteY76" fmla="*/ 3000064 h 3410490"/>
              <a:gd name="connsiteX77" fmla="*/ 5629908 w 5880099"/>
              <a:gd name="connsiteY77" fmla="*/ 3000064 h 3410490"/>
              <a:gd name="connsiteX78" fmla="*/ 5629908 w 5880099"/>
              <a:gd name="connsiteY78" fmla="*/ 2757069 h 3410490"/>
              <a:gd name="connsiteX79" fmla="*/ 5341235 w 5880099"/>
              <a:gd name="connsiteY79" fmla="*/ 2757069 h 3410490"/>
              <a:gd name="connsiteX80" fmla="*/ 5341235 w 5880099"/>
              <a:gd name="connsiteY80" fmla="*/ 3000064 h 3410490"/>
              <a:gd name="connsiteX81" fmla="*/ 5394784 w 5880099"/>
              <a:gd name="connsiteY81" fmla="*/ 3000064 h 3410490"/>
              <a:gd name="connsiteX82" fmla="*/ 5394784 w 5880099"/>
              <a:gd name="connsiteY82" fmla="*/ 2905177 h 3410490"/>
              <a:gd name="connsiteX83" fmla="*/ 5448332 w 5880099"/>
              <a:gd name="connsiteY83" fmla="*/ 2905177 h 3410490"/>
              <a:gd name="connsiteX84" fmla="*/ 5477385 w 5880099"/>
              <a:gd name="connsiteY84" fmla="*/ 2913889 h 3410490"/>
              <a:gd name="connsiteX85" fmla="*/ 5488968 w 5880099"/>
              <a:gd name="connsiteY85" fmla="*/ 2941920 h 3410490"/>
              <a:gd name="connsiteX86" fmla="*/ 5492007 w 5880099"/>
              <a:gd name="connsiteY86" fmla="*/ 2972412 h 3410490"/>
              <a:gd name="connsiteX87" fmla="*/ 5497513 w 5880099"/>
              <a:gd name="connsiteY87" fmla="*/ 3000064 h 3410490"/>
              <a:gd name="connsiteX88" fmla="*/ 5551062 w 5880099"/>
              <a:gd name="connsiteY88" fmla="*/ 3000064 h 3410490"/>
              <a:gd name="connsiteX89" fmla="*/ 5545365 w 5880099"/>
              <a:gd name="connsiteY89" fmla="*/ 2987564 h 3410490"/>
              <a:gd name="connsiteX90" fmla="*/ 5542707 w 5880099"/>
              <a:gd name="connsiteY90" fmla="*/ 2972034 h 3410490"/>
              <a:gd name="connsiteX91" fmla="*/ 5541568 w 5880099"/>
              <a:gd name="connsiteY91" fmla="*/ 2956124 h 3410490"/>
              <a:gd name="connsiteX92" fmla="*/ 5540808 w 5880099"/>
              <a:gd name="connsiteY92" fmla="*/ 2942488 h 3410490"/>
              <a:gd name="connsiteX93" fmla="*/ 5538339 w 5880099"/>
              <a:gd name="connsiteY93" fmla="*/ 2924116 h 3410490"/>
              <a:gd name="connsiteX94" fmla="*/ 5532263 w 5880099"/>
              <a:gd name="connsiteY94" fmla="*/ 2907260 h 3410490"/>
              <a:gd name="connsiteX95" fmla="*/ 5521629 w 5880099"/>
              <a:gd name="connsiteY95" fmla="*/ 2894003 h 3410490"/>
              <a:gd name="connsiteX96" fmla="*/ 5505299 w 5880099"/>
              <a:gd name="connsiteY96" fmla="*/ 2885669 h 3410490"/>
              <a:gd name="connsiteX97" fmla="*/ 5505299 w 5880099"/>
              <a:gd name="connsiteY97" fmla="*/ 2885101 h 3410490"/>
              <a:gd name="connsiteX98" fmla="*/ 5534921 w 5880099"/>
              <a:gd name="connsiteY98" fmla="*/ 2861237 h 3410490"/>
              <a:gd name="connsiteX99" fmla="*/ 5543846 w 5880099"/>
              <a:gd name="connsiteY99" fmla="*/ 2824115 h 3410490"/>
              <a:gd name="connsiteX100" fmla="*/ 5538909 w 5880099"/>
              <a:gd name="connsiteY100" fmla="*/ 2798168 h 3410490"/>
              <a:gd name="connsiteX101" fmla="*/ 5524668 w 5880099"/>
              <a:gd name="connsiteY101" fmla="*/ 2776766 h 3410490"/>
              <a:gd name="connsiteX102" fmla="*/ 5502071 w 5880099"/>
              <a:gd name="connsiteY102" fmla="*/ 2762372 h 3410490"/>
              <a:gd name="connsiteX103" fmla="*/ 5472638 w 5880099"/>
              <a:gd name="connsiteY103" fmla="*/ 2757069 h 3410490"/>
              <a:gd name="connsiteX104" fmla="*/ 0 w 5880099"/>
              <a:gd name="connsiteY104" fmla="*/ 0 h 3410490"/>
              <a:gd name="connsiteX105" fmla="*/ 5880099 w 5880099"/>
              <a:gd name="connsiteY105" fmla="*/ 0 h 3410490"/>
              <a:gd name="connsiteX106" fmla="*/ 5880099 w 5880099"/>
              <a:gd name="connsiteY106" fmla="*/ 3410490 h 3410490"/>
              <a:gd name="connsiteX107" fmla="*/ 0 w 5880099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880099" h="3410490">
                <a:moveTo>
                  <a:pt x="5551415" y="3016154"/>
                </a:moveTo>
                <a:lnTo>
                  <a:pt x="5551415" y="3258914"/>
                </a:lnTo>
                <a:lnTo>
                  <a:pt x="5724290" y="3258914"/>
                </a:lnTo>
                <a:lnTo>
                  <a:pt x="5724290" y="3214050"/>
                </a:lnTo>
                <a:lnTo>
                  <a:pt x="5604960" y="3214050"/>
                </a:lnTo>
                <a:lnTo>
                  <a:pt x="5604960" y="3154505"/>
                </a:lnTo>
                <a:lnTo>
                  <a:pt x="5717229" y="3154505"/>
                </a:lnTo>
                <a:lnTo>
                  <a:pt x="5717229" y="3113047"/>
                </a:lnTo>
                <a:lnTo>
                  <a:pt x="5604960" y="3113047"/>
                </a:lnTo>
                <a:lnTo>
                  <a:pt x="5604960" y="3061018"/>
                </a:lnTo>
                <a:lnTo>
                  <a:pt x="5724525" y="3061018"/>
                </a:lnTo>
                <a:lnTo>
                  <a:pt x="5724525" y="3016154"/>
                </a:lnTo>
                <a:close/>
                <a:moveTo>
                  <a:pt x="5428011" y="3010282"/>
                </a:moveTo>
                <a:cubicBezTo>
                  <a:pt x="5417189" y="3010282"/>
                  <a:pt x="5406177" y="3011797"/>
                  <a:pt x="5395355" y="3014638"/>
                </a:cubicBezTo>
                <a:cubicBezTo>
                  <a:pt x="5384343" y="3017668"/>
                  <a:pt x="5374661" y="3022213"/>
                  <a:pt x="5365927" y="3028274"/>
                </a:cubicBezTo>
                <a:cubicBezTo>
                  <a:pt x="5357383" y="3034523"/>
                  <a:pt x="5350359" y="3042099"/>
                  <a:pt x="5345043" y="3051378"/>
                </a:cubicBezTo>
                <a:cubicBezTo>
                  <a:pt x="5339727" y="3060469"/>
                  <a:pt x="5337069" y="3071264"/>
                  <a:pt x="5337069" y="3083763"/>
                </a:cubicBezTo>
                <a:cubicBezTo>
                  <a:pt x="5337069" y="3094936"/>
                  <a:pt x="5339157" y="3104406"/>
                  <a:pt x="5343334" y="3112170"/>
                </a:cubicBezTo>
                <a:cubicBezTo>
                  <a:pt x="5347511" y="3119935"/>
                  <a:pt x="5353017" y="3126563"/>
                  <a:pt x="5359852" y="3131677"/>
                </a:cubicBezTo>
                <a:cubicBezTo>
                  <a:pt x="5366687" y="3136979"/>
                  <a:pt x="5374471" y="3141146"/>
                  <a:pt x="5383014" y="3144555"/>
                </a:cubicBezTo>
                <a:cubicBezTo>
                  <a:pt x="5391748" y="3147774"/>
                  <a:pt x="5400481" y="3150615"/>
                  <a:pt x="5409595" y="3152888"/>
                </a:cubicBezTo>
                <a:cubicBezTo>
                  <a:pt x="5418518" y="3155350"/>
                  <a:pt x="5427251" y="3157622"/>
                  <a:pt x="5435985" y="3159705"/>
                </a:cubicBezTo>
                <a:cubicBezTo>
                  <a:pt x="5444529" y="3161789"/>
                  <a:pt x="5452313" y="3164061"/>
                  <a:pt x="5459148" y="3166713"/>
                </a:cubicBezTo>
                <a:cubicBezTo>
                  <a:pt x="5465983" y="3169553"/>
                  <a:pt x="5471488" y="3172962"/>
                  <a:pt x="5475665" y="3176939"/>
                </a:cubicBezTo>
                <a:cubicBezTo>
                  <a:pt x="5479842" y="3181106"/>
                  <a:pt x="5481931" y="3186408"/>
                  <a:pt x="5481931" y="3193037"/>
                </a:cubicBezTo>
                <a:cubicBezTo>
                  <a:pt x="5481931" y="3199097"/>
                  <a:pt x="5480412" y="3204210"/>
                  <a:pt x="5477184" y="3208187"/>
                </a:cubicBezTo>
                <a:cubicBezTo>
                  <a:pt x="5473957" y="3212165"/>
                  <a:pt x="5469970" y="3215195"/>
                  <a:pt x="5465223" y="3217467"/>
                </a:cubicBezTo>
                <a:cubicBezTo>
                  <a:pt x="5460477" y="3219740"/>
                  <a:pt x="5455350" y="3221255"/>
                  <a:pt x="5449845" y="3222012"/>
                </a:cubicBezTo>
                <a:cubicBezTo>
                  <a:pt x="5444529" y="3222959"/>
                  <a:pt x="5439402" y="3223338"/>
                  <a:pt x="5434656" y="3223338"/>
                </a:cubicBezTo>
                <a:cubicBezTo>
                  <a:pt x="5427441" y="3223338"/>
                  <a:pt x="5420606" y="3222391"/>
                  <a:pt x="5414151" y="3220687"/>
                </a:cubicBezTo>
                <a:cubicBezTo>
                  <a:pt x="5407506" y="3218982"/>
                  <a:pt x="5401810" y="3216331"/>
                  <a:pt x="5396874" y="3212922"/>
                </a:cubicBezTo>
                <a:cubicBezTo>
                  <a:pt x="5391938" y="3209324"/>
                  <a:pt x="5388141" y="3204779"/>
                  <a:pt x="5385103" y="3199097"/>
                </a:cubicBezTo>
                <a:cubicBezTo>
                  <a:pt x="5382065" y="3193416"/>
                  <a:pt x="5380736" y="3186598"/>
                  <a:pt x="5380736" y="3178454"/>
                </a:cubicBezTo>
                <a:cubicBezTo>
                  <a:pt x="5380736" y="3178454"/>
                  <a:pt x="5380736" y="3178454"/>
                  <a:pt x="5328905" y="3178454"/>
                </a:cubicBezTo>
                <a:cubicBezTo>
                  <a:pt x="5328525" y="3193416"/>
                  <a:pt x="5331373" y="3206294"/>
                  <a:pt x="5337069" y="3217088"/>
                </a:cubicBezTo>
                <a:cubicBezTo>
                  <a:pt x="5342764" y="3228073"/>
                  <a:pt x="5350359" y="3236974"/>
                  <a:pt x="5360042" y="3243981"/>
                </a:cubicBezTo>
                <a:cubicBezTo>
                  <a:pt x="5369724" y="3250988"/>
                  <a:pt x="5380926" y="3256291"/>
                  <a:pt x="5393457" y="3259510"/>
                </a:cubicBezTo>
                <a:cubicBezTo>
                  <a:pt x="5406177" y="3262730"/>
                  <a:pt x="5419087" y="3264434"/>
                  <a:pt x="5432567" y="3264434"/>
                </a:cubicBezTo>
                <a:cubicBezTo>
                  <a:pt x="5449085" y="3264434"/>
                  <a:pt x="5463704" y="3262540"/>
                  <a:pt x="5476425" y="3258753"/>
                </a:cubicBezTo>
                <a:cubicBezTo>
                  <a:pt x="5488955" y="3254776"/>
                  <a:pt x="5499587" y="3249473"/>
                  <a:pt x="5508131" y="3242466"/>
                </a:cubicBezTo>
                <a:cubicBezTo>
                  <a:pt x="5516675" y="3235648"/>
                  <a:pt x="5522940" y="3227315"/>
                  <a:pt x="5527307" y="3217846"/>
                </a:cubicBezTo>
                <a:cubicBezTo>
                  <a:pt x="5531674" y="3208377"/>
                  <a:pt x="5533762" y="3197961"/>
                  <a:pt x="5533762" y="3186787"/>
                </a:cubicBezTo>
                <a:cubicBezTo>
                  <a:pt x="5533762" y="3173341"/>
                  <a:pt x="5530914" y="3162167"/>
                  <a:pt x="5525218" y="3153456"/>
                </a:cubicBezTo>
                <a:cubicBezTo>
                  <a:pt x="5519333" y="3144555"/>
                  <a:pt x="5512498" y="3137737"/>
                  <a:pt x="5504524" y="3132434"/>
                </a:cubicBezTo>
                <a:cubicBezTo>
                  <a:pt x="5496550" y="3127321"/>
                  <a:pt x="5488576" y="3123344"/>
                  <a:pt x="5480412" y="3121071"/>
                </a:cubicBezTo>
                <a:cubicBezTo>
                  <a:pt x="5472438" y="3118609"/>
                  <a:pt x="5465983" y="3117094"/>
                  <a:pt x="5461426" y="3116147"/>
                </a:cubicBezTo>
                <a:cubicBezTo>
                  <a:pt x="5446237" y="3112170"/>
                  <a:pt x="5433896" y="3109140"/>
                  <a:pt x="5424593" y="3106489"/>
                </a:cubicBezTo>
                <a:cubicBezTo>
                  <a:pt x="5415100" y="3104027"/>
                  <a:pt x="5407696" y="3101565"/>
                  <a:pt x="5402380" y="3099103"/>
                </a:cubicBezTo>
                <a:cubicBezTo>
                  <a:pt x="5397064" y="3096641"/>
                  <a:pt x="5393457" y="3093800"/>
                  <a:pt x="5391558" y="3090959"/>
                </a:cubicBezTo>
                <a:cubicBezTo>
                  <a:pt x="5389849" y="3087929"/>
                  <a:pt x="5388900" y="3084142"/>
                  <a:pt x="5388900" y="3079407"/>
                </a:cubicBezTo>
                <a:cubicBezTo>
                  <a:pt x="5388900" y="3074104"/>
                  <a:pt x="5390039" y="3069749"/>
                  <a:pt x="5392317" y="3066529"/>
                </a:cubicBezTo>
                <a:cubicBezTo>
                  <a:pt x="5394596" y="3063120"/>
                  <a:pt x="5397444" y="3060279"/>
                  <a:pt x="5401051" y="3058007"/>
                </a:cubicBezTo>
                <a:cubicBezTo>
                  <a:pt x="5404468" y="3055734"/>
                  <a:pt x="5408455" y="3054030"/>
                  <a:pt x="5412822" y="3053083"/>
                </a:cubicBezTo>
                <a:cubicBezTo>
                  <a:pt x="5416999" y="3052325"/>
                  <a:pt x="5421366" y="3051757"/>
                  <a:pt x="5425733" y="3051757"/>
                </a:cubicBezTo>
                <a:cubicBezTo>
                  <a:pt x="5432378" y="3051757"/>
                  <a:pt x="5438453" y="3052325"/>
                  <a:pt x="5443959" y="3053462"/>
                </a:cubicBezTo>
                <a:cubicBezTo>
                  <a:pt x="5449465" y="3054598"/>
                  <a:pt x="5454401" y="3056492"/>
                  <a:pt x="5458768" y="3059332"/>
                </a:cubicBezTo>
                <a:cubicBezTo>
                  <a:pt x="5463135" y="3061984"/>
                  <a:pt x="5466552" y="3065771"/>
                  <a:pt x="5469210" y="3070506"/>
                </a:cubicBezTo>
                <a:cubicBezTo>
                  <a:pt x="5471868" y="3075241"/>
                  <a:pt x="5473387" y="3081301"/>
                  <a:pt x="5473767" y="3088497"/>
                </a:cubicBezTo>
                <a:cubicBezTo>
                  <a:pt x="5473767" y="3088497"/>
                  <a:pt x="5473767" y="3088497"/>
                  <a:pt x="5525598" y="3088497"/>
                </a:cubicBezTo>
                <a:cubicBezTo>
                  <a:pt x="5525598" y="3074483"/>
                  <a:pt x="5522940" y="3062552"/>
                  <a:pt x="5517624" y="3052704"/>
                </a:cubicBezTo>
                <a:cubicBezTo>
                  <a:pt x="5512308" y="3042856"/>
                  <a:pt x="5505093" y="3034713"/>
                  <a:pt x="5495980" y="3028274"/>
                </a:cubicBezTo>
                <a:cubicBezTo>
                  <a:pt x="5486867" y="3022024"/>
                  <a:pt x="5476425" y="3017479"/>
                  <a:pt x="5464843" y="3014638"/>
                </a:cubicBezTo>
                <a:cubicBezTo>
                  <a:pt x="5453072" y="3011797"/>
                  <a:pt x="5440731" y="3010282"/>
                  <a:pt x="5428011" y="3010282"/>
                </a:cubicBezTo>
                <a:close/>
                <a:moveTo>
                  <a:pt x="5661565" y="2936996"/>
                </a:moveTo>
                <a:lnTo>
                  <a:pt x="5661565" y="2999595"/>
                </a:lnTo>
                <a:lnTo>
                  <a:pt x="5724525" y="2999595"/>
                </a:lnTo>
                <a:lnTo>
                  <a:pt x="5724525" y="2936996"/>
                </a:lnTo>
                <a:close/>
                <a:moveTo>
                  <a:pt x="5394780" y="2798528"/>
                </a:moveTo>
                <a:cubicBezTo>
                  <a:pt x="5394780" y="2798528"/>
                  <a:pt x="5394780" y="2798528"/>
                  <a:pt x="5453483" y="2798528"/>
                </a:cubicBezTo>
                <a:cubicBezTo>
                  <a:pt x="5465831" y="2798528"/>
                  <a:pt x="5474950" y="2801178"/>
                  <a:pt x="5481219" y="2806480"/>
                </a:cubicBezTo>
                <a:cubicBezTo>
                  <a:pt x="5487299" y="2811971"/>
                  <a:pt x="5490338" y="2820492"/>
                  <a:pt x="5490338" y="2832231"/>
                </a:cubicBezTo>
                <a:cubicBezTo>
                  <a:pt x="5490338" y="2844538"/>
                  <a:pt x="5487299" y="2853248"/>
                  <a:pt x="5481219" y="2858739"/>
                </a:cubicBezTo>
                <a:cubicBezTo>
                  <a:pt x="5474950" y="2864230"/>
                  <a:pt x="5465831" y="2866881"/>
                  <a:pt x="5453483" y="2866881"/>
                </a:cubicBezTo>
                <a:lnTo>
                  <a:pt x="5394780" y="2866881"/>
                </a:lnTo>
                <a:cubicBezTo>
                  <a:pt x="5394780" y="2866881"/>
                  <a:pt x="5394780" y="2866881"/>
                  <a:pt x="5394780" y="2798528"/>
                </a:cubicBezTo>
                <a:close/>
                <a:moveTo>
                  <a:pt x="5576363" y="2757069"/>
                </a:moveTo>
                <a:lnTo>
                  <a:pt x="5576363" y="3000064"/>
                </a:lnTo>
                <a:lnTo>
                  <a:pt x="5629908" y="3000064"/>
                </a:lnTo>
                <a:lnTo>
                  <a:pt x="5629908" y="2757069"/>
                </a:lnTo>
                <a:close/>
                <a:moveTo>
                  <a:pt x="5341235" y="2757069"/>
                </a:moveTo>
                <a:cubicBezTo>
                  <a:pt x="5341235" y="2757069"/>
                  <a:pt x="5341235" y="2757069"/>
                  <a:pt x="5341235" y="3000064"/>
                </a:cubicBezTo>
                <a:cubicBezTo>
                  <a:pt x="5341235" y="3000064"/>
                  <a:pt x="5341235" y="3000064"/>
                  <a:pt x="5394784" y="3000064"/>
                </a:cubicBezTo>
                <a:cubicBezTo>
                  <a:pt x="5394784" y="3000064"/>
                  <a:pt x="5394784" y="3000064"/>
                  <a:pt x="5394784" y="2905177"/>
                </a:cubicBezTo>
                <a:cubicBezTo>
                  <a:pt x="5394784" y="2905177"/>
                  <a:pt x="5394784" y="2905177"/>
                  <a:pt x="5448332" y="2905177"/>
                </a:cubicBezTo>
                <a:cubicBezTo>
                  <a:pt x="5461814" y="2905177"/>
                  <a:pt x="5471499" y="2908018"/>
                  <a:pt x="5477385" y="2913889"/>
                </a:cubicBezTo>
                <a:cubicBezTo>
                  <a:pt x="5483272" y="2919760"/>
                  <a:pt x="5487070" y="2929230"/>
                  <a:pt x="5488968" y="2941920"/>
                </a:cubicBezTo>
                <a:cubicBezTo>
                  <a:pt x="5490298" y="2951579"/>
                  <a:pt x="5491437" y="2961806"/>
                  <a:pt x="5492007" y="2972412"/>
                </a:cubicBezTo>
                <a:cubicBezTo>
                  <a:pt x="5492766" y="2983208"/>
                  <a:pt x="5494475" y="2992299"/>
                  <a:pt x="5497513" y="3000064"/>
                </a:cubicBezTo>
                <a:cubicBezTo>
                  <a:pt x="5497513" y="3000064"/>
                  <a:pt x="5497513" y="3000064"/>
                  <a:pt x="5551062" y="3000064"/>
                </a:cubicBezTo>
                <a:cubicBezTo>
                  <a:pt x="5548593" y="2996655"/>
                  <a:pt x="5546695" y="2992488"/>
                  <a:pt x="5545365" y="2987564"/>
                </a:cubicBezTo>
                <a:cubicBezTo>
                  <a:pt x="5544226" y="2982829"/>
                  <a:pt x="5543277" y="2977526"/>
                  <a:pt x="5542707" y="2972034"/>
                </a:cubicBezTo>
                <a:cubicBezTo>
                  <a:pt x="5542137" y="2966731"/>
                  <a:pt x="5541757" y="2961427"/>
                  <a:pt x="5541568" y="2956124"/>
                </a:cubicBezTo>
                <a:cubicBezTo>
                  <a:pt x="5541188" y="2951011"/>
                  <a:pt x="5540998" y="2946465"/>
                  <a:pt x="5540808" y="2942488"/>
                </a:cubicBezTo>
                <a:cubicBezTo>
                  <a:pt x="5540428" y="2936427"/>
                  <a:pt x="5539479" y="2930367"/>
                  <a:pt x="5538339" y="2924116"/>
                </a:cubicBezTo>
                <a:cubicBezTo>
                  <a:pt x="5537010" y="2918056"/>
                  <a:pt x="5534921" y="2912374"/>
                  <a:pt x="5532263" y="2907260"/>
                </a:cubicBezTo>
                <a:cubicBezTo>
                  <a:pt x="5529605" y="2902147"/>
                  <a:pt x="5525997" y="2897790"/>
                  <a:pt x="5521629" y="2894003"/>
                </a:cubicBezTo>
                <a:cubicBezTo>
                  <a:pt x="5517452" y="2890215"/>
                  <a:pt x="5511945" y="2887563"/>
                  <a:pt x="5505299" y="2885669"/>
                </a:cubicBezTo>
                <a:cubicBezTo>
                  <a:pt x="5505299" y="2885669"/>
                  <a:pt x="5505299" y="2885669"/>
                  <a:pt x="5505299" y="2885101"/>
                </a:cubicBezTo>
                <a:cubicBezTo>
                  <a:pt x="5518971" y="2879608"/>
                  <a:pt x="5528845" y="2871654"/>
                  <a:pt x="5534921" y="2861237"/>
                </a:cubicBezTo>
                <a:cubicBezTo>
                  <a:pt x="5540808" y="2850820"/>
                  <a:pt x="5543846" y="2838320"/>
                  <a:pt x="5543846" y="2824115"/>
                </a:cubicBezTo>
                <a:cubicBezTo>
                  <a:pt x="5543846" y="2814835"/>
                  <a:pt x="5542327" y="2806123"/>
                  <a:pt x="5538909" y="2798168"/>
                </a:cubicBezTo>
                <a:cubicBezTo>
                  <a:pt x="5535681" y="2790024"/>
                  <a:pt x="5530934" y="2783016"/>
                  <a:pt x="5524668" y="2776766"/>
                </a:cubicBezTo>
                <a:cubicBezTo>
                  <a:pt x="5518401" y="2770706"/>
                  <a:pt x="5510806" y="2765781"/>
                  <a:pt x="5502071" y="2762372"/>
                </a:cubicBezTo>
                <a:cubicBezTo>
                  <a:pt x="5493336" y="2758774"/>
                  <a:pt x="5483462" y="2757069"/>
                  <a:pt x="5472638" y="2757069"/>
                </a:cubicBezTo>
                <a:close/>
                <a:moveTo>
                  <a:pt x="0" y="0"/>
                </a:moveTo>
                <a:lnTo>
                  <a:pt x="5880099" y="0"/>
                </a:lnTo>
                <a:lnTo>
                  <a:pt x="5880099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631190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926995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82627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yra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0"/>
          </p:nvPr>
        </p:nvSpPr>
        <p:spPr>
          <a:xfrm>
            <a:off x="9269951" y="3447511"/>
            <a:ext cx="2922048" cy="3410490"/>
          </a:xfrm>
          <a:custGeom>
            <a:avLst/>
            <a:gdLst>
              <a:gd name="connsiteX0" fmla="*/ 2593364 w 2922048"/>
              <a:gd name="connsiteY0" fmla="*/ 3016154 h 3410490"/>
              <a:gd name="connsiteX1" fmla="*/ 2593364 w 2922048"/>
              <a:gd name="connsiteY1" fmla="*/ 3258914 h 3410490"/>
              <a:gd name="connsiteX2" fmla="*/ 2766239 w 2922048"/>
              <a:gd name="connsiteY2" fmla="*/ 3258914 h 3410490"/>
              <a:gd name="connsiteX3" fmla="*/ 2766239 w 2922048"/>
              <a:gd name="connsiteY3" fmla="*/ 3214050 h 3410490"/>
              <a:gd name="connsiteX4" fmla="*/ 2646909 w 2922048"/>
              <a:gd name="connsiteY4" fmla="*/ 3214050 h 3410490"/>
              <a:gd name="connsiteX5" fmla="*/ 2646909 w 2922048"/>
              <a:gd name="connsiteY5" fmla="*/ 3154505 h 3410490"/>
              <a:gd name="connsiteX6" fmla="*/ 2759178 w 2922048"/>
              <a:gd name="connsiteY6" fmla="*/ 3154505 h 3410490"/>
              <a:gd name="connsiteX7" fmla="*/ 2759178 w 2922048"/>
              <a:gd name="connsiteY7" fmla="*/ 3113047 h 3410490"/>
              <a:gd name="connsiteX8" fmla="*/ 2646909 w 2922048"/>
              <a:gd name="connsiteY8" fmla="*/ 3113047 h 3410490"/>
              <a:gd name="connsiteX9" fmla="*/ 2646909 w 2922048"/>
              <a:gd name="connsiteY9" fmla="*/ 3061018 h 3410490"/>
              <a:gd name="connsiteX10" fmla="*/ 2766474 w 2922048"/>
              <a:gd name="connsiteY10" fmla="*/ 3061018 h 3410490"/>
              <a:gd name="connsiteX11" fmla="*/ 2766474 w 2922048"/>
              <a:gd name="connsiteY11" fmla="*/ 3016154 h 3410490"/>
              <a:gd name="connsiteX12" fmla="*/ 2469960 w 2922048"/>
              <a:gd name="connsiteY12" fmla="*/ 3010282 h 3410490"/>
              <a:gd name="connsiteX13" fmla="*/ 2437304 w 2922048"/>
              <a:gd name="connsiteY13" fmla="*/ 3014638 h 3410490"/>
              <a:gd name="connsiteX14" fmla="*/ 2407876 w 2922048"/>
              <a:gd name="connsiteY14" fmla="*/ 3028274 h 3410490"/>
              <a:gd name="connsiteX15" fmla="*/ 2386992 w 2922048"/>
              <a:gd name="connsiteY15" fmla="*/ 3051378 h 3410490"/>
              <a:gd name="connsiteX16" fmla="*/ 2379018 w 2922048"/>
              <a:gd name="connsiteY16" fmla="*/ 3083763 h 3410490"/>
              <a:gd name="connsiteX17" fmla="*/ 2385283 w 2922048"/>
              <a:gd name="connsiteY17" fmla="*/ 3112170 h 3410490"/>
              <a:gd name="connsiteX18" fmla="*/ 2401801 w 2922048"/>
              <a:gd name="connsiteY18" fmla="*/ 3131677 h 3410490"/>
              <a:gd name="connsiteX19" fmla="*/ 2424963 w 2922048"/>
              <a:gd name="connsiteY19" fmla="*/ 3144555 h 3410490"/>
              <a:gd name="connsiteX20" fmla="*/ 2451544 w 2922048"/>
              <a:gd name="connsiteY20" fmla="*/ 3152888 h 3410490"/>
              <a:gd name="connsiteX21" fmla="*/ 2477934 w 2922048"/>
              <a:gd name="connsiteY21" fmla="*/ 3159705 h 3410490"/>
              <a:gd name="connsiteX22" fmla="*/ 2501097 w 2922048"/>
              <a:gd name="connsiteY22" fmla="*/ 3166713 h 3410490"/>
              <a:gd name="connsiteX23" fmla="*/ 2517614 w 2922048"/>
              <a:gd name="connsiteY23" fmla="*/ 3176939 h 3410490"/>
              <a:gd name="connsiteX24" fmla="*/ 2523880 w 2922048"/>
              <a:gd name="connsiteY24" fmla="*/ 3193037 h 3410490"/>
              <a:gd name="connsiteX25" fmla="*/ 2519133 w 2922048"/>
              <a:gd name="connsiteY25" fmla="*/ 3208187 h 3410490"/>
              <a:gd name="connsiteX26" fmla="*/ 2507172 w 2922048"/>
              <a:gd name="connsiteY26" fmla="*/ 3217467 h 3410490"/>
              <a:gd name="connsiteX27" fmla="*/ 2491794 w 2922048"/>
              <a:gd name="connsiteY27" fmla="*/ 3222012 h 3410490"/>
              <a:gd name="connsiteX28" fmla="*/ 2476605 w 2922048"/>
              <a:gd name="connsiteY28" fmla="*/ 3223338 h 3410490"/>
              <a:gd name="connsiteX29" fmla="*/ 2456100 w 2922048"/>
              <a:gd name="connsiteY29" fmla="*/ 3220687 h 3410490"/>
              <a:gd name="connsiteX30" fmla="*/ 2438823 w 2922048"/>
              <a:gd name="connsiteY30" fmla="*/ 3212922 h 3410490"/>
              <a:gd name="connsiteX31" fmla="*/ 2427052 w 2922048"/>
              <a:gd name="connsiteY31" fmla="*/ 3199097 h 3410490"/>
              <a:gd name="connsiteX32" fmla="*/ 2422685 w 2922048"/>
              <a:gd name="connsiteY32" fmla="*/ 3178454 h 3410490"/>
              <a:gd name="connsiteX33" fmla="*/ 2370854 w 2922048"/>
              <a:gd name="connsiteY33" fmla="*/ 3178454 h 3410490"/>
              <a:gd name="connsiteX34" fmla="*/ 2379018 w 2922048"/>
              <a:gd name="connsiteY34" fmla="*/ 3217088 h 3410490"/>
              <a:gd name="connsiteX35" fmla="*/ 2401991 w 2922048"/>
              <a:gd name="connsiteY35" fmla="*/ 3243981 h 3410490"/>
              <a:gd name="connsiteX36" fmla="*/ 2435406 w 2922048"/>
              <a:gd name="connsiteY36" fmla="*/ 3259510 h 3410490"/>
              <a:gd name="connsiteX37" fmla="*/ 2474516 w 2922048"/>
              <a:gd name="connsiteY37" fmla="*/ 3264434 h 3410490"/>
              <a:gd name="connsiteX38" fmla="*/ 2518374 w 2922048"/>
              <a:gd name="connsiteY38" fmla="*/ 3258753 h 3410490"/>
              <a:gd name="connsiteX39" fmla="*/ 2550080 w 2922048"/>
              <a:gd name="connsiteY39" fmla="*/ 3242466 h 3410490"/>
              <a:gd name="connsiteX40" fmla="*/ 2569256 w 2922048"/>
              <a:gd name="connsiteY40" fmla="*/ 3217846 h 3410490"/>
              <a:gd name="connsiteX41" fmla="*/ 2575711 w 2922048"/>
              <a:gd name="connsiteY41" fmla="*/ 3186787 h 3410490"/>
              <a:gd name="connsiteX42" fmla="*/ 2567167 w 2922048"/>
              <a:gd name="connsiteY42" fmla="*/ 3153456 h 3410490"/>
              <a:gd name="connsiteX43" fmla="*/ 2546473 w 2922048"/>
              <a:gd name="connsiteY43" fmla="*/ 3132434 h 3410490"/>
              <a:gd name="connsiteX44" fmla="*/ 2522361 w 2922048"/>
              <a:gd name="connsiteY44" fmla="*/ 3121071 h 3410490"/>
              <a:gd name="connsiteX45" fmla="*/ 2503375 w 2922048"/>
              <a:gd name="connsiteY45" fmla="*/ 3116147 h 3410490"/>
              <a:gd name="connsiteX46" fmla="*/ 2466542 w 2922048"/>
              <a:gd name="connsiteY46" fmla="*/ 3106489 h 3410490"/>
              <a:gd name="connsiteX47" fmla="*/ 2444329 w 2922048"/>
              <a:gd name="connsiteY47" fmla="*/ 3099103 h 3410490"/>
              <a:gd name="connsiteX48" fmla="*/ 2433507 w 2922048"/>
              <a:gd name="connsiteY48" fmla="*/ 3090959 h 3410490"/>
              <a:gd name="connsiteX49" fmla="*/ 2430849 w 2922048"/>
              <a:gd name="connsiteY49" fmla="*/ 3079407 h 3410490"/>
              <a:gd name="connsiteX50" fmla="*/ 2434266 w 2922048"/>
              <a:gd name="connsiteY50" fmla="*/ 3066529 h 3410490"/>
              <a:gd name="connsiteX51" fmla="*/ 2443000 w 2922048"/>
              <a:gd name="connsiteY51" fmla="*/ 3058007 h 3410490"/>
              <a:gd name="connsiteX52" fmla="*/ 2454771 w 2922048"/>
              <a:gd name="connsiteY52" fmla="*/ 3053083 h 3410490"/>
              <a:gd name="connsiteX53" fmla="*/ 2467682 w 2922048"/>
              <a:gd name="connsiteY53" fmla="*/ 3051757 h 3410490"/>
              <a:gd name="connsiteX54" fmla="*/ 2485908 w 2922048"/>
              <a:gd name="connsiteY54" fmla="*/ 3053462 h 3410490"/>
              <a:gd name="connsiteX55" fmla="*/ 2500717 w 2922048"/>
              <a:gd name="connsiteY55" fmla="*/ 3059332 h 3410490"/>
              <a:gd name="connsiteX56" fmla="*/ 2511159 w 2922048"/>
              <a:gd name="connsiteY56" fmla="*/ 3070506 h 3410490"/>
              <a:gd name="connsiteX57" fmla="*/ 2515716 w 2922048"/>
              <a:gd name="connsiteY57" fmla="*/ 3088497 h 3410490"/>
              <a:gd name="connsiteX58" fmla="*/ 2567547 w 2922048"/>
              <a:gd name="connsiteY58" fmla="*/ 3088497 h 3410490"/>
              <a:gd name="connsiteX59" fmla="*/ 2559573 w 2922048"/>
              <a:gd name="connsiteY59" fmla="*/ 3052704 h 3410490"/>
              <a:gd name="connsiteX60" fmla="*/ 2537929 w 2922048"/>
              <a:gd name="connsiteY60" fmla="*/ 3028274 h 3410490"/>
              <a:gd name="connsiteX61" fmla="*/ 2506792 w 2922048"/>
              <a:gd name="connsiteY61" fmla="*/ 3014638 h 3410490"/>
              <a:gd name="connsiteX62" fmla="*/ 2469960 w 2922048"/>
              <a:gd name="connsiteY62" fmla="*/ 3010282 h 3410490"/>
              <a:gd name="connsiteX63" fmla="*/ 2703514 w 2922048"/>
              <a:gd name="connsiteY63" fmla="*/ 2936996 h 3410490"/>
              <a:gd name="connsiteX64" fmla="*/ 2703514 w 2922048"/>
              <a:gd name="connsiteY64" fmla="*/ 2999595 h 3410490"/>
              <a:gd name="connsiteX65" fmla="*/ 2766474 w 2922048"/>
              <a:gd name="connsiteY65" fmla="*/ 2999595 h 3410490"/>
              <a:gd name="connsiteX66" fmla="*/ 2766474 w 2922048"/>
              <a:gd name="connsiteY66" fmla="*/ 2936996 h 3410490"/>
              <a:gd name="connsiteX67" fmla="*/ 2436729 w 2922048"/>
              <a:gd name="connsiteY67" fmla="*/ 2798528 h 3410490"/>
              <a:gd name="connsiteX68" fmla="*/ 2495432 w 2922048"/>
              <a:gd name="connsiteY68" fmla="*/ 2798528 h 3410490"/>
              <a:gd name="connsiteX69" fmla="*/ 2523168 w 2922048"/>
              <a:gd name="connsiteY69" fmla="*/ 2806480 h 3410490"/>
              <a:gd name="connsiteX70" fmla="*/ 2532287 w 2922048"/>
              <a:gd name="connsiteY70" fmla="*/ 2832231 h 3410490"/>
              <a:gd name="connsiteX71" fmla="*/ 2523168 w 2922048"/>
              <a:gd name="connsiteY71" fmla="*/ 2858739 h 3410490"/>
              <a:gd name="connsiteX72" fmla="*/ 2495432 w 2922048"/>
              <a:gd name="connsiteY72" fmla="*/ 2866881 h 3410490"/>
              <a:gd name="connsiteX73" fmla="*/ 2436729 w 2922048"/>
              <a:gd name="connsiteY73" fmla="*/ 2866881 h 3410490"/>
              <a:gd name="connsiteX74" fmla="*/ 2436729 w 2922048"/>
              <a:gd name="connsiteY74" fmla="*/ 2798528 h 3410490"/>
              <a:gd name="connsiteX75" fmla="*/ 2618312 w 2922048"/>
              <a:gd name="connsiteY75" fmla="*/ 2757069 h 3410490"/>
              <a:gd name="connsiteX76" fmla="*/ 2618312 w 2922048"/>
              <a:gd name="connsiteY76" fmla="*/ 3000064 h 3410490"/>
              <a:gd name="connsiteX77" fmla="*/ 2671857 w 2922048"/>
              <a:gd name="connsiteY77" fmla="*/ 3000064 h 3410490"/>
              <a:gd name="connsiteX78" fmla="*/ 2671857 w 2922048"/>
              <a:gd name="connsiteY78" fmla="*/ 2757069 h 3410490"/>
              <a:gd name="connsiteX79" fmla="*/ 2383184 w 2922048"/>
              <a:gd name="connsiteY79" fmla="*/ 2757069 h 3410490"/>
              <a:gd name="connsiteX80" fmla="*/ 2383184 w 2922048"/>
              <a:gd name="connsiteY80" fmla="*/ 3000064 h 3410490"/>
              <a:gd name="connsiteX81" fmla="*/ 2436733 w 2922048"/>
              <a:gd name="connsiteY81" fmla="*/ 3000064 h 3410490"/>
              <a:gd name="connsiteX82" fmla="*/ 2436733 w 2922048"/>
              <a:gd name="connsiteY82" fmla="*/ 2905177 h 3410490"/>
              <a:gd name="connsiteX83" fmla="*/ 2490281 w 2922048"/>
              <a:gd name="connsiteY83" fmla="*/ 2905177 h 3410490"/>
              <a:gd name="connsiteX84" fmla="*/ 2519334 w 2922048"/>
              <a:gd name="connsiteY84" fmla="*/ 2913889 h 3410490"/>
              <a:gd name="connsiteX85" fmla="*/ 2530917 w 2922048"/>
              <a:gd name="connsiteY85" fmla="*/ 2941920 h 3410490"/>
              <a:gd name="connsiteX86" fmla="*/ 2533956 w 2922048"/>
              <a:gd name="connsiteY86" fmla="*/ 2972412 h 3410490"/>
              <a:gd name="connsiteX87" fmla="*/ 2539462 w 2922048"/>
              <a:gd name="connsiteY87" fmla="*/ 3000064 h 3410490"/>
              <a:gd name="connsiteX88" fmla="*/ 2593011 w 2922048"/>
              <a:gd name="connsiteY88" fmla="*/ 3000064 h 3410490"/>
              <a:gd name="connsiteX89" fmla="*/ 2587314 w 2922048"/>
              <a:gd name="connsiteY89" fmla="*/ 2987564 h 3410490"/>
              <a:gd name="connsiteX90" fmla="*/ 2584656 w 2922048"/>
              <a:gd name="connsiteY90" fmla="*/ 2972034 h 3410490"/>
              <a:gd name="connsiteX91" fmla="*/ 2583517 w 2922048"/>
              <a:gd name="connsiteY91" fmla="*/ 2956124 h 3410490"/>
              <a:gd name="connsiteX92" fmla="*/ 2582757 w 2922048"/>
              <a:gd name="connsiteY92" fmla="*/ 2942488 h 3410490"/>
              <a:gd name="connsiteX93" fmla="*/ 2580288 w 2922048"/>
              <a:gd name="connsiteY93" fmla="*/ 2924116 h 3410490"/>
              <a:gd name="connsiteX94" fmla="*/ 2574212 w 2922048"/>
              <a:gd name="connsiteY94" fmla="*/ 2907260 h 3410490"/>
              <a:gd name="connsiteX95" fmla="*/ 2563578 w 2922048"/>
              <a:gd name="connsiteY95" fmla="*/ 2894003 h 3410490"/>
              <a:gd name="connsiteX96" fmla="*/ 2547248 w 2922048"/>
              <a:gd name="connsiteY96" fmla="*/ 2885669 h 3410490"/>
              <a:gd name="connsiteX97" fmla="*/ 2547248 w 2922048"/>
              <a:gd name="connsiteY97" fmla="*/ 2885101 h 3410490"/>
              <a:gd name="connsiteX98" fmla="*/ 2576870 w 2922048"/>
              <a:gd name="connsiteY98" fmla="*/ 2861237 h 3410490"/>
              <a:gd name="connsiteX99" fmla="*/ 2585795 w 2922048"/>
              <a:gd name="connsiteY99" fmla="*/ 2824115 h 3410490"/>
              <a:gd name="connsiteX100" fmla="*/ 2580858 w 2922048"/>
              <a:gd name="connsiteY100" fmla="*/ 2798168 h 3410490"/>
              <a:gd name="connsiteX101" fmla="*/ 2566617 w 2922048"/>
              <a:gd name="connsiteY101" fmla="*/ 2776766 h 3410490"/>
              <a:gd name="connsiteX102" fmla="*/ 2544020 w 2922048"/>
              <a:gd name="connsiteY102" fmla="*/ 2762372 h 3410490"/>
              <a:gd name="connsiteX103" fmla="*/ 2514587 w 2922048"/>
              <a:gd name="connsiteY103" fmla="*/ 2757069 h 3410490"/>
              <a:gd name="connsiteX104" fmla="*/ 0 w 2922048"/>
              <a:gd name="connsiteY104" fmla="*/ 0 h 3410490"/>
              <a:gd name="connsiteX105" fmla="*/ 2922048 w 2922048"/>
              <a:gd name="connsiteY105" fmla="*/ 0 h 3410490"/>
              <a:gd name="connsiteX106" fmla="*/ 2922048 w 2922048"/>
              <a:gd name="connsiteY106" fmla="*/ 3410490 h 3410490"/>
              <a:gd name="connsiteX107" fmla="*/ 0 w 2922048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922048" h="3410490">
                <a:moveTo>
                  <a:pt x="2593364" y="3016154"/>
                </a:moveTo>
                <a:lnTo>
                  <a:pt x="2593364" y="3258914"/>
                </a:lnTo>
                <a:lnTo>
                  <a:pt x="2766239" y="3258914"/>
                </a:lnTo>
                <a:lnTo>
                  <a:pt x="2766239" y="3214050"/>
                </a:lnTo>
                <a:lnTo>
                  <a:pt x="2646909" y="3214050"/>
                </a:lnTo>
                <a:lnTo>
                  <a:pt x="2646909" y="3154505"/>
                </a:lnTo>
                <a:lnTo>
                  <a:pt x="2759178" y="3154505"/>
                </a:lnTo>
                <a:lnTo>
                  <a:pt x="2759178" y="3113047"/>
                </a:lnTo>
                <a:lnTo>
                  <a:pt x="2646909" y="3113047"/>
                </a:lnTo>
                <a:lnTo>
                  <a:pt x="2646909" y="3061018"/>
                </a:lnTo>
                <a:lnTo>
                  <a:pt x="2766474" y="3061018"/>
                </a:lnTo>
                <a:lnTo>
                  <a:pt x="2766474" y="3016154"/>
                </a:lnTo>
                <a:close/>
                <a:moveTo>
                  <a:pt x="2469960" y="3010282"/>
                </a:moveTo>
                <a:cubicBezTo>
                  <a:pt x="2459138" y="3010282"/>
                  <a:pt x="2448126" y="3011797"/>
                  <a:pt x="2437304" y="3014638"/>
                </a:cubicBezTo>
                <a:cubicBezTo>
                  <a:pt x="2426292" y="3017668"/>
                  <a:pt x="2416610" y="3022213"/>
                  <a:pt x="2407876" y="3028274"/>
                </a:cubicBezTo>
                <a:cubicBezTo>
                  <a:pt x="2399332" y="3034523"/>
                  <a:pt x="2392308" y="3042099"/>
                  <a:pt x="2386992" y="3051378"/>
                </a:cubicBezTo>
                <a:cubicBezTo>
                  <a:pt x="2381676" y="3060469"/>
                  <a:pt x="2379018" y="3071264"/>
                  <a:pt x="2379018" y="3083763"/>
                </a:cubicBezTo>
                <a:cubicBezTo>
                  <a:pt x="2379018" y="3094936"/>
                  <a:pt x="2381106" y="3104406"/>
                  <a:pt x="2385283" y="3112170"/>
                </a:cubicBezTo>
                <a:cubicBezTo>
                  <a:pt x="2389460" y="3119935"/>
                  <a:pt x="2394966" y="3126563"/>
                  <a:pt x="2401801" y="3131677"/>
                </a:cubicBezTo>
                <a:cubicBezTo>
                  <a:pt x="2408636" y="3136979"/>
                  <a:pt x="2416420" y="3141146"/>
                  <a:pt x="2424963" y="3144555"/>
                </a:cubicBezTo>
                <a:cubicBezTo>
                  <a:pt x="2433697" y="3147774"/>
                  <a:pt x="2442430" y="3150615"/>
                  <a:pt x="2451544" y="3152888"/>
                </a:cubicBezTo>
                <a:cubicBezTo>
                  <a:pt x="2460467" y="3155350"/>
                  <a:pt x="2469200" y="3157622"/>
                  <a:pt x="2477934" y="3159705"/>
                </a:cubicBezTo>
                <a:cubicBezTo>
                  <a:pt x="2486478" y="3161789"/>
                  <a:pt x="2494262" y="3164061"/>
                  <a:pt x="2501097" y="3166713"/>
                </a:cubicBezTo>
                <a:cubicBezTo>
                  <a:pt x="2507932" y="3169553"/>
                  <a:pt x="2513437" y="3172962"/>
                  <a:pt x="2517614" y="3176939"/>
                </a:cubicBezTo>
                <a:cubicBezTo>
                  <a:pt x="2521791" y="3181106"/>
                  <a:pt x="2523880" y="3186408"/>
                  <a:pt x="2523880" y="3193037"/>
                </a:cubicBezTo>
                <a:cubicBezTo>
                  <a:pt x="2523880" y="3199097"/>
                  <a:pt x="2522361" y="3204210"/>
                  <a:pt x="2519133" y="3208187"/>
                </a:cubicBezTo>
                <a:cubicBezTo>
                  <a:pt x="2515906" y="3212165"/>
                  <a:pt x="2511919" y="3215195"/>
                  <a:pt x="2507172" y="3217467"/>
                </a:cubicBezTo>
                <a:cubicBezTo>
                  <a:pt x="2502426" y="3219740"/>
                  <a:pt x="2497299" y="3221255"/>
                  <a:pt x="2491794" y="3222012"/>
                </a:cubicBezTo>
                <a:cubicBezTo>
                  <a:pt x="2486478" y="3222959"/>
                  <a:pt x="2481351" y="3223338"/>
                  <a:pt x="2476605" y="3223338"/>
                </a:cubicBezTo>
                <a:cubicBezTo>
                  <a:pt x="2469390" y="3223338"/>
                  <a:pt x="2462555" y="3222391"/>
                  <a:pt x="2456100" y="3220687"/>
                </a:cubicBezTo>
                <a:cubicBezTo>
                  <a:pt x="2449455" y="3218982"/>
                  <a:pt x="2443759" y="3216331"/>
                  <a:pt x="2438823" y="3212922"/>
                </a:cubicBezTo>
                <a:cubicBezTo>
                  <a:pt x="2433887" y="3209324"/>
                  <a:pt x="2430090" y="3204779"/>
                  <a:pt x="2427052" y="3199097"/>
                </a:cubicBezTo>
                <a:cubicBezTo>
                  <a:pt x="2424014" y="3193416"/>
                  <a:pt x="2422685" y="3186598"/>
                  <a:pt x="2422685" y="3178454"/>
                </a:cubicBezTo>
                <a:cubicBezTo>
                  <a:pt x="2422685" y="3178454"/>
                  <a:pt x="2422685" y="3178454"/>
                  <a:pt x="2370854" y="3178454"/>
                </a:cubicBezTo>
                <a:cubicBezTo>
                  <a:pt x="2370474" y="3193416"/>
                  <a:pt x="2373322" y="3206294"/>
                  <a:pt x="2379018" y="3217088"/>
                </a:cubicBezTo>
                <a:cubicBezTo>
                  <a:pt x="2384713" y="3228073"/>
                  <a:pt x="2392308" y="3236974"/>
                  <a:pt x="2401991" y="3243981"/>
                </a:cubicBezTo>
                <a:cubicBezTo>
                  <a:pt x="2411673" y="3250988"/>
                  <a:pt x="2422875" y="3256291"/>
                  <a:pt x="2435406" y="3259510"/>
                </a:cubicBezTo>
                <a:cubicBezTo>
                  <a:pt x="2448126" y="3262730"/>
                  <a:pt x="2461036" y="3264434"/>
                  <a:pt x="2474516" y="3264434"/>
                </a:cubicBezTo>
                <a:cubicBezTo>
                  <a:pt x="2491034" y="3264434"/>
                  <a:pt x="2505653" y="3262540"/>
                  <a:pt x="2518374" y="3258753"/>
                </a:cubicBezTo>
                <a:cubicBezTo>
                  <a:pt x="2530904" y="3254776"/>
                  <a:pt x="2541536" y="3249473"/>
                  <a:pt x="2550080" y="3242466"/>
                </a:cubicBezTo>
                <a:cubicBezTo>
                  <a:pt x="2558624" y="3235648"/>
                  <a:pt x="2564889" y="3227315"/>
                  <a:pt x="2569256" y="3217846"/>
                </a:cubicBezTo>
                <a:cubicBezTo>
                  <a:pt x="2573623" y="3208377"/>
                  <a:pt x="2575711" y="3197961"/>
                  <a:pt x="2575711" y="3186787"/>
                </a:cubicBezTo>
                <a:cubicBezTo>
                  <a:pt x="2575711" y="3173341"/>
                  <a:pt x="2572863" y="3162167"/>
                  <a:pt x="2567167" y="3153456"/>
                </a:cubicBezTo>
                <a:cubicBezTo>
                  <a:pt x="2561282" y="3144555"/>
                  <a:pt x="2554447" y="3137737"/>
                  <a:pt x="2546473" y="3132434"/>
                </a:cubicBezTo>
                <a:cubicBezTo>
                  <a:pt x="2538499" y="3127321"/>
                  <a:pt x="2530525" y="3123344"/>
                  <a:pt x="2522361" y="3121071"/>
                </a:cubicBezTo>
                <a:cubicBezTo>
                  <a:pt x="2514387" y="3118609"/>
                  <a:pt x="2507932" y="3117094"/>
                  <a:pt x="2503375" y="3116147"/>
                </a:cubicBezTo>
                <a:cubicBezTo>
                  <a:pt x="2488186" y="3112170"/>
                  <a:pt x="2475845" y="3109140"/>
                  <a:pt x="2466542" y="3106489"/>
                </a:cubicBezTo>
                <a:cubicBezTo>
                  <a:pt x="2457049" y="3104027"/>
                  <a:pt x="2449645" y="3101565"/>
                  <a:pt x="2444329" y="3099103"/>
                </a:cubicBezTo>
                <a:cubicBezTo>
                  <a:pt x="2439013" y="3096641"/>
                  <a:pt x="2435406" y="3093800"/>
                  <a:pt x="2433507" y="3090959"/>
                </a:cubicBezTo>
                <a:cubicBezTo>
                  <a:pt x="2431798" y="3087929"/>
                  <a:pt x="2430849" y="3084142"/>
                  <a:pt x="2430849" y="3079407"/>
                </a:cubicBezTo>
                <a:cubicBezTo>
                  <a:pt x="2430849" y="3074104"/>
                  <a:pt x="2431988" y="3069749"/>
                  <a:pt x="2434266" y="3066529"/>
                </a:cubicBezTo>
                <a:cubicBezTo>
                  <a:pt x="2436545" y="3063120"/>
                  <a:pt x="2439393" y="3060279"/>
                  <a:pt x="2443000" y="3058007"/>
                </a:cubicBezTo>
                <a:cubicBezTo>
                  <a:pt x="2446417" y="3055734"/>
                  <a:pt x="2450404" y="3054030"/>
                  <a:pt x="2454771" y="3053083"/>
                </a:cubicBezTo>
                <a:cubicBezTo>
                  <a:pt x="2458948" y="3052325"/>
                  <a:pt x="2463315" y="3051757"/>
                  <a:pt x="2467682" y="3051757"/>
                </a:cubicBezTo>
                <a:cubicBezTo>
                  <a:pt x="2474327" y="3051757"/>
                  <a:pt x="2480402" y="3052325"/>
                  <a:pt x="2485908" y="3053462"/>
                </a:cubicBezTo>
                <a:cubicBezTo>
                  <a:pt x="2491414" y="3054598"/>
                  <a:pt x="2496350" y="3056492"/>
                  <a:pt x="2500717" y="3059332"/>
                </a:cubicBezTo>
                <a:cubicBezTo>
                  <a:pt x="2505084" y="3061984"/>
                  <a:pt x="2508501" y="3065771"/>
                  <a:pt x="2511159" y="3070506"/>
                </a:cubicBezTo>
                <a:cubicBezTo>
                  <a:pt x="2513817" y="3075241"/>
                  <a:pt x="2515336" y="3081301"/>
                  <a:pt x="2515716" y="3088497"/>
                </a:cubicBezTo>
                <a:cubicBezTo>
                  <a:pt x="2515716" y="3088497"/>
                  <a:pt x="2515716" y="3088497"/>
                  <a:pt x="2567547" y="3088497"/>
                </a:cubicBezTo>
                <a:cubicBezTo>
                  <a:pt x="2567547" y="3074483"/>
                  <a:pt x="2564889" y="3062552"/>
                  <a:pt x="2559573" y="3052704"/>
                </a:cubicBezTo>
                <a:cubicBezTo>
                  <a:pt x="2554257" y="3042856"/>
                  <a:pt x="2547042" y="3034713"/>
                  <a:pt x="2537929" y="3028274"/>
                </a:cubicBezTo>
                <a:cubicBezTo>
                  <a:pt x="2528816" y="3022024"/>
                  <a:pt x="2518374" y="3017479"/>
                  <a:pt x="2506792" y="3014638"/>
                </a:cubicBezTo>
                <a:cubicBezTo>
                  <a:pt x="2495021" y="3011797"/>
                  <a:pt x="2482680" y="3010282"/>
                  <a:pt x="2469960" y="3010282"/>
                </a:cubicBezTo>
                <a:close/>
                <a:moveTo>
                  <a:pt x="2703514" y="2936996"/>
                </a:moveTo>
                <a:lnTo>
                  <a:pt x="2703514" y="2999595"/>
                </a:lnTo>
                <a:lnTo>
                  <a:pt x="2766474" y="2999595"/>
                </a:lnTo>
                <a:lnTo>
                  <a:pt x="2766474" y="2936996"/>
                </a:lnTo>
                <a:close/>
                <a:moveTo>
                  <a:pt x="2436729" y="2798528"/>
                </a:moveTo>
                <a:cubicBezTo>
                  <a:pt x="2436729" y="2798528"/>
                  <a:pt x="2436729" y="2798528"/>
                  <a:pt x="2495432" y="2798528"/>
                </a:cubicBezTo>
                <a:cubicBezTo>
                  <a:pt x="2507780" y="2798528"/>
                  <a:pt x="2516899" y="2801178"/>
                  <a:pt x="2523168" y="2806480"/>
                </a:cubicBezTo>
                <a:cubicBezTo>
                  <a:pt x="2529248" y="2811971"/>
                  <a:pt x="2532287" y="2820492"/>
                  <a:pt x="2532287" y="2832231"/>
                </a:cubicBezTo>
                <a:cubicBezTo>
                  <a:pt x="2532287" y="2844538"/>
                  <a:pt x="2529248" y="2853248"/>
                  <a:pt x="2523168" y="2858739"/>
                </a:cubicBezTo>
                <a:cubicBezTo>
                  <a:pt x="2516899" y="2864230"/>
                  <a:pt x="2507780" y="2866881"/>
                  <a:pt x="2495432" y="2866881"/>
                </a:cubicBezTo>
                <a:lnTo>
                  <a:pt x="2436729" y="2866881"/>
                </a:lnTo>
                <a:cubicBezTo>
                  <a:pt x="2436729" y="2866881"/>
                  <a:pt x="2436729" y="2866881"/>
                  <a:pt x="2436729" y="2798528"/>
                </a:cubicBezTo>
                <a:close/>
                <a:moveTo>
                  <a:pt x="2618312" y="2757069"/>
                </a:moveTo>
                <a:lnTo>
                  <a:pt x="2618312" y="3000064"/>
                </a:lnTo>
                <a:lnTo>
                  <a:pt x="2671857" y="3000064"/>
                </a:lnTo>
                <a:lnTo>
                  <a:pt x="2671857" y="2757069"/>
                </a:lnTo>
                <a:close/>
                <a:moveTo>
                  <a:pt x="2383184" y="2757069"/>
                </a:moveTo>
                <a:cubicBezTo>
                  <a:pt x="2383184" y="2757069"/>
                  <a:pt x="2383184" y="2757069"/>
                  <a:pt x="2383184" y="3000064"/>
                </a:cubicBezTo>
                <a:cubicBezTo>
                  <a:pt x="2383184" y="3000064"/>
                  <a:pt x="2383184" y="3000064"/>
                  <a:pt x="2436733" y="3000064"/>
                </a:cubicBezTo>
                <a:cubicBezTo>
                  <a:pt x="2436733" y="3000064"/>
                  <a:pt x="2436733" y="3000064"/>
                  <a:pt x="2436733" y="2905177"/>
                </a:cubicBezTo>
                <a:cubicBezTo>
                  <a:pt x="2436733" y="2905177"/>
                  <a:pt x="2436733" y="2905177"/>
                  <a:pt x="2490281" y="2905177"/>
                </a:cubicBezTo>
                <a:cubicBezTo>
                  <a:pt x="2503763" y="2905177"/>
                  <a:pt x="2513448" y="2908018"/>
                  <a:pt x="2519334" y="2913889"/>
                </a:cubicBezTo>
                <a:cubicBezTo>
                  <a:pt x="2525221" y="2919760"/>
                  <a:pt x="2529019" y="2929230"/>
                  <a:pt x="2530917" y="2941920"/>
                </a:cubicBezTo>
                <a:cubicBezTo>
                  <a:pt x="2532247" y="2951579"/>
                  <a:pt x="2533386" y="2961806"/>
                  <a:pt x="2533956" y="2972412"/>
                </a:cubicBezTo>
                <a:cubicBezTo>
                  <a:pt x="2534715" y="2983208"/>
                  <a:pt x="2536424" y="2992299"/>
                  <a:pt x="2539462" y="3000064"/>
                </a:cubicBezTo>
                <a:cubicBezTo>
                  <a:pt x="2539462" y="3000064"/>
                  <a:pt x="2539462" y="3000064"/>
                  <a:pt x="2593011" y="3000064"/>
                </a:cubicBezTo>
                <a:cubicBezTo>
                  <a:pt x="2590542" y="2996655"/>
                  <a:pt x="2588644" y="2992488"/>
                  <a:pt x="2587314" y="2987564"/>
                </a:cubicBezTo>
                <a:cubicBezTo>
                  <a:pt x="2586175" y="2982829"/>
                  <a:pt x="2585226" y="2977526"/>
                  <a:pt x="2584656" y="2972034"/>
                </a:cubicBezTo>
                <a:cubicBezTo>
                  <a:pt x="2584086" y="2966731"/>
                  <a:pt x="2583706" y="2961427"/>
                  <a:pt x="2583517" y="2956124"/>
                </a:cubicBezTo>
                <a:cubicBezTo>
                  <a:pt x="2583137" y="2951011"/>
                  <a:pt x="2582947" y="2946465"/>
                  <a:pt x="2582757" y="2942488"/>
                </a:cubicBezTo>
                <a:cubicBezTo>
                  <a:pt x="2582377" y="2936427"/>
                  <a:pt x="2581428" y="2930367"/>
                  <a:pt x="2580288" y="2924116"/>
                </a:cubicBezTo>
                <a:cubicBezTo>
                  <a:pt x="2578959" y="2918056"/>
                  <a:pt x="2576870" y="2912374"/>
                  <a:pt x="2574212" y="2907260"/>
                </a:cubicBezTo>
                <a:cubicBezTo>
                  <a:pt x="2571554" y="2902147"/>
                  <a:pt x="2567946" y="2897790"/>
                  <a:pt x="2563578" y="2894003"/>
                </a:cubicBezTo>
                <a:cubicBezTo>
                  <a:pt x="2559401" y="2890215"/>
                  <a:pt x="2553894" y="2887563"/>
                  <a:pt x="2547248" y="2885669"/>
                </a:cubicBezTo>
                <a:cubicBezTo>
                  <a:pt x="2547248" y="2885669"/>
                  <a:pt x="2547248" y="2885669"/>
                  <a:pt x="2547248" y="2885101"/>
                </a:cubicBezTo>
                <a:cubicBezTo>
                  <a:pt x="2560920" y="2879608"/>
                  <a:pt x="2570794" y="2871654"/>
                  <a:pt x="2576870" y="2861237"/>
                </a:cubicBezTo>
                <a:cubicBezTo>
                  <a:pt x="2582757" y="2850820"/>
                  <a:pt x="2585795" y="2838320"/>
                  <a:pt x="2585795" y="2824115"/>
                </a:cubicBezTo>
                <a:cubicBezTo>
                  <a:pt x="2585795" y="2814835"/>
                  <a:pt x="2584276" y="2806123"/>
                  <a:pt x="2580858" y="2798168"/>
                </a:cubicBezTo>
                <a:cubicBezTo>
                  <a:pt x="2577630" y="2790024"/>
                  <a:pt x="2572883" y="2783016"/>
                  <a:pt x="2566617" y="2776766"/>
                </a:cubicBezTo>
                <a:cubicBezTo>
                  <a:pt x="2560350" y="2770706"/>
                  <a:pt x="2552755" y="2765781"/>
                  <a:pt x="2544020" y="2762372"/>
                </a:cubicBezTo>
                <a:cubicBezTo>
                  <a:pt x="2535285" y="2758774"/>
                  <a:pt x="2525411" y="2757069"/>
                  <a:pt x="2514587" y="2757069"/>
                </a:cubicBezTo>
                <a:close/>
                <a:moveTo>
                  <a:pt x="0" y="0"/>
                </a:moveTo>
                <a:lnTo>
                  <a:pt x="2922048" y="0"/>
                </a:lnTo>
                <a:lnTo>
                  <a:pt x="2922048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631190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926995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bild 15"/>
          <p:cNvSpPr>
            <a:spLocks noGrp="1"/>
          </p:cNvSpPr>
          <p:nvPr>
            <p:ph type="pic" sz="quarter" idx="16"/>
          </p:nvPr>
        </p:nvSpPr>
        <p:spPr>
          <a:xfrm>
            <a:off x="6311901" y="345009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36240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233488"/>
            <a:ext cx="5400675" cy="494347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40462" y="1233488"/>
            <a:ext cx="5400676" cy="494347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8039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628775"/>
            <a:ext cx="5400675" cy="454818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40462" y="1628775"/>
            <a:ext cx="5400676" cy="454818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2"/>
          <p:cNvSpPr>
            <a:spLocks noGrp="1"/>
          </p:cNvSpPr>
          <p:nvPr>
            <p:ph type="body" idx="10" hasCustomPrompt="1"/>
          </p:nvPr>
        </p:nvSpPr>
        <p:spPr>
          <a:xfrm>
            <a:off x="550863" y="1253869"/>
            <a:ext cx="5400674" cy="374906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6" name="Platshållare för text 2"/>
          <p:cNvSpPr>
            <a:spLocks noGrp="1"/>
          </p:cNvSpPr>
          <p:nvPr>
            <p:ph type="body" idx="11" hasCustomPrompt="1"/>
          </p:nvPr>
        </p:nvSpPr>
        <p:spPr>
          <a:xfrm>
            <a:off x="6240461" y="1253869"/>
            <a:ext cx="5400674" cy="374906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9890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233488"/>
            <a:ext cx="3600000" cy="49672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041137" y="1233488"/>
            <a:ext cx="3600000" cy="49672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10"/>
          </p:nvPr>
        </p:nvSpPr>
        <p:spPr>
          <a:xfrm>
            <a:off x="4296000" y="1233488"/>
            <a:ext cx="3600000" cy="49672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384991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elar med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628775"/>
            <a:ext cx="36000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041137" y="1628775"/>
            <a:ext cx="36000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10"/>
          </p:nvPr>
        </p:nvSpPr>
        <p:spPr>
          <a:xfrm>
            <a:off x="4296000" y="1628775"/>
            <a:ext cx="36000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text 2"/>
          <p:cNvSpPr>
            <a:spLocks noGrp="1"/>
          </p:cNvSpPr>
          <p:nvPr>
            <p:ph type="body" idx="11" hasCustomPrompt="1"/>
          </p:nvPr>
        </p:nvSpPr>
        <p:spPr>
          <a:xfrm>
            <a:off x="550863" y="1242872"/>
            <a:ext cx="3600000" cy="344128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text 2"/>
          <p:cNvSpPr>
            <a:spLocks noGrp="1"/>
          </p:cNvSpPr>
          <p:nvPr>
            <p:ph type="body" idx="12" hasCustomPrompt="1"/>
          </p:nvPr>
        </p:nvSpPr>
        <p:spPr>
          <a:xfrm>
            <a:off x="4296000" y="1242872"/>
            <a:ext cx="3600000" cy="344128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13" hasCustomPrompt="1"/>
          </p:nvPr>
        </p:nvSpPr>
        <p:spPr>
          <a:xfrm>
            <a:off x="8041137" y="1242872"/>
            <a:ext cx="3600000" cy="344128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8255894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1"/>
          </p:nvPr>
        </p:nvSpPr>
        <p:spPr>
          <a:xfrm>
            <a:off x="550863" y="1233488"/>
            <a:ext cx="3600000" cy="3678291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4296000" y="1233488"/>
            <a:ext cx="3600000" cy="3678291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8041137" y="1233488"/>
            <a:ext cx="3600000" cy="3678291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012285"/>
            <a:ext cx="3600000" cy="1045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296000" y="5012285"/>
            <a:ext cx="3600000" cy="1045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041137" y="5012285"/>
            <a:ext cx="3600000" cy="1045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130066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1"/>
          </p:nvPr>
        </p:nvSpPr>
        <p:spPr>
          <a:xfrm>
            <a:off x="550864" y="1233489"/>
            <a:ext cx="3045738" cy="2195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550864" y="3660021"/>
            <a:ext cx="3045738" cy="2195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6241138" y="1233489"/>
            <a:ext cx="3045738" cy="2195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3711577" y="1230861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711577" y="3660021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9401176" y="1233489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8"/>
          </p:nvPr>
        </p:nvSpPr>
        <p:spPr>
          <a:xfrm>
            <a:off x="6241138" y="3660021"/>
            <a:ext cx="3045738" cy="2195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9" hasCustomPrompt="1"/>
          </p:nvPr>
        </p:nvSpPr>
        <p:spPr>
          <a:xfrm>
            <a:off x="9401176" y="3660021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293094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9"/>
          <p:cNvSpPr>
            <a:spLocks noGrp="1"/>
          </p:cNvSpPr>
          <p:nvPr>
            <p:ph type="pic" sz="quarter" idx="10"/>
          </p:nvPr>
        </p:nvSpPr>
        <p:spPr>
          <a:xfrm>
            <a:off x="550863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2" name="Platshållare för bild 21"/>
          <p:cNvSpPr>
            <a:spLocks noGrp="1"/>
          </p:cNvSpPr>
          <p:nvPr>
            <p:ph type="pic" sz="quarter" idx="11"/>
          </p:nvPr>
        </p:nvSpPr>
        <p:spPr>
          <a:xfrm>
            <a:off x="3471242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4" name="Platshållare för bild 23"/>
          <p:cNvSpPr>
            <a:spLocks noGrp="1"/>
          </p:cNvSpPr>
          <p:nvPr>
            <p:ph type="pic" sz="quarter" idx="12"/>
          </p:nvPr>
        </p:nvSpPr>
        <p:spPr>
          <a:xfrm>
            <a:off x="6391621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6" name="Platshållare för bild 25"/>
          <p:cNvSpPr>
            <a:spLocks noGrp="1"/>
          </p:cNvSpPr>
          <p:nvPr>
            <p:ph type="pic" sz="quarter" idx="13"/>
          </p:nvPr>
        </p:nvSpPr>
        <p:spPr>
          <a:xfrm>
            <a:off x="9312000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1" name="Platshållare för bild 20"/>
          <p:cNvSpPr>
            <a:spLocks noGrp="1"/>
          </p:cNvSpPr>
          <p:nvPr>
            <p:ph type="pic" sz="quarter" idx="14"/>
          </p:nvPr>
        </p:nvSpPr>
        <p:spPr>
          <a:xfrm>
            <a:off x="550863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bild 22"/>
          <p:cNvSpPr>
            <a:spLocks noGrp="1"/>
          </p:cNvSpPr>
          <p:nvPr>
            <p:ph type="pic" sz="quarter" idx="15"/>
          </p:nvPr>
        </p:nvSpPr>
        <p:spPr>
          <a:xfrm>
            <a:off x="3471242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5" name="Platshållare för bild 24"/>
          <p:cNvSpPr>
            <a:spLocks noGrp="1"/>
          </p:cNvSpPr>
          <p:nvPr>
            <p:ph type="pic" sz="quarter" idx="16"/>
          </p:nvPr>
        </p:nvSpPr>
        <p:spPr>
          <a:xfrm>
            <a:off x="6391621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7" name="Platshållare för bild 26"/>
          <p:cNvSpPr>
            <a:spLocks noGrp="1"/>
          </p:cNvSpPr>
          <p:nvPr>
            <p:ph type="pic" sz="quarter" idx="17"/>
          </p:nvPr>
        </p:nvSpPr>
        <p:spPr>
          <a:xfrm>
            <a:off x="9312000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9" name="Platshållare för text 28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0" name="Platshållare för text 28"/>
          <p:cNvSpPr>
            <a:spLocks noGrp="1"/>
          </p:cNvSpPr>
          <p:nvPr>
            <p:ph type="body" sz="quarter" idx="19" hasCustomPrompt="1"/>
          </p:nvPr>
        </p:nvSpPr>
        <p:spPr>
          <a:xfrm>
            <a:off x="3471242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1" name="Platshållare för text 28"/>
          <p:cNvSpPr>
            <a:spLocks noGrp="1"/>
          </p:cNvSpPr>
          <p:nvPr>
            <p:ph type="body" sz="quarter" idx="20" hasCustomPrompt="1"/>
          </p:nvPr>
        </p:nvSpPr>
        <p:spPr>
          <a:xfrm>
            <a:off x="6391621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2" name="Platshållare för text 28"/>
          <p:cNvSpPr>
            <a:spLocks noGrp="1"/>
          </p:cNvSpPr>
          <p:nvPr>
            <p:ph type="body" sz="quarter" idx="21" hasCustomPrompt="1"/>
          </p:nvPr>
        </p:nvSpPr>
        <p:spPr>
          <a:xfrm>
            <a:off x="9312000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3" name="Platshållare för text 28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4" name="Platshållare för text 28"/>
          <p:cNvSpPr>
            <a:spLocks noGrp="1"/>
          </p:cNvSpPr>
          <p:nvPr>
            <p:ph type="body" sz="quarter" idx="23" hasCustomPrompt="1"/>
          </p:nvPr>
        </p:nvSpPr>
        <p:spPr>
          <a:xfrm>
            <a:off x="3471242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5" name="Platshållare för text 28"/>
          <p:cNvSpPr>
            <a:spLocks noGrp="1"/>
          </p:cNvSpPr>
          <p:nvPr>
            <p:ph type="body" sz="quarter" idx="24" hasCustomPrompt="1"/>
          </p:nvPr>
        </p:nvSpPr>
        <p:spPr>
          <a:xfrm>
            <a:off x="6391621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6" name="Platshållare för text 28"/>
          <p:cNvSpPr>
            <a:spLocks noGrp="1"/>
          </p:cNvSpPr>
          <p:nvPr>
            <p:ph type="body" sz="quarter" idx="25" hasCustomPrompt="1"/>
          </p:nvPr>
        </p:nvSpPr>
        <p:spPr>
          <a:xfrm>
            <a:off x="9312000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544384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9"/>
          <p:cNvSpPr>
            <a:spLocks noGrp="1"/>
          </p:cNvSpPr>
          <p:nvPr>
            <p:ph type="pic" sz="quarter" idx="10"/>
          </p:nvPr>
        </p:nvSpPr>
        <p:spPr>
          <a:xfrm>
            <a:off x="550863" y="1628774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2" name="Platshållare för bild 21"/>
          <p:cNvSpPr>
            <a:spLocks noGrp="1"/>
          </p:cNvSpPr>
          <p:nvPr>
            <p:ph type="pic" sz="quarter" idx="11"/>
          </p:nvPr>
        </p:nvSpPr>
        <p:spPr>
          <a:xfrm>
            <a:off x="4445432" y="1628774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4" name="Platshållare för bild 23"/>
          <p:cNvSpPr>
            <a:spLocks noGrp="1"/>
          </p:cNvSpPr>
          <p:nvPr>
            <p:ph type="pic" sz="quarter" idx="12"/>
          </p:nvPr>
        </p:nvSpPr>
        <p:spPr>
          <a:xfrm>
            <a:off x="8340000" y="1628774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1" name="Platshållare för bild 20"/>
          <p:cNvSpPr>
            <a:spLocks noGrp="1"/>
          </p:cNvSpPr>
          <p:nvPr>
            <p:ph type="pic" sz="quarter" idx="14"/>
          </p:nvPr>
        </p:nvSpPr>
        <p:spPr>
          <a:xfrm>
            <a:off x="550863" y="3861900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bild 22"/>
          <p:cNvSpPr>
            <a:spLocks noGrp="1"/>
          </p:cNvSpPr>
          <p:nvPr>
            <p:ph type="pic" sz="quarter" idx="15"/>
          </p:nvPr>
        </p:nvSpPr>
        <p:spPr>
          <a:xfrm>
            <a:off x="4445432" y="3861900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5" name="Platshållare för bild 24"/>
          <p:cNvSpPr>
            <a:spLocks noGrp="1"/>
          </p:cNvSpPr>
          <p:nvPr>
            <p:ph type="pic" sz="quarter" idx="16"/>
          </p:nvPr>
        </p:nvSpPr>
        <p:spPr>
          <a:xfrm>
            <a:off x="8340000" y="3861900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9" name="Platshållare för text 28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3360443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0" name="Platshållare för text 28"/>
          <p:cNvSpPr>
            <a:spLocks noGrp="1"/>
          </p:cNvSpPr>
          <p:nvPr>
            <p:ph type="body" sz="quarter" idx="19" hasCustomPrompt="1"/>
          </p:nvPr>
        </p:nvSpPr>
        <p:spPr>
          <a:xfrm>
            <a:off x="4445432" y="3360443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1" name="Platshållare för text 28"/>
          <p:cNvSpPr>
            <a:spLocks noGrp="1"/>
          </p:cNvSpPr>
          <p:nvPr>
            <p:ph type="body" sz="quarter" idx="20" hasCustomPrompt="1"/>
          </p:nvPr>
        </p:nvSpPr>
        <p:spPr>
          <a:xfrm>
            <a:off x="8340000" y="3360443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3" name="Platshållare för text 28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5593569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4" name="Platshållare för text 28"/>
          <p:cNvSpPr>
            <a:spLocks noGrp="1"/>
          </p:cNvSpPr>
          <p:nvPr>
            <p:ph type="body" sz="quarter" idx="23" hasCustomPrompt="1"/>
          </p:nvPr>
        </p:nvSpPr>
        <p:spPr>
          <a:xfrm>
            <a:off x="4445432" y="5593569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5" name="Platshållare för text 28"/>
          <p:cNvSpPr>
            <a:spLocks noGrp="1"/>
          </p:cNvSpPr>
          <p:nvPr>
            <p:ph type="body" sz="quarter" idx="24" hasCustomPrompt="1"/>
          </p:nvPr>
        </p:nvSpPr>
        <p:spPr>
          <a:xfrm>
            <a:off x="8340000" y="5593569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692222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576994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6175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6167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92443"/>
          </a:xfrm>
          <a:prstGeom prst="rect">
            <a:avLst/>
          </a:prstGeom>
        </p:spPr>
        <p:txBody>
          <a:bodyPr/>
          <a:lstStyle>
            <a:lvl1pPr algn="l">
              <a:defRPr cap="all">
                <a:latin typeface="Arial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368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sz="2800">
                <a:latin typeface="Arial"/>
              </a:defRPr>
            </a:lvl1pPr>
            <a:lvl2pPr marL="800100" indent="-342900">
              <a:buFont typeface="Arial" pitchFamily="34" charset="0"/>
              <a:buChar char="•"/>
              <a:defRPr sz="2800">
                <a:latin typeface="Arial"/>
              </a:defRPr>
            </a:lvl2pPr>
            <a:lvl3pPr marL="1257300" indent="-342900">
              <a:buFont typeface="Arial" pitchFamily="34" charset="0"/>
              <a:buChar char="•"/>
              <a:defRPr sz="2800">
                <a:latin typeface="Arial"/>
              </a:defRPr>
            </a:lvl3pPr>
            <a:lvl4pPr marL="1714500" indent="-342900">
              <a:buFont typeface="Arial" pitchFamily="34" charset="0"/>
              <a:buChar char="•"/>
              <a:defRPr sz="2800">
                <a:latin typeface="Arial"/>
              </a:defRPr>
            </a:lvl4pPr>
            <a:lvl5pPr marL="2171700" indent="-342900">
              <a:buFont typeface="Arial" pitchFamily="34" charset="0"/>
              <a:buChar char="•"/>
              <a:defRPr sz="2800">
                <a:latin typeface="Arial"/>
              </a:defRPr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224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6"/>
            <a:ext cx="10945812" cy="5724526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122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- A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6"/>
            <a:ext cx="5545137" cy="5724526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46374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1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56385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ön - Ahea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46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nrö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4097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nröd - Ahea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1610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3093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buClrTx/>
              <a:defRPr sz="1600">
                <a:solidFill>
                  <a:schemeClr val="bg1"/>
                </a:solidFill>
                <a:latin typeface="+mj-lt"/>
              </a:defRPr>
            </a:lvl1pPr>
            <a:lvl2pPr>
              <a:buClrTx/>
              <a:defRPr sz="1400">
                <a:solidFill>
                  <a:schemeClr val="bg1"/>
                </a:solidFill>
                <a:latin typeface="+mj-lt"/>
              </a:defRPr>
            </a:lvl2pPr>
            <a:lvl3pPr>
              <a:buClrTx/>
              <a:defRPr sz="1200">
                <a:solidFill>
                  <a:schemeClr val="bg1"/>
                </a:solidFill>
                <a:latin typeface="+mj-lt"/>
              </a:defRPr>
            </a:lvl3pPr>
            <a:lvl4pPr>
              <a:buClrTx/>
              <a:defRPr sz="1100">
                <a:solidFill>
                  <a:schemeClr val="bg1"/>
                </a:solidFill>
                <a:latin typeface="+mj-lt"/>
              </a:defRPr>
            </a:lvl4pPr>
            <a:lvl5pPr>
              <a:buClrTx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48369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155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- Ahea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074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5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91149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- Ahea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58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78053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å - Ahea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0430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11965781" y="6376987"/>
            <a:ext cx="78582" cy="78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1998" cy="6858002"/>
          </a:xfrm>
          <a:custGeom>
            <a:avLst/>
            <a:gdLst>
              <a:gd name="connsiteX0" fmla="*/ 11863314 w 12191998"/>
              <a:gd name="connsiteY0" fmla="*/ 6463666 h 6858002"/>
              <a:gd name="connsiteX1" fmla="*/ 11863314 w 12191998"/>
              <a:gd name="connsiteY1" fmla="*/ 6706426 h 6858002"/>
              <a:gd name="connsiteX2" fmla="*/ 12036189 w 12191998"/>
              <a:gd name="connsiteY2" fmla="*/ 6706426 h 6858002"/>
              <a:gd name="connsiteX3" fmla="*/ 12036189 w 12191998"/>
              <a:gd name="connsiteY3" fmla="*/ 6661562 h 6858002"/>
              <a:gd name="connsiteX4" fmla="*/ 11916859 w 12191998"/>
              <a:gd name="connsiteY4" fmla="*/ 6661562 h 6858002"/>
              <a:gd name="connsiteX5" fmla="*/ 11916859 w 12191998"/>
              <a:gd name="connsiteY5" fmla="*/ 6602017 h 6858002"/>
              <a:gd name="connsiteX6" fmla="*/ 12029128 w 12191998"/>
              <a:gd name="connsiteY6" fmla="*/ 6602017 h 6858002"/>
              <a:gd name="connsiteX7" fmla="*/ 12029128 w 12191998"/>
              <a:gd name="connsiteY7" fmla="*/ 6560559 h 6858002"/>
              <a:gd name="connsiteX8" fmla="*/ 11916859 w 12191998"/>
              <a:gd name="connsiteY8" fmla="*/ 6560559 h 6858002"/>
              <a:gd name="connsiteX9" fmla="*/ 11916859 w 12191998"/>
              <a:gd name="connsiteY9" fmla="*/ 6508530 h 6858002"/>
              <a:gd name="connsiteX10" fmla="*/ 12036424 w 12191998"/>
              <a:gd name="connsiteY10" fmla="*/ 6508530 h 6858002"/>
              <a:gd name="connsiteX11" fmla="*/ 12036424 w 12191998"/>
              <a:gd name="connsiteY11" fmla="*/ 6463666 h 6858002"/>
              <a:gd name="connsiteX12" fmla="*/ 11739910 w 12191998"/>
              <a:gd name="connsiteY12" fmla="*/ 6457794 h 6858002"/>
              <a:gd name="connsiteX13" fmla="*/ 11707254 w 12191998"/>
              <a:gd name="connsiteY13" fmla="*/ 6462150 h 6858002"/>
              <a:gd name="connsiteX14" fmla="*/ 11677826 w 12191998"/>
              <a:gd name="connsiteY14" fmla="*/ 6475786 h 6858002"/>
              <a:gd name="connsiteX15" fmla="*/ 11656942 w 12191998"/>
              <a:gd name="connsiteY15" fmla="*/ 6498890 h 6858002"/>
              <a:gd name="connsiteX16" fmla="*/ 11648968 w 12191998"/>
              <a:gd name="connsiteY16" fmla="*/ 6531275 h 6858002"/>
              <a:gd name="connsiteX17" fmla="*/ 11655233 w 12191998"/>
              <a:gd name="connsiteY17" fmla="*/ 6559682 h 6858002"/>
              <a:gd name="connsiteX18" fmla="*/ 11671751 w 12191998"/>
              <a:gd name="connsiteY18" fmla="*/ 6579189 h 6858002"/>
              <a:gd name="connsiteX19" fmla="*/ 11694913 w 12191998"/>
              <a:gd name="connsiteY19" fmla="*/ 6592067 h 6858002"/>
              <a:gd name="connsiteX20" fmla="*/ 11721494 w 12191998"/>
              <a:gd name="connsiteY20" fmla="*/ 6600400 h 6858002"/>
              <a:gd name="connsiteX21" fmla="*/ 11747884 w 12191998"/>
              <a:gd name="connsiteY21" fmla="*/ 6607217 h 6858002"/>
              <a:gd name="connsiteX22" fmla="*/ 11771047 w 12191998"/>
              <a:gd name="connsiteY22" fmla="*/ 6614225 h 6858002"/>
              <a:gd name="connsiteX23" fmla="*/ 11787564 w 12191998"/>
              <a:gd name="connsiteY23" fmla="*/ 6624451 h 6858002"/>
              <a:gd name="connsiteX24" fmla="*/ 11793830 w 12191998"/>
              <a:gd name="connsiteY24" fmla="*/ 6640549 h 6858002"/>
              <a:gd name="connsiteX25" fmla="*/ 11789083 w 12191998"/>
              <a:gd name="connsiteY25" fmla="*/ 6655699 h 6858002"/>
              <a:gd name="connsiteX26" fmla="*/ 11777122 w 12191998"/>
              <a:gd name="connsiteY26" fmla="*/ 6664979 h 6858002"/>
              <a:gd name="connsiteX27" fmla="*/ 11761744 w 12191998"/>
              <a:gd name="connsiteY27" fmla="*/ 6669524 h 6858002"/>
              <a:gd name="connsiteX28" fmla="*/ 11746555 w 12191998"/>
              <a:gd name="connsiteY28" fmla="*/ 6670850 h 6858002"/>
              <a:gd name="connsiteX29" fmla="*/ 11726050 w 12191998"/>
              <a:gd name="connsiteY29" fmla="*/ 6668199 h 6858002"/>
              <a:gd name="connsiteX30" fmla="*/ 11708773 w 12191998"/>
              <a:gd name="connsiteY30" fmla="*/ 6660434 h 6858002"/>
              <a:gd name="connsiteX31" fmla="*/ 11697002 w 12191998"/>
              <a:gd name="connsiteY31" fmla="*/ 6646609 h 6858002"/>
              <a:gd name="connsiteX32" fmla="*/ 11692635 w 12191998"/>
              <a:gd name="connsiteY32" fmla="*/ 6625966 h 6858002"/>
              <a:gd name="connsiteX33" fmla="*/ 11640804 w 12191998"/>
              <a:gd name="connsiteY33" fmla="*/ 6625966 h 6858002"/>
              <a:gd name="connsiteX34" fmla="*/ 11648968 w 12191998"/>
              <a:gd name="connsiteY34" fmla="*/ 6664600 h 6858002"/>
              <a:gd name="connsiteX35" fmla="*/ 11671941 w 12191998"/>
              <a:gd name="connsiteY35" fmla="*/ 6691493 h 6858002"/>
              <a:gd name="connsiteX36" fmla="*/ 11705356 w 12191998"/>
              <a:gd name="connsiteY36" fmla="*/ 6707022 h 6858002"/>
              <a:gd name="connsiteX37" fmla="*/ 11744466 w 12191998"/>
              <a:gd name="connsiteY37" fmla="*/ 6711946 h 6858002"/>
              <a:gd name="connsiteX38" fmla="*/ 11788324 w 12191998"/>
              <a:gd name="connsiteY38" fmla="*/ 6706265 h 6858002"/>
              <a:gd name="connsiteX39" fmla="*/ 11820030 w 12191998"/>
              <a:gd name="connsiteY39" fmla="*/ 6689978 h 6858002"/>
              <a:gd name="connsiteX40" fmla="*/ 11839206 w 12191998"/>
              <a:gd name="connsiteY40" fmla="*/ 6665358 h 6858002"/>
              <a:gd name="connsiteX41" fmla="*/ 11845661 w 12191998"/>
              <a:gd name="connsiteY41" fmla="*/ 6634299 h 6858002"/>
              <a:gd name="connsiteX42" fmla="*/ 11837117 w 12191998"/>
              <a:gd name="connsiteY42" fmla="*/ 6600968 h 6858002"/>
              <a:gd name="connsiteX43" fmla="*/ 11816423 w 12191998"/>
              <a:gd name="connsiteY43" fmla="*/ 6579946 h 6858002"/>
              <a:gd name="connsiteX44" fmla="*/ 11792311 w 12191998"/>
              <a:gd name="connsiteY44" fmla="*/ 6568583 h 6858002"/>
              <a:gd name="connsiteX45" fmla="*/ 11773325 w 12191998"/>
              <a:gd name="connsiteY45" fmla="*/ 6563659 h 6858002"/>
              <a:gd name="connsiteX46" fmla="*/ 11736492 w 12191998"/>
              <a:gd name="connsiteY46" fmla="*/ 6554001 h 6858002"/>
              <a:gd name="connsiteX47" fmla="*/ 11714279 w 12191998"/>
              <a:gd name="connsiteY47" fmla="*/ 6546615 h 6858002"/>
              <a:gd name="connsiteX48" fmla="*/ 11703457 w 12191998"/>
              <a:gd name="connsiteY48" fmla="*/ 6538471 h 6858002"/>
              <a:gd name="connsiteX49" fmla="*/ 11700799 w 12191998"/>
              <a:gd name="connsiteY49" fmla="*/ 6526919 h 6858002"/>
              <a:gd name="connsiteX50" fmla="*/ 11704216 w 12191998"/>
              <a:gd name="connsiteY50" fmla="*/ 6514041 h 6858002"/>
              <a:gd name="connsiteX51" fmla="*/ 11712950 w 12191998"/>
              <a:gd name="connsiteY51" fmla="*/ 6505519 h 6858002"/>
              <a:gd name="connsiteX52" fmla="*/ 11724721 w 12191998"/>
              <a:gd name="connsiteY52" fmla="*/ 6500595 h 6858002"/>
              <a:gd name="connsiteX53" fmla="*/ 11737632 w 12191998"/>
              <a:gd name="connsiteY53" fmla="*/ 6499269 h 6858002"/>
              <a:gd name="connsiteX54" fmla="*/ 11755858 w 12191998"/>
              <a:gd name="connsiteY54" fmla="*/ 6500974 h 6858002"/>
              <a:gd name="connsiteX55" fmla="*/ 11770667 w 12191998"/>
              <a:gd name="connsiteY55" fmla="*/ 6506844 h 6858002"/>
              <a:gd name="connsiteX56" fmla="*/ 11781109 w 12191998"/>
              <a:gd name="connsiteY56" fmla="*/ 6518018 h 6858002"/>
              <a:gd name="connsiteX57" fmla="*/ 11785666 w 12191998"/>
              <a:gd name="connsiteY57" fmla="*/ 6536009 h 6858002"/>
              <a:gd name="connsiteX58" fmla="*/ 11837497 w 12191998"/>
              <a:gd name="connsiteY58" fmla="*/ 6536009 h 6858002"/>
              <a:gd name="connsiteX59" fmla="*/ 11829523 w 12191998"/>
              <a:gd name="connsiteY59" fmla="*/ 6500216 h 6858002"/>
              <a:gd name="connsiteX60" fmla="*/ 11807879 w 12191998"/>
              <a:gd name="connsiteY60" fmla="*/ 6475786 h 6858002"/>
              <a:gd name="connsiteX61" fmla="*/ 11776742 w 12191998"/>
              <a:gd name="connsiteY61" fmla="*/ 6462150 h 6858002"/>
              <a:gd name="connsiteX62" fmla="*/ 11739910 w 12191998"/>
              <a:gd name="connsiteY62" fmla="*/ 6457794 h 6858002"/>
              <a:gd name="connsiteX63" fmla="*/ 11973464 w 12191998"/>
              <a:gd name="connsiteY63" fmla="*/ 6384508 h 6858002"/>
              <a:gd name="connsiteX64" fmla="*/ 11973464 w 12191998"/>
              <a:gd name="connsiteY64" fmla="*/ 6447107 h 6858002"/>
              <a:gd name="connsiteX65" fmla="*/ 12036424 w 12191998"/>
              <a:gd name="connsiteY65" fmla="*/ 6447107 h 6858002"/>
              <a:gd name="connsiteX66" fmla="*/ 12036424 w 12191998"/>
              <a:gd name="connsiteY66" fmla="*/ 6384508 h 6858002"/>
              <a:gd name="connsiteX67" fmla="*/ 11706679 w 12191998"/>
              <a:gd name="connsiteY67" fmla="*/ 6246040 h 6858002"/>
              <a:gd name="connsiteX68" fmla="*/ 11765382 w 12191998"/>
              <a:gd name="connsiteY68" fmla="*/ 6246040 h 6858002"/>
              <a:gd name="connsiteX69" fmla="*/ 11793118 w 12191998"/>
              <a:gd name="connsiteY69" fmla="*/ 6253992 h 6858002"/>
              <a:gd name="connsiteX70" fmla="*/ 11802237 w 12191998"/>
              <a:gd name="connsiteY70" fmla="*/ 6279743 h 6858002"/>
              <a:gd name="connsiteX71" fmla="*/ 11793118 w 12191998"/>
              <a:gd name="connsiteY71" fmla="*/ 6306251 h 6858002"/>
              <a:gd name="connsiteX72" fmla="*/ 11765382 w 12191998"/>
              <a:gd name="connsiteY72" fmla="*/ 6314393 h 6858002"/>
              <a:gd name="connsiteX73" fmla="*/ 11706679 w 12191998"/>
              <a:gd name="connsiteY73" fmla="*/ 6314393 h 6858002"/>
              <a:gd name="connsiteX74" fmla="*/ 11706679 w 12191998"/>
              <a:gd name="connsiteY74" fmla="*/ 6246040 h 6858002"/>
              <a:gd name="connsiteX75" fmla="*/ 11888262 w 12191998"/>
              <a:gd name="connsiteY75" fmla="*/ 6204581 h 6858002"/>
              <a:gd name="connsiteX76" fmla="*/ 11888262 w 12191998"/>
              <a:gd name="connsiteY76" fmla="*/ 6447576 h 6858002"/>
              <a:gd name="connsiteX77" fmla="*/ 11941807 w 12191998"/>
              <a:gd name="connsiteY77" fmla="*/ 6447576 h 6858002"/>
              <a:gd name="connsiteX78" fmla="*/ 11941807 w 12191998"/>
              <a:gd name="connsiteY78" fmla="*/ 6204581 h 6858002"/>
              <a:gd name="connsiteX79" fmla="*/ 11653134 w 12191998"/>
              <a:gd name="connsiteY79" fmla="*/ 6204581 h 6858002"/>
              <a:gd name="connsiteX80" fmla="*/ 11653134 w 12191998"/>
              <a:gd name="connsiteY80" fmla="*/ 6447576 h 6858002"/>
              <a:gd name="connsiteX81" fmla="*/ 11706683 w 12191998"/>
              <a:gd name="connsiteY81" fmla="*/ 6447576 h 6858002"/>
              <a:gd name="connsiteX82" fmla="*/ 11706683 w 12191998"/>
              <a:gd name="connsiteY82" fmla="*/ 6352689 h 6858002"/>
              <a:gd name="connsiteX83" fmla="*/ 11760231 w 12191998"/>
              <a:gd name="connsiteY83" fmla="*/ 6352689 h 6858002"/>
              <a:gd name="connsiteX84" fmla="*/ 11789284 w 12191998"/>
              <a:gd name="connsiteY84" fmla="*/ 6361401 h 6858002"/>
              <a:gd name="connsiteX85" fmla="*/ 11800867 w 12191998"/>
              <a:gd name="connsiteY85" fmla="*/ 6389432 h 6858002"/>
              <a:gd name="connsiteX86" fmla="*/ 11803906 w 12191998"/>
              <a:gd name="connsiteY86" fmla="*/ 6419924 h 6858002"/>
              <a:gd name="connsiteX87" fmla="*/ 11809412 w 12191998"/>
              <a:gd name="connsiteY87" fmla="*/ 6447576 h 6858002"/>
              <a:gd name="connsiteX88" fmla="*/ 11862961 w 12191998"/>
              <a:gd name="connsiteY88" fmla="*/ 6447576 h 6858002"/>
              <a:gd name="connsiteX89" fmla="*/ 11857264 w 12191998"/>
              <a:gd name="connsiteY89" fmla="*/ 6435076 h 6858002"/>
              <a:gd name="connsiteX90" fmla="*/ 11854606 w 12191998"/>
              <a:gd name="connsiteY90" fmla="*/ 6419546 h 6858002"/>
              <a:gd name="connsiteX91" fmla="*/ 11853467 w 12191998"/>
              <a:gd name="connsiteY91" fmla="*/ 6403636 h 6858002"/>
              <a:gd name="connsiteX92" fmla="*/ 11852707 w 12191998"/>
              <a:gd name="connsiteY92" fmla="*/ 6390000 h 6858002"/>
              <a:gd name="connsiteX93" fmla="*/ 11850238 w 12191998"/>
              <a:gd name="connsiteY93" fmla="*/ 6371628 h 6858002"/>
              <a:gd name="connsiteX94" fmla="*/ 11844162 w 12191998"/>
              <a:gd name="connsiteY94" fmla="*/ 6354772 h 6858002"/>
              <a:gd name="connsiteX95" fmla="*/ 11833528 w 12191998"/>
              <a:gd name="connsiteY95" fmla="*/ 6341515 h 6858002"/>
              <a:gd name="connsiteX96" fmla="*/ 11817198 w 12191998"/>
              <a:gd name="connsiteY96" fmla="*/ 6333181 h 6858002"/>
              <a:gd name="connsiteX97" fmla="*/ 11817198 w 12191998"/>
              <a:gd name="connsiteY97" fmla="*/ 6332613 h 6858002"/>
              <a:gd name="connsiteX98" fmla="*/ 11846820 w 12191998"/>
              <a:gd name="connsiteY98" fmla="*/ 6308749 h 6858002"/>
              <a:gd name="connsiteX99" fmla="*/ 11855745 w 12191998"/>
              <a:gd name="connsiteY99" fmla="*/ 6271627 h 6858002"/>
              <a:gd name="connsiteX100" fmla="*/ 11850808 w 12191998"/>
              <a:gd name="connsiteY100" fmla="*/ 6245680 h 6858002"/>
              <a:gd name="connsiteX101" fmla="*/ 11836567 w 12191998"/>
              <a:gd name="connsiteY101" fmla="*/ 6224278 h 6858002"/>
              <a:gd name="connsiteX102" fmla="*/ 11813970 w 12191998"/>
              <a:gd name="connsiteY102" fmla="*/ 6209884 h 6858002"/>
              <a:gd name="connsiteX103" fmla="*/ 11784537 w 12191998"/>
              <a:gd name="connsiteY103" fmla="*/ 6204581 h 6858002"/>
              <a:gd name="connsiteX104" fmla="*/ 0 w 12191998"/>
              <a:gd name="connsiteY104" fmla="*/ 0 h 6858002"/>
              <a:gd name="connsiteX105" fmla="*/ 6629400 w 12191998"/>
              <a:gd name="connsiteY105" fmla="*/ 0 h 6858002"/>
              <a:gd name="connsiteX106" fmla="*/ 6629400 w 12191998"/>
              <a:gd name="connsiteY106" fmla="*/ 3 h 6858002"/>
              <a:gd name="connsiteX107" fmla="*/ 12191998 w 12191998"/>
              <a:gd name="connsiteY107" fmla="*/ 3 h 6858002"/>
              <a:gd name="connsiteX108" fmla="*/ 12191998 w 12191998"/>
              <a:gd name="connsiteY108" fmla="*/ 6858002 h 6858002"/>
              <a:gd name="connsiteX109" fmla="*/ 6311899 w 12191998"/>
              <a:gd name="connsiteY109" fmla="*/ 6858002 h 6858002"/>
              <a:gd name="connsiteX110" fmla="*/ 6311899 w 12191998"/>
              <a:gd name="connsiteY110" fmla="*/ 6858001 h 6858002"/>
              <a:gd name="connsiteX111" fmla="*/ 0 w 12191998"/>
              <a:gd name="connsiteY111" fmla="*/ 6858001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191998" h="6858002">
                <a:moveTo>
                  <a:pt x="11863314" y="6463666"/>
                </a:moveTo>
                <a:lnTo>
                  <a:pt x="11863314" y="6706426"/>
                </a:lnTo>
                <a:lnTo>
                  <a:pt x="12036189" y="6706426"/>
                </a:lnTo>
                <a:lnTo>
                  <a:pt x="12036189" y="6661562"/>
                </a:lnTo>
                <a:lnTo>
                  <a:pt x="11916859" y="6661562"/>
                </a:lnTo>
                <a:lnTo>
                  <a:pt x="11916859" y="6602017"/>
                </a:lnTo>
                <a:lnTo>
                  <a:pt x="12029128" y="6602017"/>
                </a:lnTo>
                <a:lnTo>
                  <a:pt x="12029128" y="6560559"/>
                </a:lnTo>
                <a:lnTo>
                  <a:pt x="11916859" y="6560559"/>
                </a:lnTo>
                <a:lnTo>
                  <a:pt x="11916859" y="6508530"/>
                </a:lnTo>
                <a:lnTo>
                  <a:pt x="12036424" y="6508530"/>
                </a:lnTo>
                <a:lnTo>
                  <a:pt x="12036424" y="6463666"/>
                </a:lnTo>
                <a:close/>
                <a:moveTo>
                  <a:pt x="11739910" y="6457794"/>
                </a:moveTo>
                <a:cubicBezTo>
                  <a:pt x="11729088" y="6457794"/>
                  <a:pt x="11718076" y="6459309"/>
                  <a:pt x="11707254" y="6462150"/>
                </a:cubicBezTo>
                <a:cubicBezTo>
                  <a:pt x="11696242" y="6465180"/>
                  <a:pt x="11686560" y="6469725"/>
                  <a:pt x="11677826" y="6475786"/>
                </a:cubicBezTo>
                <a:cubicBezTo>
                  <a:pt x="11669282" y="6482035"/>
                  <a:pt x="11662258" y="6489611"/>
                  <a:pt x="11656942" y="6498890"/>
                </a:cubicBezTo>
                <a:cubicBezTo>
                  <a:pt x="11651626" y="6507981"/>
                  <a:pt x="11648968" y="6518776"/>
                  <a:pt x="11648968" y="6531275"/>
                </a:cubicBezTo>
                <a:cubicBezTo>
                  <a:pt x="11648968" y="6542448"/>
                  <a:pt x="11651056" y="6551918"/>
                  <a:pt x="11655233" y="6559682"/>
                </a:cubicBezTo>
                <a:cubicBezTo>
                  <a:pt x="11659410" y="6567447"/>
                  <a:pt x="11664916" y="6574075"/>
                  <a:pt x="11671751" y="6579189"/>
                </a:cubicBezTo>
                <a:cubicBezTo>
                  <a:pt x="11678586" y="6584491"/>
                  <a:pt x="11686370" y="6588658"/>
                  <a:pt x="11694913" y="6592067"/>
                </a:cubicBezTo>
                <a:cubicBezTo>
                  <a:pt x="11703647" y="6595286"/>
                  <a:pt x="11712380" y="6598127"/>
                  <a:pt x="11721494" y="6600400"/>
                </a:cubicBezTo>
                <a:cubicBezTo>
                  <a:pt x="11730417" y="6602862"/>
                  <a:pt x="11739150" y="6605134"/>
                  <a:pt x="11747884" y="6607217"/>
                </a:cubicBezTo>
                <a:cubicBezTo>
                  <a:pt x="11756428" y="6609301"/>
                  <a:pt x="11764212" y="6611573"/>
                  <a:pt x="11771047" y="6614225"/>
                </a:cubicBezTo>
                <a:cubicBezTo>
                  <a:pt x="11777882" y="6617065"/>
                  <a:pt x="11783387" y="6620474"/>
                  <a:pt x="11787564" y="6624451"/>
                </a:cubicBezTo>
                <a:cubicBezTo>
                  <a:pt x="11791741" y="6628618"/>
                  <a:pt x="11793830" y="6633920"/>
                  <a:pt x="11793830" y="6640549"/>
                </a:cubicBezTo>
                <a:cubicBezTo>
                  <a:pt x="11793830" y="6646609"/>
                  <a:pt x="11792311" y="6651722"/>
                  <a:pt x="11789083" y="6655699"/>
                </a:cubicBezTo>
                <a:cubicBezTo>
                  <a:pt x="11785856" y="6659677"/>
                  <a:pt x="11781869" y="6662707"/>
                  <a:pt x="11777122" y="6664979"/>
                </a:cubicBezTo>
                <a:cubicBezTo>
                  <a:pt x="11772376" y="6667252"/>
                  <a:pt x="11767249" y="6668767"/>
                  <a:pt x="11761744" y="6669524"/>
                </a:cubicBezTo>
                <a:cubicBezTo>
                  <a:pt x="11756428" y="6670471"/>
                  <a:pt x="11751301" y="6670850"/>
                  <a:pt x="11746555" y="6670850"/>
                </a:cubicBezTo>
                <a:cubicBezTo>
                  <a:pt x="11739340" y="6670850"/>
                  <a:pt x="11732505" y="6669903"/>
                  <a:pt x="11726050" y="6668199"/>
                </a:cubicBezTo>
                <a:cubicBezTo>
                  <a:pt x="11719405" y="6666494"/>
                  <a:pt x="11713709" y="6663843"/>
                  <a:pt x="11708773" y="6660434"/>
                </a:cubicBezTo>
                <a:cubicBezTo>
                  <a:pt x="11703837" y="6656836"/>
                  <a:pt x="11700040" y="6652291"/>
                  <a:pt x="11697002" y="6646609"/>
                </a:cubicBezTo>
                <a:cubicBezTo>
                  <a:pt x="11693964" y="6640928"/>
                  <a:pt x="11692635" y="6634110"/>
                  <a:pt x="11692635" y="6625966"/>
                </a:cubicBezTo>
                <a:cubicBezTo>
                  <a:pt x="11692635" y="6625966"/>
                  <a:pt x="11692635" y="6625966"/>
                  <a:pt x="11640804" y="6625966"/>
                </a:cubicBezTo>
                <a:cubicBezTo>
                  <a:pt x="11640424" y="6640928"/>
                  <a:pt x="11643272" y="6653806"/>
                  <a:pt x="11648968" y="6664600"/>
                </a:cubicBezTo>
                <a:cubicBezTo>
                  <a:pt x="11654663" y="6675585"/>
                  <a:pt x="11662258" y="6684486"/>
                  <a:pt x="11671941" y="6691493"/>
                </a:cubicBezTo>
                <a:cubicBezTo>
                  <a:pt x="11681623" y="6698500"/>
                  <a:pt x="11692825" y="6703803"/>
                  <a:pt x="11705356" y="6707022"/>
                </a:cubicBezTo>
                <a:cubicBezTo>
                  <a:pt x="11718076" y="6710242"/>
                  <a:pt x="11730986" y="6711946"/>
                  <a:pt x="11744466" y="6711946"/>
                </a:cubicBezTo>
                <a:cubicBezTo>
                  <a:pt x="11760984" y="6711946"/>
                  <a:pt x="11775603" y="6710052"/>
                  <a:pt x="11788324" y="6706265"/>
                </a:cubicBezTo>
                <a:cubicBezTo>
                  <a:pt x="11800854" y="6702288"/>
                  <a:pt x="11811486" y="6696985"/>
                  <a:pt x="11820030" y="6689978"/>
                </a:cubicBezTo>
                <a:cubicBezTo>
                  <a:pt x="11828574" y="6683160"/>
                  <a:pt x="11834839" y="6674827"/>
                  <a:pt x="11839206" y="6665358"/>
                </a:cubicBezTo>
                <a:cubicBezTo>
                  <a:pt x="11843573" y="6655889"/>
                  <a:pt x="11845661" y="6645473"/>
                  <a:pt x="11845661" y="6634299"/>
                </a:cubicBezTo>
                <a:cubicBezTo>
                  <a:pt x="11845661" y="6620853"/>
                  <a:pt x="11842813" y="6609679"/>
                  <a:pt x="11837117" y="6600968"/>
                </a:cubicBezTo>
                <a:cubicBezTo>
                  <a:pt x="11831232" y="6592067"/>
                  <a:pt x="11824397" y="6585249"/>
                  <a:pt x="11816423" y="6579946"/>
                </a:cubicBezTo>
                <a:cubicBezTo>
                  <a:pt x="11808449" y="6574833"/>
                  <a:pt x="11800475" y="6570856"/>
                  <a:pt x="11792311" y="6568583"/>
                </a:cubicBezTo>
                <a:cubicBezTo>
                  <a:pt x="11784337" y="6566121"/>
                  <a:pt x="11777882" y="6564606"/>
                  <a:pt x="11773325" y="6563659"/>
                </a:cubicBezTo>
                <a:cubicBezTo>
                  <a:pt x="11758136" y="6559682"/>
                  <a:pt x="11745795" y="6556652"/>
                  <a:pt x="11736492" y="6554001"/>
                </a:cubicBezTo>
                <a:cubicBezTo>
                  <a:pt x="11726999" y="6551539"/>
                  <a:pt x="11719595" y="6549077"/>
                  <a:pt x="11714279" y="6546615"/>
                </a:cubicBezTo>
                <a:cubicBezTo>
                  <a:pt x="11708963" y="6544153"/>
                  <a:pt x="11705356" y="6541312"/>
                  <a:pt x="11703457" y="6538471"/>
                </a:cubicBezTo>
                <a:cubicBezTo>
                  <a:pt x="11701748" y="6535441"/>
                  <a:pt x="11700799" y="6531654"/>
                  <a:pt x="11700799" y="6526919"/>
                </a:cubicBezTo>
                <a:cubicBezTo>
                  <a:pt x="11700799" y="6521616"/>
                  <a:pt x="11701938" y="6517261"/>
                  <a:pt x="11704216" y="6514041"/>
                </a:cubicBezTo>
                <a:cubicBezTo>
                  <a:pt x="11706495" y="6510632"/>
                  <a:pt x="11709343" y="6507791"/>
                  <a:pt x="11712950" y="6505519"/>
                </a:cubicBezTo>
                <a:cubicBezTo>
                  <a:pt x="11716367" y="6503246"/>
                  <a:pt x="11720354" y="6501542"/>
                  <a:pt x="11724721" y="6500595"/>
                </a:cubicBezTo>
                <a:cubicBezTo>
                  <a:pt x="11728898" y="6499837"/>
                  <a:pt x="11733265" y="6499269"/>
                  <a:pt x="11737632" y="6499269"/>
                </a:cubicBezTo>
                <a:cubicBezTo>
                  <a:pt x="11744277" y="6499269"/>
                  <a:pt x="11750352" y="6499837"/>
                  <a:pt x="11755858" y="6500974"/>
                </a:cubicBezTo>
                <a:cubicBezTo>
                  <a:pt x="11761364" y="6502110"/>
                  <a:pt x="11766300" y="6504004"/>
                  <a:pt x="11770667" y="6506844"/>
                </a:cubicBezTo>
                <a:cubicBezTo>
                  <a:pt x="11775034" y="6509496"/>
                  <a:pt x="11778451" y="6513283"/>
                  <a:pt x="11781109" y="6518018"/>
                </a:cubicBezTo>
                <a:cubicBezTo>
                  <a:pt x="11783767" y="6522753"/>
                  <a:pt x="11785286" y="6528813"/>
                  <a:pt x="11785666" y="6536009"/>
                </a:cubicBezTo>
                <a:cubicBezTo>
                  <a:pt x="11785666" y="6536009"/>
                  <a:pt x="11785666" y="6536009"/>
                  <a:pt x="11837497" y="6536009"/>
                </a:cubicBezTo>
                <a:cubicBezTo>
                  <a:pt x="11837497" y="6521995"/>
                  <a:pt x="11834839" y="6510064"/>
                  <a:pt x="11829523" y="6500216"/>
                </a:cubicBezTo>
                <a:cubicBezTo>
                  <a:pt x="11824207" y="6490368"/>
                  <a:pt x="11816992" y="6482225"/>
                  <a:pt x="11807879" y="6475786"/>
                </a:cubicBezTo>
                <a:cubicBezTo>
                  <a:pt x="11798766" y="6469536"/>
                  <a:pt x="11788324" y="6464991"/>
                  <a:pt x="11776742" y="6462150"/>
                </a:cubicBezTo>
                <a:cubicBezTo>
                  <a:pt x="11764971" y="6459309"/>
                  <a:pt x="11752630" y="6457794"/>
                  <a:pt x="11739910" y="6457794"/>
                </a:cubicBezTo>
                <a:close/>
                <a:moveTo>
                  <a:pt x="11973464" y="6384508"/>
                </a:moveTo>
                <a:lnTo>
                  <a:pt x="11973464" y="6447107"/>
                </a:lnTo>
                <a:lnTo>
                  <a:pt x="12036424" y="6447107"/>
                </a:lnTo>
                <a:lnTo>
                  <a:pt x="12036424" y="6384508"/>
                </a:lnTo>
                <a:close/>
                <a:moveTo>
                  <a:pt x="11706679" y="6246040"/>
                </a:moveTo>
                <a:cubicBezTo>
                  <a:pt x="11706679" y="6246040"/>
                  <a:pt x="11706679" y="6246040"/>
                  <a:pt x="11765382" y="6246040"/>
                </a:cubicBezTo>
                <a:cubicBezTo>
                  <a:pt x="11777730" y="6246040"/>
                  <a:pt x="11786849" y="6248690"/>
                  <a:pt x="11793118" y="6253992"/>
                </a:cubicBezTo>
                <a:cubicBezTo>
                  <a:pt x="11799198" y="6259483"/>
                  <a:pt x="11802237" y="6268004"/>
                  <a:pt x="11802237" y="6279743"/>
                </a:cubicBezTo>
                <a:cubicBezTo>
                  <a:pt x="11802237" y="6292050"/>
                  <a:pt x="11799198" y="6300760"/>
                  <a:pt x="11793118" y="6306251"/>
                </a:cubicBezTo>
                <a:cubicBezTo>
                  <a:pt x="11786849" y="6311742"/>
                  <a:pt x="11777730" y="6314393"/>
                  <a:pt x="11765382" y="6314393"/>
                </a:cubicBezTo>
                <a:lnTo>
                  <a:pt x="11706679" y="6314393"/>
                </a:lnTo>
                <a:cubicBezTo>
                  <a:pt x="11706679" y="6314393"/>
                  <a:pt x="11706679" y="6314393"/>
                  <a:pt x="11706679" y="6246040"/>
                </a:cubicBezTo>
                <a:close/>
                <a:moveTo>
                  <a:pt x="11888262" y="6204581"/>
                </a:moveTo>
                <a:lnTo>
                  <a:pt x="11888262" y="6447576"/>
                </a:lnTo>
                <a:lnTo>
                  <a:pt x="11941807" y="6447576"/>
                </a:lnTo>
                <a:lnTo>
                  <a:pt x="11941807" y="6204581"/>
                </a:lnTo>
                <a:close/>
                <a:moveTo>
                  <a:pt x="11653134" y="6204581"/>
                </a:moveTo>
                <a:cubicBezTo>
                  <a:pt x="11653134" y="6204581"/>
                  <a:pt x="11653134" y="6204581"/>
                  <a:pt x="11653134" y="6447576"/>
                </a:cubicBezTo>
                <a:cubicBezTo>
                  <a:pt x="11653134" y="6447576"/>
                  <a:pt x="11653134" y="6447576"/>
                  <a:pt x="11706683" y="6447576"/>
                </a:cubicBezTo>
                <a:cubicBezTo>
                  <a:pt x="11706683" y="6447576"/>
                  <a:pt x="11706683" y="6447576"/>
                  <a:pt x="11706683" y="6352689"/>
                </a:cubicBezTo>
                <a:cubicBezTo>
                  <a:pt x="11706683" y="6352689"/>
                  <a:pt x="11706683" y="6352689"/>
                  <a:pt x="11760231" y="6352689"/>
                </a:cubicBezTo>
                <a:cubicBezTo>
                  <a:pt x="11773713" y="6352689"/>
                  <a:pt x="11783398" y="6355530"/>
                  <a:pt x="11789284" y="6361401"/>
                </a:cubicBezTo>
                <a:cubicBezTo>
                  <a:pt x="11795171" y="6367272"/>
                  <a:pt x="11798969" y="6376742"/>
                  <a:pt x="11800867" y="6389432"/>
                </a:cubicBezTo>
                <a:cubicBezTo>
                  <a:pt x="11802197" y="6399091"/>
                  <a:pt x="11803336" y="6409318"/>
                  <a:pt x="11803906" y="6419924"/>
                </a:cubicBezTo>
                <a:cubicBezTo>
                  <a:pt x="11804665" y="6430720"/>
                  <a:pt x="11806374" y="6439811"/>
                  <a:pt x="11809412" y="6447576"/>
                </a:cubicBezTo>
                <a:cubicBezTo>
                  <a:pt x="11809412" y="6447576"/>
                  <a:pt x="11809412" y="6447576"/>
                  <a:pt x="11862961" y="6447576"/>
                </a:cubicBezTo>
                <a:cubicBezTo>
                  <a:pt x="11860492" y="6444167"/>
                  <a:pt x="11858594" y="6440000"/>
                  <a:pt x="11857264" y="6435076"/>
                </a:cubicBezTo>
                <a:cubicBezTo>
                  <a:pt x="11856125" y="6430341"/>
                  <a:pt x="11855176" y="6425038"/>
                  <a:pt x="11854606" y="6419546"/>
                </a:cubicBezTo>
                <a:cubicBezTo>
                  <a:pt x="11854036" y="6414243"/>
                  <a:pt x="11853656" y="6408939"/>
                  <a:pt x="11853467" y="6403636"/>
                </a:cubicBezTo>
                <a:cubicBezTo>
                  <a:pt x="11853087" y="6398523"/>
                  <a:pt x="11852897" y="6393977"/>
                  <a:pt x="11852707" y="6390000"/>
                </a:cubicBezTo>
                <a:cubicBezTo>
                  <a:pt x="11852327" y="6383939"/>
                  <a:pt x="11851378" y="6377879"/>
                  <a:pt x="11850238" y="6371628"/>
                </a:cubicBezTo>
                <a:cubicBezTo>
                  <a:pt x="11848909" y="6365568"/>
                  <a:pt x="11846820" y="6359886"/>
                  <a:pt x="11844162" y="6354772"/>
                </a:cubicBezTo>
                <a:cubicBezTo>
                  <a:pt x="11841504" y="6349659"/>
                  <a:pt x="11837896" y="6345302"/>
                  <a:pt x="11833528" y="6341515"/>
                </a:cubicBezTo>
                <a:cubicBezTo>
                  <a:pt x="11829351" y="6337727"/>
                  <a:pt x="11823844" y="6335075"/>
                  <a:pt x="11817198" y="6333181"/>
                </a:cubicBezTo>
                <a:cubicBezTo>
                  <a:pt x="11817198" y="6333181"/>
                  <a:pt x="11817198" y="6333181"/>
                  <a:pt x="11817198" y="6332613"/>
                </a:cubicBezTo>
                <a:cubicBezTo>
                  <a:pt x="11830870" y="6327120"/>
                  <a:pt x="11840744" y="6319166"/>
                  <a:pt x="11846820" y="6308749"/>
                </a:cubicBezTo>
                <a:cubicBezTo>
                  <a:pt x="11852707" y="6298332"/>
                  <a:pt x="11855745" y="6285832"/>
                  <a:pt x="11855745" y="6271627"/>
                </a:cubicBezTo>
                <a:cubicBezTo>
                  <a:pt x="11855745" y="6262347"/>
                  <a:pt x="11854226" y="6253635"/>
                  <a:pt x="11850808" y="6245680"/>
                </a:cubicBezTo>
                <a:cubicBezTo>
                  <a:pt x="11847580" y="6237536"/>
                  <a:pt x="11842833" y="6230528"/>
                  <a:pt x="11836567" y="6224278"/>
                </a:cubicBezTo>
                <a:cubicBezTo>
                  <a:pt x="11830300" y="6218218"/>
                  <a:pt x="11822705" y="6213293"/>
                  <a:pt x="11813970" y="6209884"/>
                </a:cubicBezTo>
                <a:cubicBezTo>
                  <a:pt x="11805235" y="6206286"/>
                  <a:pt x="11795361" y="6204581"/>
                  <a:pt x="11784537" y="6204581"/>
                </a:cubicBezTo>
                <a:close/>
                <a:moveTo>
                  <a:pt x="0" y="0"/>
                </a:moveTo>
                <a:lnTo>
                  <a:pt x="6629400" y="0"/>
                </a:lnTo>
                <a:lnTo>
                  <a:pt x="6629400" y="3"/>
                </a:lnTo>
                <a:lnTo>
                  <a:pt x="12191998" y="3"/>
                </a:lnTo>
                <a:lnTo>
                  <a:pt x="12191998" y="6858002"/>
                </a:lnTo>
                <a:lnTo>
                  <a:pt x="6311899" y="6858002"/>
                </a:lnTo>
                <a:lnTo>
                  <a:pt x="6311899" y="6858001"/>
                </a:lnTo>
                <a:lnTo>
                  <a:pt x="0" y="6858001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400675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859504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vin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19511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34327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buClrTx/>
              <a:defRPr sz="1600">
                <a:solidFill>
                  <a:schemeClr val="bg1"/>
                </a:solidFill>
                <a:latin typeface="+mj-lt"/>
              </a:defRPr>
            </a:lvl1pPr>
            <a:lvl2pPr>
              <a:buClrTx/>
              <a:defRPr sz="1400">
                <a:solidFill>
                  <a:schemeClr val="bg1"/>
                </a:solidFill>
                <a:latin typeface="+mj-lt"/>
              </a:defRPr>
            </a:lvl2pPr>
            <a:lvl3pPr>
              <a:buClrTx/>
              <a:defRPr sz="1200">
                <a:solidFill>
                  <a:schemeClr val="bg1"/>
                </a:solidFill>
                <a:latin typeface="+mj-lt"/>
              </a:defRPr>
            </a:lvl3pPr>
            <a:lvl4pPr>
              <a:buClrTx/>
              <a:defRPr sz="1100">
                <a:solidFill>
                  <a:schemeClr val="bg1"/>
                </a:solidFill>
                <a:latin typeface="+mj-lt"/>
              </a:defRPr>
            </a:lvl4pPr>
            <a:lvl5pPr>
              <a:buClrTx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20948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15580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0"/>
          </p:nvPr>
        </p:nvSpPr>
        <p:spPr>
          <a:xfrm>
            <a:off x="6311899" y="0"/>
            <a:ext cx="5880100" cy="6858001"/>
          </a:xfrm>
          <a:custGeom>
            <a:avLst/>
            <a:gdLst>
              <a:gd name="connsiteX0" fmla="*/ 5551415 w 5880100"/>
              <a:gd name="connsiteY0" fmla="*/ 6463665 h 6858001"/>
              <a:gd name="connsiteX1" fmla="*/ 5551415 w 5880100"/>
              <a:gd name="connsiteY1" fmla="*/ 6706425 h 6858001"/>
              <a:gd name="connsiteX2" fmla="*/ 5724290 w 5880100"/>
              <a:gd name="connsiteY2" fmla="*/ 6706425 h 6858001"/>
              <a:gd name="connsiteX3" fmla="*/ 5724290 w 5880100"/>
              <a:gd name="connsiteY3" fmla="*/ 6661561 h 6858001"/>
              <a:gd name="connsiteX4" fmla="*/ 5604960 w 5880100"/>
              <a:gd name="connsiteY4" fmla="*/ 6661561 h 6858001"/>
              <a:gd name="connsiteX5" fmla="*/ 5604960 w 5880100"/>
              <a:gd name="connsiteY5" fmla="*/ 6602016 h 6858001"/>
              <a:gd name="connsiteX6" fmla="*/ 5717229 w 5880100"/>
              <a:gd name="connsiteY6" fmla="*/ 6602016 h 6858001"/>
              <a:gd name="connsiteX7" fmla="*/ 5717229 w 5880100"/>
              <a:gd name="connsiteY7" fmla="*/ 6560558 h 6858001"/>
              <a:gd name="connsiteX8" fmla="*/ 5604960 w 5880100"/>
              <a:gd name="connsiteY8" fmla="*/ 6560558 h 6858001"/>
              <a:gd name="connsiteX9" fmla="*/ 5604960 w 5880100"/>
              <a:gd name="connsiteY9" fmla="*/ 6508529 h 6858001"/>
              <a:gd name="connsiteX10" fmla="*/ 5724525 w 5880100"/>
              <a:gd name="connsiteY10" fmla="*/ 6508529 h 6858001"/>
              <a:gd name="connsiteX11" fmla="*/ 5724525 w 5880100"/>
              <a:gd name="connsiteY11" fmla="*/ 6463665 h 6858001"/>
              <a:gd name="connsiteX12" fmla="*/ 5428011 w 5880100"/>
              <a:gd name="connsiteY12" fmla="*/ 6457793 h 6858001"/>
              <a:gd name="connsiteX13" fmla="*/ 5395355 w 5880100"/>
              <a:gd name="connsiteY13" fmla="*/ 6462149 h 6858001"/>
              <a:gd name="connsiteX14" fmla="*/ 5365927 w 5880100"/>
              <a:gd name="connsiteY14" fmla="*/ 6475785 h 6858001"/>
              <a:gd name="connsiteX15" fmla="*/ 5345043 w 5880100"/>
              <a:gd name="connsiteY15" fmla="*/ 6498889 h 6858001"/>
              <a:gd name="connsiteX16" fmla="*/ 5337069 w 5880100"/>
              <a:gd name="connsiteY16" fmla="*/ 6531274 h 6858001"/>
              <a:gd name="connsiteX17" fmla="*/ 5343334 w 5880100"/>
              <a:gd name="connsiteY17" fmla="*/ 6559681 h 6858001"/>
              <a:gd name="connsiteX18" fmla="*/ 5359852 w 5880100"/>
              <a:gd name="connsiteY18" fmla="*/ 6579188 h 6858001"/>
              <a:gd name="connsiteX19" fmla="*/ 5383014 w 5880100"/>
              <a:gd name="connsiteY19" fmla="*/ 6592066 h 6858001"/>
              <a:gd name="connsiteX20" fmla="*/ 5409595 w 5880100"/>
              <a:gd name="connsiteY20" fmla="*/ 6600399 h 6858001"/>
              <a:gd name="connsiteX21" fmla="*/ 5435985 w 5880100"/>
              <a:gd name="connsiteY21" fmla="*/ 6607216 h 6858001"/>
              <a:gd name="connsiteX22" fmla="*/ 5459148 w 5880100"/>
              <a:gd name="connsiteY22" fmla="*/ 6614224 h 6858001"/>
              <a:gd name="connsiteX23" fmla="*/ 5475665 w 5880100"/>
              <a:gd name="connsiteY23" fmla="*/ 6624450 h 6858001"/>
              <a:gd name="connsiteX24" fmla="*/ 5481931 w 5880100"/>
              <a:gd name="connsiteY24" fmla="*/ 6640548 h 6858001"/>
              <a:gd name="connsiteX25" fmla="*/ 5477184 w 5880100"/>
              <a:gd name="connsiteY25" fmla="*/ 6655698 h 6858001"/>
              <a:gd name="connsiteX26" fmla="*/ 5465223 w 5880100"/>
              <a:gd name="connsiteY26" fmla="*/ 6664978 h 6858001"/>
              <a:gd name="connsiteX27" fmla="*/ 5449845 w 5880100"/>
              <a:gd name="connsiteY27" fmla="*/ 6669523 h 6858001"/>
              <a:gd name="connsiteX28" fmla="*/ 5434656 w 5880100"/>
              <a:gd name="connsiteY28" fmla="*/ 6670849 h 6858001"/>
              <a:gd name="connsiteX29" fmla="*/ 5414151 w 5880100"/>
              <a:gd name="connsiteY29" fmla="*/ 6668198 h 6858001"/>
              <a:gd name="connsiteX30" fmla="*/ 5396874 w 5880100"/>
              <a:gd name="connsiteY30" fmla="*/ 6660433 h 6858001"/>
              <a:gd name="connsiteX31" fmla="*/ 5385103 w 5880100"/>
              <a:gd name="connsiteY31" fmla="*/ 6646608 h 6858001"/>
              <a:gd name="connsiteX32" fmla="*/ 5380736 w 5880100"/>
              <a:gd name="connsiteY32" fmla="*/ 6625965 h 6858001"/>
              <a:gd name="connsiteX33" fmla="*/ 5328905 w 5880100"/>
              <a:gd name="connsiteY33" fmla="*/ 6625965 h 6858001"/>
              <a:gd name="connsiteX34" fmla="*/ 5337069 w 5880100"/>
              <a:gd name="connsiteY34" fmla="*/ 6664599 h 6858001"/>
              <a:gd name="connsiteX35" fmla="*/ 5360042 w 5880100"/>
              <a:gd name="connsiteY35" fmla="*/ 6691492 h 6858001"/>
              <a:gd name="connsiteX36" fmla="*/ 5393457 w 5880100"/>
              <a:gd name="connsiteY36" fmla="*/ 6707021 h 6858001"/>
              <a:gd name="connsiteX37" fmla="*/ 5432567 w 5880100"/>
              <a:gd name="connsiteY37" fmla="*/ 6711945 h 6858001"/>
              <a:gd name="connsiteX38" fmla="*/ 5476425 w 5880100"/>
              <a:gd name="connsiteY38" fmla="*/ 6706264 h 6858001"/>
              <a:gd name="connsiteX39" fmla="*/ 5508131 w 5880100"/>
              <a:gd name="connsiteY39" fmla="*/ 6689977 h 6858001"/>
              <a:gd name="connsiteX40" fmla="*/ 5527307 w 5880100"/>
              <a:gd name="connsiteY40" fmla="*/ 6665357 h 6858001"/>
              <a:gd name="connsiteX41" fmla="*/ 5533762 w 5880100"/>
              <a:gd name="connsiteY41" fmla="*/ 6634298 h 6858001"/>
              <a:gd name="connsiteX42" fmla="*/ 5525218 w 5880100"/>
              <a:gd name="connsiteY42" fmla="*/ 6600967 h 6858001"/>
              <a:gd name="connsiteX43" fmla="*/ 5504524 w 5880100"/>
              <a:gd name="connsiteY43" fmla="*/ 6579945 h 6858001"/>
              <a:gd name="connsiteX44" fmla="*/ 5480412 w 5880100"/>
              <a:gd name="connsiteY44" fmla="*/ 6568582 h 6858001"/>
              <a:gd name="connsiteX45" fmla="*/ 5461426 w 5880100"/>
              <a:gd name="connsiteY45" fmla="*/ 6563658 h 6858001"/>
              <a:gd name="connsiteX46" fmla="*/ 5424593 w 5880100"/>
              <a:gd name="connsiteY46" fmla="*/ 6554000 h 6858001"/>
              <a:gd name="connsiteX47" fmla="*/ 5402380 w 5880100"/>
              <a:gd name="connsiteY47" fmla="*/ 6546614 h 6858001"/>
              <a:gd name="connsiteX48" fmla="*/ 5391558 w 5880100"/>
              <a:gd name="connsiteY48" fmla="*/ 6538470 h 6858001"/>
              <a:gd name="connsiteX49" fmla="*/ 5388900 w 5880100"/>
              <a:gd name="connsiteY49" fmla="*/ 6526918 h 6858001"/>
              <a:gd name="connsiteX50" fmla="*/ 5392317 w 5880100"/>
              <a:gd name="connsiteY50" fmla="*/ 6514040 h 6858001"/>
              <a:gd name="connsiteX51" fmla="*/ 5401051 w 5880100"/>
              <a:gd name="connsiteY51" fmla="*/ 6505518 h 6858001"/>
              <a:gd name="connsiteX52" fmla="*/ 5412822 w 5880100"/>
              <a:gd name="connsiteY52" fmla="*/ 6500594 h 6858001"/>
              <a:gd name="connsiteX53" fmla="*/ 5425733 w 5880100"/>
              <a:gd name="connsiteY53" fmla="*/ 6499268 h 6858001"/>
              <a:gd name="connsiteX54" fmla="*/ 5443959 w 5880100"/>
              <a:gd name="connsiteY54" fmla="*/ 6500973 h 6858001"/>
              <a:gd name="connsiteX55" fmla="*/ 5458768 w 5880100"/>
              <a:gd name="connsiteY55" fmla="*/ 6506843 h 6858001"/>
              <a:gd name="connsiteX56" fmla="*/ 5469210 w 5880100"/>
              <a:gd name="connsiteY56" fmla="*/ 6518017 h 6858001"/>
              <a:gd name="connsiteX57" fmla="*/ 5473767 w 5880100"/>
              <a:gd name="connsiteY57" fmla="*/ 6536008 h 6858001"/>
              <a:gd name="connsiteX58" fmla="*/ 5525598 w 5880100"/>
              <a:gd name="connsiteY58" fmla="*/ 6536008 h 6858001"/>
              <a:gd name="connsiteX59" fmla="*/ 5517624 w 5880100"/>
              <a:gd name="connsiteY59" fmla="*/ 6500215 h 6858001"/>
              <a:gd name="connsiteX60" fmla="*/ 5495980 w 5880100"/>
              <a:gd name="connsiteY60" fmla="*/ 6475785 h 6858001"/>
              <a:gd name="connsiteX61" fmla="*/ 5464843 w 5880100"/>
              <a:gd name="connsiteY61" fmla="*/ 6462149 h 6858001"/>
              <a:gd name="connsiteX62" fmla="*/ 5428011 w 5880100"/>
              <a:gd name="connsiteY62" fmla="*/ 6457793 h 6858001"/>
              <a:gd name="connsiteX63" fmla="*/ 5661565 w 5880100"/>
              <a:gd name="connsiteY63" fmla="*/ 6384507 h 6858001"/>
              <a:gd name="connsiteX64" fmla="*/ 5661565 w 5880100"/>
              <a:gd name="connsiteY64" fmla="*/ 6447106 h 6858001"/>
              <a:gd name="connsiteX65" fmla="*/ 5724525 w 5880100"/>
              <a:gd name="connsiteY65" fmla="*/ 6447106 h 6858001"/>
              <a:gd name="connsiteX66" fmla="*/ 5724525 w 5880100"/>
              <a:gd name="connsiteY66" fmla="*/ 6384507 h 6858001"/>
              <a:gd name="connsiteX67" fmla="*/ 5394780 w 5880100"/>
              <a:gd name="connsiteY67" fmla="*/ 6246039 h 6858001"/>
              <a:gd name="connsiteX68" fmla="*/ 5453483 w 5880100"/>
              <a:gd name="connsiteY68" fmla="*/ 6246039 h 6858001"/>
              <a:gd name="connsiteX69" fmla="*/ 5481219 w 5880100"/>
              <a:gd name="connsiteY69" fmla="*/ 6253991 h 6858001"/>
              <a:gd name="connsiteX70" fmla="*/ 5490338 w 5880100"/>
              <a:gd name="connsiteY70" fmla="*/ 6279742 h 6858001"/>
              <a:gd name="connsiteX71" fmla="*/ 5481219 w 5880100"/>
              <a:gd name="connsiteY71" fmla="*/ 6306250 h 6858001"/>
              <a:gd name="connsiteX72" fmla="*/ 5453483 w 5880100"/>
              <a:gd name="connsiteY72" fmla="*/ 6314392 h 6858001"/>
              <a:gd name="connsiteX73" fmla="*/ 5394780 w 5880100"/>
              <a:gd name="connsiteY73" fmla="*/ 6314392 h 6858001"/>
              <a:gd name="connsiteX74" fmla="*/ 5394780 w 5880100"/>
              <a:gd name="connsiteY74" fmla="*/ 6246039 h 6858001"/>
              <a:gd name="connsiteX75" fmla="*/ 5576363 w 5880100"/>
              <a:gd name="connsiteY75" fmla="*/ 6204580 h 6858001"/>
              <a:gd name="connsiteX76" fmla="*/ 5576363 w 5880100"/>
              <a:gd name="connsiteY76" fmla="*/ 6447575 h 6858001"/>
              <a:gd name="connsiteX77" fmla="*/ 5629908 w 5880100"/>
              <a:gd name="connsiteY77" fmla="*/ 6447575 h 6858001"/>
              <a:gd name="connsiteX78" fmla="*/ 5629908 w 5880100"/>
              <a:gd name="connsiteY78" fmla="*/ 6204580 h 6858001"/>
              <a:gd name="connsiteX79" fmla="*/ 5341235 w 5880100"/>
              <a:gd name="connsiteY79" fmla="*/ 6204580 h 6858001"/>
              <a:gd name="connsiteX80" fmla="*/ 5341235 w 5880100"/>
              <a:gd name="connsiteY80" fmla="*/ 6447575 h 6858001"/>
              <a:gd name="connsiteX81" fmla="*/ 5394784 w 5880100"/>
              <a:gd name="connsiteY81" fmla="*/ 6447575 h 6858001"/>
              <a:gd name="connsiteX82" fmla="*/ 5394784 w 5880100"/>
              <a:gd name="connsiteY82" fmla="*/ 6352688 h 6858001"/>
              <a:gd name="connsiteX83" fmla="*/ 5448332 w 5880100"/>
              <a:gd name="connsiteY83" fmla="*/ 6352688 h 6858001"/>
              <a:gd name="connsiteX84" fmla="*/ 5477385 w 5880100"/>
              <a:gd name="connsiteY84" fmla="*/ 6361400 h 6858001"/>
              <a:gd name="connsiteX85" fmla="*/ 5488968 w 5880100"/>
              <a:gd name="connsiteY85" fmla="*/ 6389431 h 6858001"/>
              <a:gd name="connsiteX86" fmla="*/ 5492007 w 5880100"/>
              <a:gd name="connsiteY86" fmla="*/ 6419923 h 6858001"/>
              <a:gd name="connsiteX87" fmla="*/ 5497513 w 5880100"/>
              <a:gd name="connsiteY87" fmla="*/ 6447575 h 6858001"/>
              <a:gd name="connsiteX88" fmla="*/ 5551062 w 5880100"/>
              <a:gd name="connsiteY88" fmla="*/ 6447575 h 6858001"/>
              <a:gd name="connsiteX89" fmla="*/ 5545365 w 5880100"/>
              <a:gd name="connsiteY89" fmla="*/ 6435075 h 6858001"/>
              <a:gd name="connsiteX90" fmla="*/ 5542707 w 5880100"/>
              <a:gd name="connsiteY90" fmla="*/ 6419545 h 6858001"/>
              <a:gd name="connsiteX91" fmla="*/ 5541568 w 5880100"/>
              <a:gd name="connsiteY91" fmla="*/ 6403635 h 6858001"/>
              <a:gd name="connsiteX92" fmla="*/ 5540808 w 5880100"/>
              <a:gd name="connsiteY92" fmla="*/ 6389999 h 6858001"/>
              <a:gd name="connsiteX93" fmla="*/ 5538339 w 5880100"/>
              <a:gd name="connsiteY93" fmla="*/ 6371627 h 6858001"/>
              <a:gd name="connsiteX94" fmla="*/ 5532263 w 5880100"/>
              <a:gd name="connsiteY94" fmla="*/ 6354771 h 6858001"/>
              <a:gd name="connsiteX95" fmla="*/ 5521629 w 5880100"/>
              <a:gd name="connsiteY95" fmla="*/ 6341514 h 6858001"/>
              <a:gd name="connsiteX96" fmla="*/ 5505299 w 5880100"/>
              <a:gd name="connsiteY96" fmla="*/ 6333180 h 6858001"/>
              <a:gd name="connsiteX97" fmla="*/ 5505299 w 5880100"/>
              <a:gd name="connsiteY97" fmla="*/ 6332612 h 6858001"/>
              <a:gd name="connsiteX98" fmla="*/ 5534921 w 5880100"/>
              <a:gd name="connsiteY98" fmla="*/ 6308748 h 6858001"/>
              <a:gd name="connsiteX99" fmla="*/ 5543846 w 5880100"/>
              <a:gd name="connsiteY99" fmla="*/ 6271626 h 6858001"/>
              <a:gd name="connsiteX100" fmla="*/ 5538909 w 5880100"/>
              <a:gd name="connsiteY100" fmla="*/ 6245679 h 6858001"/>
              <a:gd name="connsiteX101" fmla="*/ 5524668 w 5880100"/>
              <a:gd name="connsiteY101" fmla="*/ 6224277 h 6858001"/>
              <a:gd name="connsiteX102" fmla="*/ 5502071 w 5880100"/>
              <a:gd name="connsiteY102" fmla="*/ 6209883 h 6858001"/>
              <a:gd name="connsiteX103" fmla="*/ 5472638 w 5880100"/>
              <a:gd name="connsiteY103" fmla="*/ 6204580 h 6858001"/>
              <a:gd name="connsiteX104" fmla="*/ 1300 w 5880100"/>
              <a:gd name="connsiteY104" fmla="*/ 0 h 6858001"/>
              <a:gd name="connsiteX105" fmla="*/ 5880100 w 5880100"/>
              <a:gd name="connsiteY105" fmla="*/ 0 h 6858001"/>
              <a:gd name="connsiteX106" fmla="*/ 5880100 w 5880100"/>
              <a:gd name="connsiteY106" fmla="*/ 779489 h 6858001"/>
              <a:gd name="connsiteX107" fmla="*/ 5880099 w 5880100"/>
              <a:gd name="connsiteY107" fmla="*/ 779489 h 6858001"/>
              <a:gd name="connsiteX108" fmla="*/ 5880099 w 5880100"/>
              <a:gd name="connsiteY108" fmla="*/ 6858001 h 6858001"/>
              <a:gd name="connsiteX109" fmla="*/ 0 w 5880100"/>
              <a:gd name="connsiteY109" fmla="*/ 6858001 h 6858001"/>
              <a:gd name="connsiteX110" fmla="*/ 0 w 5880100"/>
              <a:gd name="connsiteY110" fmla="*/ 2 h 6858001"/>
              <a:gd name="connsiteX111" fmla="*/ 1300 w 5880100"/>
              <a:gd name="connsiteY111" fmla="*/ 2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880100" h="6858001">
                <a:moveTo>
                  <a:pt x="5551415" y="6463665"/>
                </a:moveTo>
                <a:lnTo>
                  <a:pt x="5551415" y="6706425"/>
                </a:lnTo>
                <a:lnTo>
                  <a:pt x="5724290" y="6706425"/>
                </a:lnTo>
                <a:lnTo>
                  <a:pt x="5724290" y="6661561"/>
                </a:lnTo>
                <a:lnTo>
                  <a:pt x="5604960" y="6661561"/>
                </a:lnTo>
                <a:lnTo>
                  <a:pt x="5604960" y="6602016"/>
                </a:lnTo>
                <a:lnTo>
                  <a:pt x="5717229" y="6602016"/>
                </a:lnTo>
                <a:lnTo>
                  <a:pt x="5717229" y="6560558"/>
                </a:lnTo>
                <a:lnTo>
                  <a:pt x="5604960" y="6560558"/>
                </a:lnTo>
                <a:lnTo>
                  <a:pt x="5604960" y="6508529"/>
                </a:lnTo>
                <a:lnTo>
                  <a:pt x="5724525" y="6508529"/>
                </a:lnTo>
                <a:lnTo>
                  <a:pt x="5724525" y="6463665"/>
                </a:lnTo>
                <a:close/>
                <a:moveTo>
                  <a:pt x="5428011" y="6457793"/>
                </a:moveTo>
                <a:cubicBezTo>
                  <a:pt x="5417189" y="6457793"/>
                  <a:pt x="5406177" y="6459308"/>
                  <a:pt x="5395355" y="6462149"/>
                </a:cubicBezTo>
                <a:cubicBezTo>
                  <a:pt x="5384343" y="6465179"/>
                  <a:pt x="5374661" y="6469724"/>
                  <a:pt x="5365927" y="6475785"/>
                </a:cubicBezTo>
                <a:cubicBezTo>
                  <a:pt x="5357383" y="6482034"/>
                  <a:pt x="5350359" y="6489610"/>
                  <a:pt x="5345043" y="6498889"/>
                </a:cubicBezTo>
                <a:cubicBezTo>
                  <a:pt x="5339727" y="6507980"/>
                  <a:pt x="5337069" y="6518775"/>
                  <a:pt x="5337069" y="6531274"/>
                </a:cubicBezTo>
                <a:cubicBezTo>
                  <a:pt x="5337069" y="6542447"/>
                  <a:pt x="5339157" y="6551917"/>
                  <a:pt x="5343334" y="6559681"/>
                </a:cubicBezTo>
                <a:cubicBezTo>
                  <a:pt x="5347511" y="6567446"/>
                  <a:pt x="5353017" y="6574074"/>
                  <a:pt x="5359852" y="6579188"/>
                </a:cubicBezTo>
                <a:cubicBezTo>
                  <a:pt x="5366687" y="6584490"/>
                  <a:pt x="5374471" y="6588657"/>
                  <a:pt x="5383014" y="6592066"/>
                </a:cubicBezTo>
                <a:cubicBezTo>
                  <a:pt x="5391748" y="6595285"/>
                  <a:pt x="5400481" y="6598126"/>
                  <a:pt x="5409595" y="6600399"/>
                </a:cubicBezTo>
                <a:cubicBezTo>
                  <a:pt x="5418518" y="6602861"/>
                  <a:pt x="5427251" y="6605133"/>
                  <a:pt x="5435985" y="6607216"/>
                </a:cubicBezTo>
                <a:cubicBezTo>
                  <a:pt x="5444529" y="6609300"/>
                  <a:pt x="5452313" y="6611572"/>
                  <a:pt x="5459148" y="6614224"/>
                </a:cubicBezTo>
                <a:cubicBezTo>
                  <a:pt x="5465983" y="6617064"/>
                  <a:pt x="5471488" y="6620473"/>
                  <a:pt x="5475665" y="6624450"/>
                </a:cubicBezTo>
                <a:cubicBezTo>
                  <a:pt x="5479842" y="6628617"/>
                  <a:pt x="5481931" y="6633919"/>
                  <a:pt x="5481931" y="6640548"/>
                </a:cubicBezTo>
                <a:cubicBezTo>
                  <a:pt x="5481931" y="6646608"/>
                  <a:pt x="5480412" y="6651721"/>
                  <a:pt x="5477184" y="6655698"/>
                </a:cubicBezTo>
                <a:cubicBezTo>
                  <a:pt x="5473957" y="6659676"/>
                  <a:pt x="5469970" y="6662706"/>
                  <a:pt x="5465223" y="6664978"/>
                </a:cubicBezTo>
                <a:cubicBezTo>
                  <a:pt x="5460477" y="6667251"/>
                  <a:pt x="5455350" y="6668766"/>
                  <a:pt x="5449845" y="6669523"/>
                </a:cubicBezTo>
                <a:cubicBezTo>
                  <a:pt x="5444529" y="6670470"/>
                  <a:pt x="5439402" y="6670849"/>
                  <a:pt x="5434656" y="6670849"/>
                </a:cubicBezTo>
                <a:cubicBezTo>
                  <a:pt x="5427441" y="6670849"/>
                  <a:pt x="5420606" y="6669902"/>
                  <a:pt x="5414151" y="6668198"/>
                </a:cubicBezTo>
                <a:cubicBezTo>
                  <a:pt x="5407506" y="6666493"/>
                  <a:pt x="5401810" y="6663842"/>
                  <a:pt x="5396874" y="6660433"/>
                </a:cubicBezTo>
                <a:cubicBezTo>
                  <a:pt x="5391938" y="6656835"/>
                  <a:pt x="5388141" y="6652290"/>
                  <a:pt x="5385103" y="6646608"/>
                </a:cubicBezTo>
                <a:cubicBezTo>
                  <a:pt x="5382065" y="6640927"/>
                  <a:pt x="5380736" y="6634109"/>
                  <a:pt x="5380736" y="6625965"/>
                </a:cubicBezTo>
                <a:cubicBezTo>
                  <a:pt x="5380736" y="6625965"/>
                  <a:pt x="5380736" y="6625965"/>
                  <a:pt x="5328905" y="6625965"/>
                </a:cubicBezTo>
                <a:cubicBezTo>
                  <a:pt x="5328525" y="6640927"/>
                  <a:pt x="5331373" y="6653805"/>
                  <a:pt x="5337069" y="6664599"/>
                </a:cubicBezTo>
                <a:cubicBezTo>
                  <a:pt x="5342764" y="6675584"/>
                  <a:pt x="5350359" y="6684485"/>
                  <a:pt x="5360042" y="6691492"/>
                </a:cubicBezTo>
                <a:cubicBezTo>
                  <a:pt x="5369724" y="6698499"/>
                  <a:pt x="5380926" y="6703802"/>
                  <a:pt x="5393457" y="6707021"/>
                </a:cubicBezTo>
                <a:cubicBezTo>
                  <a:pt x="5406177" y="6710241"/>
                  <a:pt x="5419087" y="6711945"/>
                  <a:pt x="5432567" y="6711945"/>
                </a:cubicBezTo>
                <a:cubicBezTo>
                  <a:pt x="5449085" y="6711945"/>
                  <a:pt x="5463704" y="6710051"/>
                  <a:pt x="5476425" y="6706264"/>
                </a:cubicBezTo>
                <a:cubicBezTo>
                  <a:pt x="5488955" y="6702287"/>
                  <a:pt x="5499587" y="6696984"/>
                  <a:pt x="5508131" y="6689977"/>
                </a:cubicBezTo>
                <a:cubicBezTo>
                  <a:pt x="5516675" y="6683159"/>
                  <a:pt x="5522940" y="6674826"/>
                  <a:pt x="5527307" y="6665357"/>
                </a:cubicBezTo>
                <a:cubicBezTo>
                  <a:pt x="5531674" y="6655888"/>
                  <a:pt x="5533762" y="6645472"/>
                  <a:pt x="5533762" y="6634298"/>
                </a:cubicBezTo>
                <a:cubicBezTo>
                  <a:pt x="5533762" y="6620852"/>
                  <a:pt x="5530914" y="6609678"/>
                  <a:pt x="5525218" y="6600967"/>
                </a:cubicBezTo>
                <a:cubicBezTo>
                  <a:pt x="5519333" y="6592066"/>
                  <a:pt x="5512498" y="6585248"/>
                  <a:pt x="5504524" y="6579945"/>
                </a:cubicBezTo>
                <a:cubicBezTo>
                  <a:pt x="5496550" y="6574832"/>
                  <a:pt x="5488576" y="6570855"/>
                  <a:pt x="5480412" y="6568582"/>
                </a:cubicBezTo>
                <a:cubicBezTo>
                  <a:pt x="5472438" y="6566120"/>
                  <a:pt x="5465983" y="6564605"/>
                  <a:pt x="5461426" y="6563658"/>
                </a:cubicBezTo>
                <a:cubicBezTo>
                  <a:pt x="5446237" y="6559681"/>
                  <a:pt x="5433896" y="6556651"/>
                  <a:pt x="5424593" y="6554000"/>
                </a:cubicBezTo>
                <a:cubicBezTo>
                  <a:pt x="5415100" y="6551538"/>
                  <a:pt x="5407696" y="6549076"/>
                  <a:pt x="5402380" y="6546614"/>
                </a:cubicBezTo>
                <a:cubicBezTo>
                  <a:pt x="5397064" y="6544152"/>
                  <a:pt x="5393457" y="6541311"/>
                  <a:pt x="5391558" y="6538470"/>
                </a:cubicBezTo>
                <a:cubicBezTo>
                  <a:pt x="5389849" y="6535440"/>
                  <a:pt x="5388900" y="6531653"/>
                  <a:pt x="5388900" y="6526918"/>
                </a:cubicBezTo>
                <a:cubicBezTo>
                  <a:pt x="5388900" y="6521615"/>
                  <a:pt x="5390039" y="6517260"/>
                  <a:pt x="5392317" y="6514040"/>
                </a:cubicBezTo>
                <a:cubicBezTo>
                  <a:pt x="5394596" y="6510631"/>
                  <a:pt x="5397444" y="6507790"/>
                  <a:pt x="5401051" y="6505518"/>
                </a:cubicBezTo>
                <a:cubicBezTo>
                  <a:pt x="5404468" y="6503245"/>
                  <a:pt x="5408455" y="6501541"/>
                  <a:pt x="5412822" y="6500594"/>
                </a:cubicBezTo>
                <a:cubicBezTo>
                  <a:pt x="5416999" y="6499836"/>
                  <a:pt x="5421366" y="6499268"/>
                  <a:pt x="5425733" y="6499268"/>
                </a:cubicBezTo>
                <a:cubicBezTo>
                  <a:pt x="5432378" y="6499268"/>
                  <a:pt x="5438453" y="6499836"/>
                  <a:pt x="5443959" y="6500973"/>
                </a:cubicBezTo>
                <a:cubicBezTo>
                  <a:pt x="5449465" y="6502109"/>
                  <a:pt x="5454401" y="6504003"/>
                  <a:pt x="5458768" y="6506843"/>
                </a:cubicBezTo>
                <a:cubicBezTo>
                  <a:pt x="5463135" y="6509495"/>
                  <a:pt x="5466552" y="6513282"/>
                  <a:pt x="5469210" y="6518017"/>
                </a:cubicBezTo>
                <a:cubicBezTo>
                  <a:pt x="5471868" y="6522752"/>
                  <a:pt x="5473387" y="6528812"/>
                  <a:pt x="5473767" y="6536008"/>
                </a:cubicBezTo>
                <a:cubicBezTo>
                  <a:pt x="5473767" y="6536008"/>
                  <a:pt x="5473767" y="6536008"/>
                  <a:pt x="5525598" y="6536008"/>
                </a:cubicBezTo>
                <a:cubicBezTo>
                  <a:pt x="5525598" y="6521994"/>
                  <a:pt x="5522940" y="6510063"/>
                  <a:pt x="5517624" y="6500215"/>
                </a:cubicBezTo>
                <a:cubicBezTo>
                  <a:pt x="5512308" y="6490367"/>
                  <a:pt x="5505093" y="6482224"/>
                  <a:pt x="5495980" y="6475785"/>
                </a:cubicBezTo>
                <a:cubicBezTo>
                  <a:pt x="5486867" y="6469535"/>
                  <a:pt x="5476425" y="6464990"/>
                  <a:pt x="5464843" y="6462149"/>
                </a:cubicBezTo>
                <a:cubicBezTo>
                  <a:pt x="5453072" y="6459308"/>
                  <a:pt x="5440731" y="6457793"/>
                  <a:pt x="5428011" y="6457793"/>
                </a:cubicBezTo>
                <a:close/>
                <a:moveTo>
                  <a:pt x="5661565" y="6384507"/>
                </a:moveTo>
                <a:lnTo>
                  <a:pt x="5661565" y="6447106"/>
                </a:lnTo>
                <a:lnTo>
                  <a:pt x="5724525" y="6447106"/>
                </a:lnTo>
                <a:lnTo>
                  <a:pt x="5724525" y="6384507"/>
                </a:lnTo>
                <a:close/>
                <a:moveTo>
                  <a:pt x="5394780" y="6246039"/>
                </a:moveTo>
                <a:cubicBezTo>
                  <a:pt x="5394780" y="6246039"/>
                  <a:pt x="5394780" y="6246039"/>
                  <a:pt x="5453483" y="6246039"/>
                </a:cubicBezTo>
                <a:cubicBezTo>
                  <a:pt x="5465831" y="6246039"/>
                  <a:pt x="5474950" y="6248689"/>
                  <a:pt x="5481219" y="6253991"/>
                </a:cubicBezTo>
                <a:cubicBezTo>
                  <a:pt x="5487299" y="6259482"/>
                  <a:pt x="5490338" y="6268003"/>
                  <a:pt x="5490338" y="6279742"/>
                </a:cubicBezTo>
                <a:cubicBezTo>
                  <a:pt x="5490338" y="6292049"/>
                  <a:pt x="5487299" y="6300759"/>
                  <a:pt x="5481219" y="6306250"/>
                </a:cubicBezTo>
                <a:cubicBezTo>
                  <a:pt x="5474950" y="6311741"/>
                  <a:pt x="5465831" y="6314392"/>
                  <a:pt x="5453483" y="6314392"/>
                </a:cubicBezTo>
                <a:lnTo>
                  <a:pt x="5394780" y="6314392"/>
                </a:lnTo>
                <a:cubicBezTo>
                  <a:pt x="5394780" y="6314392"/>
                  <a:pt x="5394780" y="6314392"/>
                  <a:pt x="5394780" y="6246039"/>
                </a:cubicBezTo>
                <a:close/>
                <a:moveTo>
                  <a:pt x="5576363" y="6204580"/>
                </a:moveTo>
                <a:lnTo>
                  <a:pt x="5576363" y="6447575"/>
                </a:lnTo>
                <a:lnTo>
                  <a:pt x="5629908" y="6447575"/>
                </a:lnTo>
                <a:lnTo>
                  <a:pt x="5629908" y="6204580"/>
                </a:lnTo>
                <a:close/>
                <a:moveTo>
                  <a:pt x="5341235" y="6204580"/>
                </a:moveTo>
                <a:cubicBezTo>
                  <a:pt x="5341235" y="6204580"/>
                  <a:pt x="5341235" y="6204580"/>
                  <a:pt x="5341235" y="6447575"/>
                </a:cubicBezTo>
                <a:cubicBezTo>
                  <a:pt x="5341235" y="6447575"/>
                  <a:pt x="5341235" y="6447575"/>
                  <a:pt x="5394784" y="6447575"/>
                </a:cubicBezTo>
                <a:cubicBezTo>
                  <a:pt x="5394784" y="6447575"/>
                  <a:pt x="5394784" y="6447575"/>
                  <a:pt x="5394784" y="6352688"/>
                </a:cubicBezTo>
                <a:cubicBezTo>
                  <a:pt x="5394784" y="6352688"/>
                  <a:pt x="5394784" y="6352688"/>
                  <a:pt x="5448332" y="6352688"/>
                </a:cubicBezTo>
                <a:cubicBezTo>
                  <a:pt x="5461814" y="6352688"/>
                  <a:pt x="5471499" y="6355529"/>
                  <a:pt x="5477385" y="6361400"/>
                </a:cubicBezTo>
                <a:cubicBezTo>
                  <a:pt x="5483272" y="6367271"/>
                  <a:pt x="5487070" y="6376741"/>
                  <a:pt x="5488968" y="6389431"/>
                </a:cubicBezTo>
                <a:cubicBezTo>
                  <a:pt x="5490298" y="6399090"/>
                  <a:pt x="5491437" y="6409317"/>
                  <a:pt x="5492007" y="6419923"/>
                </a:cubicBezTo>
                <a:cubicBezTo>
                  <a:pt x="5492766" y="6430719"/>
                  <a:pt x="5494475" y="6439810"/>
                  <a:pt x="5497513" y="6447575"/>
                </a:cubicBezTo>
                <a:cubicBezTo>
                  <a:pt x="5497513" y="6447575"/>
                  <a:pt x="5497513" y="6447575"/>
                  <a:pt x="5551062" y="6447575"/>
                </a:cubicBezTo>
                <a:cubicBezTo>
                  <a:pt x="5548593" y="6444166"/>
                  <a:pt x="5546695" y="6439999"/>
                  <a:pt x="5545365" y="6435075"/>
                </a:cubicBezTo>
                <a:cubicBezTo>
                  <a:pt x="5544226" y="6430340"/>
                  <a:pt x="5543277" y="6425037"/>
                  <a:pt x="5542707" y="6419545"/>
                </a:cubicBezTo>
                <a:cubicBezTo>
                  <a:pt x="5542137" y="6414242"/>
                  <a:pt x="5541757" y="6408938"/>
                  <a:pt x="5541568" y="6403635"/>
                </a:cubicBezTo>
                <a:cubicBezTo>
                  <a:pt x="5541188" y="6398522"/>
                  <a:pt x="5540998" y="6393976"/>
                  <a:pt x="5540808" y="6389999"/>
                </a:cubicBezTo>
                <a:cubicBezTo>
                  <a:pt x="5540428" y="6383938"/>
                  <a:pt x="5539479" y="6377878"/>
                  <a:pt x="5538339" y="6371627"/>
                </a:cubicBezTo>
                <a:cubicBezTo>
                  <a:pt x="5537010" y="6365567"/>
                  <a:pt x="5534921" y="6359885"/>
                  <a:pt x="5532263" y="6354771"/>
                </a:cubicBezTo>
                <a:cubicBezTo>
                  <a:pt x="5529605" y="6349658"/>
                  <a:pt x="5525997" y="6345301"/>
                  <a:pt x="5521629" y="6341514"/>
                </a:cubicBezTo>
                <a:cubicBezTo>
                  <a:pt x="5517452" y="6337726"/>
                  <a:pt x="5511945" y="6335074"/>
                  <a:pt x="5505299" y="6333180"/>
                </a:cubicBezTo>
                <a:cubicBezTo>
                  <a:pt x="5505299" y="6333180"/>
                  <a:pt x="5505299" y="6333180"/>
                  <a:pt x="5505299" y="6332612"/>
                </a:cubicBezTo>
                <a:cubicBezTo>
                  <a:pt x="5518971" y="6327119"/>
                  <a:pt x="5528845" y="6319165"/>
                  <a:pt x="5534921" y="6308748"/>
                </a:cubicBezTo>
                <a:cubicBezTo>
                  <a:pt x="5540808" y="6298331"/>
                  <a:pt x="5543846" y="6285831"/>
                  <a:pt x="5543846" y="6271626"/>
                </a:cubicBezTo>
                <a:cubicBezTo>
                  <a:pt x="5543846" y="6262346"/>
                  <a:pt x="5542327" y="6253634"/>
                  <a:pt x="5538909" y="6245679"/>
                </a:cubicBezTo>
                <a:cubicBezTo>
                  <a:pt x="5535681" y="6237535"/>
                  <a:pt x="5530934" y="6230527"/>
                  <a:pt x="5524668" y="6224277"/>
                </a:cubicBezTo>
                <a:cubicBezTo>
                  <a:pt x="5518401" y="6218217"/>
                  <a:pt x="5510806" y="6213292"/>
                  <a:pt x="5502071" y="6209883"/>
                </a:cubicBezTo>
                <a:cubicBezTo>
                  <a:pt x="5493336" y="6206285"/>
                  <a:pt x="5483462" y="6204580"/>
                  <a:pt x="5472638" y="6204580"/>
                </a:cubicBezTo>
                <a:close/>
                <a:moveTo>
                  <a:pt x="1300" y="0"/>
                </a:moveTo>
                <a:lnTo>
                  <a:pt x="5880100" y="0"/>
                </a:lnTo>
                <a:lnTo>
                  <a:pt x="5880100" y="779489"/>
                </a:lnTo>
                <a:lnTo>
                  <a:pt x="5880099" y="779489"/>
                </a:lnTo>
                <a:lnTo>
                  <a:pt x="5880099" y="6858001"/>
                </a:lnTo>
                <a:lnTo>
                  <a:pt x="0" y="6858001"/>
                </a:lnTo>
                <a:lnTo>
                  <a:pt x="0" y="2"/>
                </a:lnTo>
                <a:lnTo>
                  <a:pt x="1300" y="2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59988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6" userDrawn="1">
          <p15:clr>
            <a:srgbClr val="FBAE40"/>
          </p15:clr>
        </p15:guide>
        <p15:guide id="2" pos="370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vå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0"/>
          </p:nvPr>
        </p:nvSpPr>
        <p:spPr>
          <a:xfrm>
            <a:off x="6311900" y="3447511"/>
            <a:ext cx="5880099" cy="3410490"/>
          </a:xfrm>
          <a:custGeom>
            <a:avLst/>
            <a:gdLst>
              <a:gd name="connsiteX0" fmla="*/ 5551415 w 5880099"/>
              <a:gd name="connsiteY0" fmla="*/ 3016154 h 3410490"/>
              <a:gd name="connsiteX1" fmla="*/ 5551415 w 5880099"/>
              <a:gd name="connsiteY1" fmla="*/ 3258914 h 3410490"/>
              <a:gd name="connsiteX2" fmla="*/ 5724290 w 5880099"/>
              <a:gd name="connsiteY2" fmla="*/ 3258914 h 3410490"/>
              <a:gd name="connsiteX3" fmla="*/ 5724290 w 5880099"/>
              <a:gd name="connsiteY3" fmla="*/ 3214050 h 3410490"/>
              <a:gd name="connsiteX4" fmla="*/ 5604960 w 5880099"/>
              <a:gd name="connsiteY4" fmla="*/ 3214050 h 3410490"/>
              <a:gd name="connsiteX5" fmla="*/ 5604960 w 5880099"/>
              <a:gd name="connsiteY5" fmla="*/ 3154505 h 3410490"/>
              <a:gd name="connsiteX6" fmla="*/ 5717229 w 5880099"/>
              <a:gd name="connsiteY6" fmla="*/ 3154505 h 3410490"/>
              <a:gd name="connsiteX7" fmla="*/ 5717229 w 5880099"/>
              <a:gd name="connsiteY7" fmla="*/ 3113047 h 3410490"/>
              <a:gd name="connsiteX8" fmla="*/ 5604960 w 5880099"/>
              <a:gd name="connsiteY8" fmla="*/ 3113047 h 3410490"/>
              <a:gd name="connsiteX9" fmla="*/ 5604960 w 5880099"/>
              <a:gd name="connsiteY9" fmla="*/ 3061018 h 3410490"/>
              <a:gd name="connsiteX10" fmla="*/ 5724525 w 5880099"/>
              <a:gd name="connsiteY10" fmla="*/ 3061018 h 3410490"/>
              <a:gd name="connsiteX11" fmla="*/ 5724525 w 5880099"/>
              <a:gd name="connsiteY11" fmla="*/ 3016154 h 3410490"/>
              <a:gd name="connsiteX12" fmla="*/ 5428011 w 5880099"/>
              <a:gd name="connsiteY12" fmla="*/ 3010282 h 3410490"/>
              <a:gd name="connsiteX13" fmla="*/ 5395355 w 5880099"/>
              <a:gd name="connsiteY13" fmla="*/ 3014638 h 3410490"/>
              <a:gd name="connsiteX14" fmla="*/ 5365927 w 5880099"/>
              <a:gd name="connsiteY14" fmla="*/ 3028274 h 3410490"/>
              <a:gd name="connsiteX15" fmla="*/ 5345043 w 5880099"/>
              <a:gd name="connsiteY15" fmla="*/ 3051378 h 3410490"/>
              <a:gd name="connsiteX16" fmla="*/ 5337069 w 5880099"/>
              <a:gd name="connsiteY16" fmla="*/ 3083763 h 3410490"/>
              <a:gd name="connsiteX17" fmla="*/ 5343334 w 5880099"/>
              <a:gd name="connsiteY17" fmla="*/ 3112170 h 3410490"/>
              <a:gd name="connsiteX18" fmla="*/ 5359852 w 5880099"/>
              <a:gd name="connsiteY18" fmla="*/ 3131677 h 3410490"/>
              <a:gd name="connsiteX19" fmla="*/ 5383014 w 5880099"/>
              <a:gd name="connsiteY19" fmla="*/ 3144555 h 3410490"/>
              <a:gd name="connsiteX20" fmla="*/ 5409595 w 5880099"/>
              <a:gd name="connsiteY20" fmla="*/ 3152888 h 3410490"/>
              <a:gd name="connsiteX21" fmla="*/ 5435985 w 5880099"/>
              <a:gd name="connsiteY21" fmla="*/ 3159705 h 3410490"/>
              <a:gd name="connsiteX22" fmla="*/ 5459148 w 5880099"/>
              <a:gd name="connsiteY22" fmla="*/ 3166713 h 3410490"/>
              <a:gd name="connsiteX23" fmla="*/ 5475665 w 5880099"/>
              <a:gd name="connsiteY23" fmla="*/ 3176939 h 3410490"/>
              <a:gd name="connsiteX24" fmla="*/ 5481931 w 5880099"/>
              <a:gd name="connsiteY24" fmla="*/ 3193037 h 3410490"/>
              <a:gd name="connsiteX25" fmla="*/ 5477184 w 5880099"/>
              <a:gd name="connsiteY25" fmla="*/ 3208187 h 3410490"/>
              <a:gd name="connsiteX26" fmla="*/ 5465223 w 5880099"/>
              <a:gd name="connsiteY26" fmla="*/ 3217467 h 3410490"/>
              <a:gd name="connsiteX27" fmla="*/ 5449845 w 5880099"/>
              <a:gd name="connsiteY27" fmla="*/ 3222012 h 3410490"/>
              <a:gd name="connsiteX28" fmla="*/ 5434656 w 5880099"/>
              <a:gd name="connsiteY28" fmla="*/ 3223338 h 3410490"/>
              <a:gd name="connsiteX29" fmla="*/ 5414151 w 5880099"/>
              <a:gd name="connsiteY29" fmla="*/ 3220687 h 3410490"/>
              <a:gd name="connsiteX30" fmla="*/ 5396874 w 5880099"/>
              <a:gd name="connsiteY30" fmla="*/ 3212922 h 3410490"/>
              <a:gd name="connsiteX31" fmla="*/ 5385103 w 5880099"/>
              <a:gd name="connsiteY31" fmla="*/ 3199097 h 3410490"/>
              <a:gd name="connsiteX32" fmla="*/ 5380736 w 5880099"/>
              <a:gd name="connsiteY32" fmla="*/ 3178454 h 3410490"/>
              <a:gd name="connsiteX33" fmla="*/ 5328905 w 5880099"/>
              <a:gd name="connsiteY33" fmla="*/ 3178454 h 3410490"/>
              <a:gd name="connsiteX34" fmla="*/ 5337069 w 5880099"/>
              <a:gd name="connsiteY34" fmla="*/ 3217088 h 3410490"/>
              <a:gd name="connsiteX35" fmla="*/ 5360042 w 5880099"/>
              <a:gd name="connsiteY35" fmla="*/ 3243981 h 3410490"/>
              <a:gd name="connsiteX36" fmla="*/ 5393457 w 5880099"/>
              <a:gd name="connsiteY36" fmla="*/ 3259510 h 3410490"/>
              <a:gd name="connsiteX37" fmla="*/ 5432567 w 5880099"/>
              <a:gd name="connsiteY37" fmla="*/ 3264434 h 3410490"/>
              <a:gd name="connsiteX38" fmla="*/ 5476425 w 5880099"/>
              <a:gd name="connsiteY38" fmla="*/ 3258753 h 3410490"/>
              <a:gd name="connsiteX39" fmla="*/ 5508131 w 5880099"/>
              <a:gd name="connsiteY39" fmla="*/ 3242466 h 3410490"/>
              <a:gd name="connsiteX40" fmla="*/ 5527307 w 5880099"/>
              <a:gd name="connsiteY40" fmla="*/ 3217846 h 3410490"/>
              <a:gd name="connsiteX41" fmla="*/ 5533762 w 5880099"/>
              <a:gd name="connsiteY41" fmla="*/ 3186787 h 3410490"/>
              <a:gd name="connsiteX42" fmla="*/ 5525218 w 5880099"/>
              <a:gd name="connsiteY42" fmla="*/ 3153456 h 3410490"/>
              <a:gd name="connsiteX43" fmla="*/ 5504524 w 5880099"/>
              <a:gd name="connsiteY43" fmla="*/ 3132434 h 3410490"/>
              <a:gd name="connsiteX44" fmla="*/ 5480412 w 5880099"/>
              <a:gd name="connsiteY44" fmla="*/ 3121071 h 3410490"/>
              <a:gd name="connsiteX45" fmla="*/ 5461426 w 5880099"/>
              <a:gd name="connsiteY45" fmla="*/ 3116147 h 3410490"/>
              <a:gd name="connsiteX46" fmla="*/ 5424593 w 5880099"/>
              <a:gd name="connsiteY46" fmla="*/ 3106489 h 3410490"/>
              <a:gd name="connsiteX47" fmla="*/ 5402380 w 5880099"/>
              <a:gd name="connsiteY47" fmla="*/ 3099103 h 3410490"/>
              <a:gd name="connsiteX48" fmla="*/ 5391558 w 5880099"/>
              <a:gd name="connsiteY48" fmla="*/ 3090959 h 3410490"/>
              <a:gd name="connsiteX49" fmla="*/ 5388900 w 5880099"/>
              <a:gd name="connsiteY49" fmla="*/ 3079407 h 3410490"/>
              <a:gd name="connsiteX50" fmla="*/ 5392317 w 5880099"/>
              <a:gd name="connsiteY50" fmla="*/ 3066529 h 3410490"/>
              <a:gd name="connsiteX51" fmla="*/ 5401051 w 5880099"/>
              <a:gd name="connsiteY51" fmla="*/ 3058007 h 3410490"/>
              <a:gd name="connsiteX52" fmla="*/ 5412822 w 5880099"/>
              <a:gd name="connsiteY52" fmla="*/ 3053083 h 3410490"/>
              <a:gd name="connsiteX53" fmla="*/ 5425733 w 5880099"/>
              <a:gd name="connsiteY53" fmla="*/ 3051757 h 3410490"/>
              <a:gd name="connsiteX54" fmla="*/ 5443959 w 5880099"/>
              <a:gd name="connsiteY54" fmla="*/ 3053462 h 3410490"/>
              <a:gd name="connsiteX55" fmla="*/ 5458768 w 5880099"/>
              <a:gd name="connsiteY55" fmla="*/ 3059332 h 3410490"/>
              <a:gd name="connsiteX56" fmla="*/ 5469210 w 5880099"/>
              <a:gd name="connsiteY56" fmla="*/ 3070506 h 3410490"/>
              <a:gd name="connsiteX57" fmla="*/ 5473767 w 5880099"/>
              <a:gd name="connsiteY57" fmla="*/ 3088497 h 3410490"/>
              <a:gd name="connsiteX58" fmla="*/ 5525598 w 5880099"/>
              <a:gd name="connsiteY58" fmla="*/ 3088497 h 3410490"/>
              <a:gd name="connsiteX59" fmla="*/ 5517624 w 5880099"/>
              <a:gd name="connsiteY59" fmla="*/ 3052704 h 3410490"/>
              <a:gd name="connsiteX60" fmla="*/ 5495980 w 5880099"/>
              <a:gd name="connsiteY60" fmla="*/ 3028274 h 3410490"/>
              <a:gd name="connsiteX61" fmla="*/ 5464843 w 5880099"/>
              <a:gd name="connsiteY61" fmla="*/ 3014638 h 3410490"/>
              <a:gd name="connsiteX62" fmla="*/ 5428011 w 5880099"/>
              <a:gd name="connsiteY62" fmla="*/ 3010282 h 3410490"/>
              <a:gd name="connsiteX63" fmla="*/ 5661565 w 5880099"/>
              <a:gd name="connsiteY63" fmla="*/ 2936996 h 3410490"/>
              <a:gd name="connsiteX64" fmla="*/ 5661565 w 5880099"/>
              <a:gd name="connsiteY64" fmla="*/ 2999595 h 3410490"/>
              <a:gd name="connsiteX65" fmla="*/ 5724525 w 5880099"/>
              <a:gd name="connsiteY65" fmla="*/ 2999595 h 3410490"/>
              <a:gd name="connsiteX66" fmla="*/ 5724525 w 5880099"/>
              <a:gd name="connsiteY66" fmla="*/ 2936996 h 3410490"/>
              <a:gd name="connsiteX67" fmla="*/ 5394780 w 5880099"/>
              <a:gd name="connsiteY67" fmla="*/ 2798528 h 3410490"/>
              <a:gd name="connsiteX68" fmla="*/ 5453483 w 5880099"/>
              <a:gd name="connsiteY68" fmla="*/ 2798528 h 3410490"/>
              <a:gd name="connsiteX69" fmla="*/ 5481219 w 5880099"/>
              <a:gd name="connsiteY69" fmla="*/ 2806480 h 3410490"/>
              <a:gd name="connsiteX70" fmla="*/ 5490338 w 5880099"/>
              <a:gd name="connsiteY70" fmla="*/ 2832231 h 3410490"/>
              <a:gd name="connsiteX71" fmla="*/ 5481219 w 5880099"/>
              <a:gd name="connsiteY71" fmla="*/ 2858739 h 3410490"/>
              <a:gd name="connsiteX72" fmla="*/ 5453483 w 5880099"/>
              <a:gd name="connsiteY72" fmla="*/ 2866881 h 3410490"/>
              <a:gd name="connsiteX73" fmla="*/ 5394780 w 5880099"/>
              <a:gd name="connsiteY73" fmla="*/ 2866881 h 3410490"/>
              <a:gd name="connsiteX74" fmla="*/ 5394780 w 5880099"/>
              <a:gd name="connsiteY74" fmla="*/ 2798528 h 3410490"/>
              <a:gd name="connsiteX75" fmla="*/ 5576363 w 5880099"/>
              <a:gd name="connsiteY75" fmla="*/ 2757069 h 3410490"/>
              <a:gd name="connsiteX76" fmla="*/ 5576363 w 5880099"/>
              <a:gd name="connsiteY76" fmla="*/ 3000064 h 3410490"/>
              <a:gd name="connsiteX77" fmla="*/ 5629908 w 5880099"/>
              <a:gd name="connsiteY77" fmla="*/ 3000064 h 3410490"/>
              <a:gd name="connsiteX78" fmla="*/ 5629908 w 5880099"/>
              <a:gd name="connsiteY78" fmla="*/ 2757069 h 3410490"/>
              <a:gd name="connsiteX79" fmla="*/ 5341235 w 5880099"/>
              <a:gd name="connsiteY79" fmla="*/ 2757069 h 3410490"/>
              <a:gd name="connsiteX80" fmla="*/ 5341235 w 5880099"/>
              <a:gd name="connsiteY80" fmla="*/ 3000064 h 3410490"/>
              <a:gd name="connsiteX81" fmla="*/ 5394784 w 5880099"/>
              <a:gd name="connsiteY81" fmla="*/ 3000064 h 3410490"/>
              <a:gd name="connsiteX82" fmla="*/ 5394784 w 5880099"/>
              <a:gd name="connsiteY82" fmla="*/ 2905177 h 3410490"/>
              <a:gd name="connsiteX83" fmla="*/ 5448332 w 5880099"/>
              <a:gd name="connsiteY83" fmla="*/ 2905177 h 3410490"/>
              <a:gd name="connsiteX84" fmla="*/ 5477385 w 5880099"/>
              <a:gd name="connsiteY84" fmla="*/ 2913889 h 3410490"/>
              <a:gd name="connsiteX85" fmla="*/ 5488968 w 5880099"/>
              <a:gd name="connsiteY85" fmla="*/ 2941920 h 3410490"/>
              <a:gd name="connsiteX86" fmla="*/ 5492007 w 5880099"/>
              <a:gd name="connsiteY86" fmla="*/ 2972412 h 3410490"/>
              <a:gd name="connsiteX87" fmla="*/ 5497513 w 5880099"/>
              <a:gd name="connsiteY87" fmla="*/ 3000064 h 3410490"/>
              <a:gd name="connsiteX88" fmla="*/ 5551062 w 5880099"/>
              <a:gd name="connsiteY88" fmla="*/ 3000064 h 3410490"/>
              <a:gd name="connsiteX89" fmla="*/ 5545365 w 5880099"/>
              <a:gd name="connsiteY89" fmla="*/ 2987564 h 3410490"/>
              <a:gd name="connsiteX90" fmla="*/ 5542707 w 5880099"/>
              <a:gd name="connsiteY90" fmla="*/ 2972034 h 3410490"/>
              <a:gd name="connsiteX91" fmla="*/ 5541568 w 5880099"/>
              <a:gd name="connsiteY91" fmla="*/ 2956124 h 3410490"/>
              <a:gd name="connsiteX92" fmla="*/ 5540808 w 5880099"/>
              <a:gd name="connsiteY92" fmla="*/ 2942488 h 3410490"/>
              <a:gd name="connsiteX93" fmla="*/ 5538339 w 5880099"/>
              <a:gd name="connsiteY93" fmla="*/ 2924116 h 3410490"/>
              <a:gd name="connsiteX94" fmla="*/ 5532263 w 5880099"/>
              <a:gd name="connsiteY94" fmla="*/ 2907260 h 3410490"/>
              <a:gd name="connsiteX95" fmla="*/ 5521629 w 5880099"/>
              <a:gd name="connsiteY95" fmla="*/ 2894003 h 3410490"/>
              <a:gd name="connsiteX96" fmla="*/ 5505299 w 5880099"/>
              <a:gd name="connsiteY96" fmla="*/ 2885669 h 3410490"/>
              <a:gd name="connsiteX97" fmla="*/ 5505299 w 5880099"/>
              <a:gd name="connsiteY97" fmla="*/ 2885101 h 3410490"/>
              <a:gd name="connsiteX98" fmla="*/ 5534921 w 5880099"/>
              <a:gd name="connsiteY98" fmla="*/ 2861237 h 3410490"/>
              <a:gd name="connsiteX99" fmla="*/ 5543846 w 5880099"/>
              <a:gd name="connsiteY99" fmla="*/ 2824115 h 3410490"/>
              <a:gd name="connsiteX100" fmla="*/ 5538909 w 5880099"/>
              <a:gd name="connsiteY100" fmla="*/ 2798168 h 3410490"/>
              <a:gd name="connsiteX101" fmla="*/ 5524668 w 5880099"/>
              <a:gd name="connsiteY101" fmla="*/ 2776766 h 3410490"/>
              <a:gd name="connsiteX102" fmla="*/ 5502071 w 5880099"/>
              <a:gd name="connsiteY102" fmla="*/ 2762372 h 3410490"/>
              <a:gd name="connsiteX103" fmla="*/ 5472638 w 5880099"/>
              <a:gd name="connsiteY103" fmla="*/ 2757069 h 3410490"/>
              <a:gd name="connsiteX104" fmla="*/ 0 w 5880099"/>
              <a:gd name="connsiteY104" fmla="*/ 0 h 3410490"/>
              <a:gd name="connsiteX105" fmla="*/ 5880099 w 5880099"/>
              <a:gd name="connsiteY105" fmla="*/ 0 h 3410490"/>
              <a:gd name="connsiteX106" fmla="*/ 5880099 w 5880099"/>
              <a:gd name="connsiteY106" fmla="*/ 3410490 h 3410490"/>
              <a:gd name="connsiteX107" fmla="*/ 0 w 5880099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880099" h="3410490">
                <a:moveTo>
                  <a:pt x="5551415" y="3016154"/>
                </a:moveTo>
                <a:lnTo>
                  <a:pt x="5551415" y="3258914"/>
                </a:lnTo>
                <a:lnTo>
                  <a:pt x="5724290" y="3258914"/>
                </a:lnTo>
                <a:lnTo>
                  <a:pt x="5724290" y="3214050"/>
                </a:lnTo>
                <a:lnTo>
                  <a:pt x="5604960" y="3214050"/>
                </a:lnTo>
                <a:lnTo>
                  <a:pt x="5604960" y="3154505"/>
                </a:lnTo>
                <a:lnTo>
                  <a:pt x="5717229" y="3154505"/>
                </a:lnTo>
                <a:lnTo>
                  <a:pt x="5717229" y="3113047"/>
                </a:lnTo>
                <a:lnTo>
                  <a:pt x="5604960" y="3113047"/>
                </a:lnTo>
                <a:lnTo>
                  <a:pt x="5604960" y="3061018"/>
                </a:lnTo>
                <a:lnTo>
                  <a:pt x="5724525" y="3061018"/>
                </a:lnTo>
                <a:lnTo>
                  <a:pt x="5724525" y="3016154"/>
                </a:lnTo>
                <a:close/>
                <a:moveTo>
                  <a:pt x="5428011" y="3010282"/>
                </a:moveTo>
                <a:cubicBezTo>
                  <a:pt x="5417189" y="3010282"/>
                  <a:pt x="5406177" y="3011797"/>
                  <a:pt x="5395355" y="3014638"/>
                </a:cubicBezTo>
                <a:cubicBezTo>
                  <a:pt x="5384343" y="3017668"/>
                  <a:pt x="5374661" y="3022213"/>
                  <a:pt x="5365927" y="3028274"/>
                </a:cubicBezTo>
                <a:cubicBezTo>
                  <a:pt x="5357383" y="3034523"/>
                  <a:pt x="5350359" y="3042099"/>
                  <a:pt x="5345043" y="3051378"/>
                </a:cubicBezTo>
                <a:cubicBezTo>
                  <a:pt x="5339727" y="3060469"/>
                  <a:pt x="5337069" y="3071264"/>
                  <a:pt x="5337069" y="3083763"/>
                </a:cubicBezTo>
                <a:cubicBezTo>
                  <a:pt x="5337069" y="3094936"/>
                  <a:pt x="5339157" y="3104406"/>
                  <a:pt x="5343334" y="3112170"/>
                </a:cubicBezTo>
                <a:cubicBezTo>
                  <a:pt x="5347511" y="3119935"/>
                  <a:pt x="5353017" y="3126563"/>
                  <a:pt x="5359852" y="3131677"/>
                </a:cubicBezTo>
                <a:cubicBezTo>
                  <a:pt x="5366687" y="3136979"/>
                  <a:pt x="5374471" y="3141146"/>
                  <a:pt x="5383014" y="3144555"/>
                </a:cubicBezTo>
                <a:cubicBezTo>
                  <a:pt x="5391748" y="3147774"/>
                  <a:pt x="5400481" y="3150615"/>
                  <a:pt x="5409595" y="3152888"/>
                </a:cubicBezTo>
                <a:cubicBezTo>
                  <a:pt x="5418518" y="3155350"/>
                  <a:pt x="5427251" y="3157622"/>
                  <a:pt x="5435985" y="3159705"/>
                </a:cubicBezTo>
                <a:cubicBezTo>
                  <a:pt x="5444529" y="3161789"/>
                  <a:pt x="5452313" y="3164061"/>
                  <a:pt x="5459148" y="3166713"/>
                </a:cubicBezTo>
                <a:cubicBezTo>
                  <a:pt x="5465983" y="3169553"/>
                  <a:pt x="5471488" y="3172962"/>
                  <a:pt x="5475665" y="3176939"/>
                </a:cubicBezTo>
                <a:cubicBezTo>
                  <a:pt x="5479842" y="3181106"/>
                  <a:pt x="5481931" y="3186408"/>
                  <a:pt x="5481931" y="3193037"/>
                </a:cubicBezTo>
                <a:cubicBezTo>
                  <a:pt x="5481931" y="3199097"/>
                  <a:pt x="5480412" y="3204210"/>
                  <a:pt x="5477184" y="3208187"/>
                </a:cubicBezTo>
                <a:cubicBezTo>
                  <a:pt x="5473957" y="3212165"/>
                  <a:pt x="5469970" y="3215195"/>
                  <a:pt x="5465223" y="3217467"/>
                </a:cubicBezTo>
                <a:cubicBezTo>
                  <a:pt x="5460477" y="3219740"/>
                  <a:pt x="5455350" y="3221255"/>
                  <a:pt x="5449845" y="3222012"/>
                </a:cubicBezTo>
                <a:cubicBezTo>
                  <a:pt x="5444529" y="3222959"/>
                  <a:pt x="5439402" y="3223338"/>
                  <a:pt x="5434656" y="3223338"/>
                </a:cubicBezTo>
                <a:cubicBezTo>
                  <a:pt x="5427441" y="3223338"/>
                  <a:pt x="5420606" y="3222391"/>
                  <a:pt x="5414151" y="3220687"/>
                </a:cubicBezTo>
                <a:cubicBezTo>
                  <a:pt x="5407506" y="3218982"/>
                  <a:pt x="5401810" y="3216331"/>
                  <a:pt x="5396874" y="3212922"/>
                </a:cubicBezTo>
                <a:cubicBezTo>
                  <a:pt x="5391938" y="3209324"/>
                  <a:pt x="5388141" y="3204779"/>
                  <a:pt x="5385103" y="3199097"/>
                </a:cubicBezTo>
                <a:cubicBezTo>
                  <a:pt x="5382065" y="3193416"/>
                  <a:pt x="5380736" y="3186598"/>
                  <a:pt x="5380736" y="3178454"/>
                </a:cubicBezTo>
                <a:cubicBezTo>
                  <a:pt x="5380736" y="3178454"/>
                  <a:pt x="5380736" y="3178454"/>
                  <a:pt x="5328905" y="3178454"/>
                </a:cubicBezTo>
                <a:cubicBezTo>
                  <a:pt x="5328525" y="3193416"/>
                  <a:pt x="5331373" y="3206294"/>
                  <a:pt x="5337069" y="3217088"/>
                </a:cubicBezTo>
                <a:cubicBezTo>
                  <a:pt x="5342764" y="3228073"/>
                  <a:pt x="5350359" y="3236974"/>
                  <a:pt x="5360042" y="3243981"/>
                </a:cubicBezTo>
                <a:cubicBezTo>
                  <a:pt x="5369724" y="3250988"/>
                  <a:pt x="5380926" y="3256291"/>
                  <a:pt x="5393457" y="3259510"/>
                </a:cubicBezTo>
                <a:cubicBezTo>
                  <a:pt x="5406177" y="3262730"/>
                  <a:pt x="5419087" y="3264434"/>
                  <a:pt x="5432567" y="3264434"/>
                </a:cubicBezTo>
                <a:cubicBezTo>
                  <a:pt x="5449085" y="3264434"/>
                  <a:pt x="5463704" y="3262540"/>
                  <a:pt x="5476425" y="3258753"/>
                </a:cubicBezTo>
                <a:cubicBezTo>
                  <a:pt x="5488955" y="3254776"/>
                  <a:pt x="5499587" y="3249473"/>
                  <a:pt x="5508131" y="3242466"/>
                </a:cubicBezTo>
                <a:cubicBezTo>
                  <a:pt x="5516675" y="3235648"/>
                  <a:pt x="5522940" y="3227315"/>
                  <a:pt x="5527307" y="3217846"/>
                </a:cubicBezTo>
                <a:cubicBezTo>
                  <a:pt x="5531674" y="3208377"/>
                  <a:pt x="5533762" y="3197961"/>
                  <a:pt x="5533762" y="3186787"/>
                </a:cubicBezTo>
                <a:cubicBezTo>
                  <a:pt x="5533762" y="3173341"/>
                  <a:pt x="5530914" y="3162167"/>
                  <a:pt x="5525218" y="3153456"/>
                </a:cubicBezTo>
                <a:cubicBezTo>
                  <a:pt x="5519333" y="3144555"/>
                  <a:pt x="5512498" y="3137737"/>
                  <a:pt x="5504524" y="3132434"/>
                </a:cubicBezTo>
                <a:cubicBezTo>
                  <a:pt x="5496550" y="3127321"/>
                  <a:pt x="5488576" y="3123344"/>
                  <a:pt x="5480412" y="3121071"/>
                </a:cubicBezTo>
                <a:cubicBezTo>
                  <a:pt x="5472438" y="3118609"/>
                  <a:pt x="5465983" y="3117094"/>
                  <a:pt x="5461426" y="3116147"/>
                </a:cubicBezTo>
                <a:cubicBezTo>
                  <a:pt x="5446237" y="3112170"/>
                  <a:pt x="5433896" y="3109140"/>
                  <a:pt x="5424593" y="3106489"/>
                </a:cubicBezTo>
                <a:cubicBezTo>
                  <a:pt x="5415100" y="3104027"/>
                  <a:pt x="5407696" y="3101565"/>
                  <a:pt x="5402380" y="3099103"/>
                </a:cubicBezTo>
                <a:cubicBezTo>
                  <a:pt x="5397064" y="3096641"/>
                  <a:pt x="5393457" y="3093800"/>
                  <a:pt x="5391558" y="3090959"/>
                </a:cubicBezTo>
                <a:cubicBezTo>
                  <a:pt x="5389849" y="3087929"/>
                  <a:pt x="5388900" y="3084142"/>
                  <a:pt x="5388900" y="3079407"/>
                </a:cubicBezTo>
                <a:cubicBezTo>
                  <a:pt x="5388900" y="3074104"/>
                  <a:pt x="5390039" y="3069749"/>
                  <a:pt x="5392317" y="3066529"/>
                </a:cubicBezTo>
                <a:cubicBezTo>
                  <a:pt x="5394596" y="3063120"/>
                  <a:pt x="5397444" y="3060279"/>
                  <a:pt x="5401051" y="3058007"/>
                </a:cubicBezTo>
                <a:cubicBezTo>
                  <a:pt x="5404468" y="3055734"/>
                  <a:pt x="5408455" y="3054030"/>
                  <a:pt x="5412822" y="3053083"/>
                </a:cubicBezTo>
                <a:cubicBezTo>
                  <a:pt x="5416999" y="3052325"/>
                  <a:pt x="5421366" y="3051757"/>
                  <a:pt x="5425733" y="3051757"/>
                </a:cubicBezTo>
                <a:cubicBezTo>
                  <a:pt x="5432378" y="3051757"/>
                  <a:pt x="5438453" y="3052325"/>
                  <a:pt x="5443959" y="3053462"/>
                </a:cubicBezTo>
                <a:cubicBezTo>
                  <a:pt x="5449465" y="3054598"/>
                  <a:pt x="5454401" y="3056492"/>
                  <a:pt x="5458768" y="3059332"/>
                </a:cubicBezTo>
                <a:cubicBezTo>
                  <a:pt x="5463135" y="3061984"/>
                  <a:pt x="5466552" y="3065771"/>
                  <a:pt x="5469210" y="3070506"/>
                </a:cubicBezTo>
                <a:cubicBezTo>
                  <a:pt x="5471868" y="3075241"/>
                  <a:pt x="5473387" y="3081301"/>
                  <a:pt x="5473767" y="3088497"/>
                </a:cubicBezTo>
                <a:cubicBezTo>
                  <a:pt x="5473767" y="3088497"/>
                  <a:pt x="5473767" y="3088497"/>
                  <a:pt x="5525598" y="3088497"/>
                </a:cubicBezTo>
                <a:cubicBezTo>
                  <a:pt x="5525598" y="3074483"/>
                  <a:pt x="5522940" y="3062552"/>
                  <a:pt x="5517624" y="3052704"/>
                </a:cubicBezTo>
                <a:cubicBezTo>
                  <a:pt x="5512308" y="3042856"/>
                  <a:pt x="5505093" y="3034713"/>
                  <a:pt x="5495980" y="3028274"/>
                </a:cubicBezTo>
                <a:cubicBezTo>
                  <a:pt x="5486867" y="3022024"/>
                  <a:pt x="5476425" y="3017479"/>
                  <a:pt x="5464843" y="3014638"/>
                </a:cubicBezTo>
                <a:cubicBezTo>
                  <a:pt x="5453072" y="3011797"/>
                  <a:pt x="5440731" y="3010282"/>
                  <a:pt x="5428011" y="3010282"/>
                </a:cubicBezTo>
                <a:close/>
                <a:moveTo>
                  <a:pt x="5661565" y="2936996"/>
                </a:moveTo>
                <a:lnTo>
                  <a:pt x="5661565" y="2999595"/>
                </a:lnTo>
                <a:lnTo>
                  <a:pt x="5724525" y="2999595"/>
                </a:lnTo>
                <a:lnTo>
                  <a:pt x="5724525" y="2936996"/>
                </a:lnTo>
                <a:close/>
                <a:moveTo>
                  <a:pt x="5394780" y="2798528"/>
                </a:moveTo>
                <a:cubicBezTo>
                  <a:pt x="5394780" y="2798528"/>
                  <a:pt x="5394780" y="2798528"/>
                  <a:pt x="5453483" y="2798528"/>
                </a:cubicBezTo>
                <a:cubicBezTo>
                  <a:pt x="5465831" y="2798528"/>
                  <a:pt x="5474950" y="2801178"/>
                  <a:pt x="5481219" y="2806480"/>
                </a:cubicBezTo>
                <a:cubicBezTo>
                  <a:pt x="5487299" y="2811971"/>
                  <a:pt x="5490338" y="2820492"/>
                  <a:pt x="5490338" y="2832231"/>
                </a:cubicBezTo>
                <a:cubicBezTo>
                  <a:pt x="5490338" y="2844538"/>
                  <a:pt x="5487299" y="2853248"/>
                  <a:pt x="5481219" y="2858739"/>
                </a:cubicBezTo>
                <a:cubicBezTo>
                  <a:pt x="5474950" y="2864230"/>
                  <a:pt x="5465831" y="2866881"/>
                  <a:pt x="5453483" y="2866881"/>
                </a:cubicBezTo>
                <a:lnTo>
                  <a:pt x="5394780" y="2866881"/>
                </a:lnTo>
                <a:cubicBezTo>
                  <a:pt x="5394780" y="2866881"/>
                  <a:pt x="5394780" y="2866881"/>
                  <a:pt x="5394780" y="2798528"/>
                </a:cubicBezTo>
                <a:close/>
                <a:moveTo>
                  <a:pt x="5576363" y="2757069"/>
                </a:moveTo>
                <a:lnTo>
                  <a:pt x="5576363" y="3000064"/>
                </a:lnTo>
                <a:lnTo>
                  <a:pt x="5629908" y="3000064"/>
                </a:lnTo>
                <a:lnTo>
                  <a:pt x="5629908" y="2757069"/>
                </a:lnTo>
                <a:close/>
                <a:moveTo>
                  <a:pt x="5341235" y="2757069"/>
                </a:moveTo>
                <a:cubicBezTo>
                  <a:pt x="5341235" y="2757069"/>
                  <a:pt x="5341235" y="2757069"/>
                  <a:pt x="5341235" y="3000064"/>
                </a:cubicBezTo>
                <a:cubicBezTo>
                  <a:pt x="5341235" y="3000064"/>
                  <a:pt x="5341235" y="3000064"/>
                  <a:pt x="5394784" y="3000064"/>
                </a:cubicBezTo>
                <a:cubicBezTo>
                  <a:pt x="5394784" y="3000064"/>
                  <a:pt x="5394784" y="3000064"/>
                  <a:pt x="5394784" y="2905177"/>
                </a:cubicBezTo>
                <a:cubicBezTo>
                  <a:pt x="5394784" y="2905177"/>
                  <a:pt x="5394784" y="2905177"/>
                  <a:pt x="5448332" y="2905177"/>
                </a:cubicBezTo>
                <a:cubicBezTo>
                  <a:pt x="5461814" y="2905177"/>
                  <a:pt x="5471499" y="2908018"/>
                  <a:pt x="5477385" y="2913889"/>
                </a:cubicBezTo>
                <a:cubicBezTo>
                  <a:pt x="5483272" y="2919760"/>
                  <a:pt x="5487070" y="2929230"/>
                  <a:pt x="5488968" y="2941920"/>
                </a:cubicBezTo>
                <a:cubicBezTo>
                  <a:pt x="5490298" y="2951579"/>
                  <a:pt x="5491437" y="2961806"/>
                  <a:pt x="5492007" y="2972412"/>
                </a:cubicBezTo>
                <a:cubicBezTo>
                  <a:pt x="5492766" y="2983208"/>
                  <a:pt x="5494475" y="2992299"/>
                  <a:pt x="5497513" y="3000064"/>
                </a:cubicBezTo>
                <a:cubicBezTo>
                  <a:pt x="5497513" y="3000064"/>
                  <a:pt x="5497513" y="3000064"/>
                  <a:pt x="5551062" y="3000064"/>
                </a:cubicBezTo>
                <a:cubicBezTo>
                  <a:pt x="5548593" y="2996655"/>
                  <a:pt x="5546695" y="2992488"/>
                  <a:pt x="5545365" y="2987564"/>
                </a:cubicBezTo>
                <a:cubicBezTo>
                  <a:pt x="5544226" y="2982829"/>
                  <a:pt x="5543277" y="2977526"/>
                  <a:pt x="5542707" y="2972034"/>
                </a:cubicBezTo>
                <a:cubicBezTo>
                  <a:pt x="5542137" y="2966731"/>
                  <a:pt x="5541757" y="2961427"/>
                  <a:pt x="5541568" y="2956124"/>
                </a:cubicBezTo>
                <a:cubicBezTo>
                  <a:pt x="5541188" y="2951011"/>
                  <a:pt x="5540998" y="2946465"/>
                  <a:pt x="5540808" y="2942488"/>
                </a:cubicBezTo>
                <a:cubicBezTo>
                  <a:pt x="5540428" y="2936427"/>
                  <a:pt x="5539479" y="2930367"/>
                  <a:pt x="5538339" y="2924116"/>
                </a:cubicBezTo>
                <a:cubicBezTo>
                  <a:pt x="5537010" y="2918056"/>
                  <a:pt x="5534921" y="2912374"/>
                  <a:pt x="5532263" y="2907260"/>
                </a:cubicBezTo>
                <a:cubicBezTo>
                  <a:pt x="5529605" y="2902147"/>
                  <a:pt x="5525997" y="2897790"/>
                  <a:pt x="5521629" y="2894003"/>
                </a:cubicBezTo>
                <a:cubicBezTo>
                  <a:pt x="5517452" y="2890215"/>
                  <a:pt x="5511945" y="2887563"/>
                  <a:pt x="5505299" y="2885669"/>
                </a:cubicBezTo>
                <a:cubicBezTo>
                  <a:pt x="5505299" y="2885669"/>
                  <a:pt x="5505299" y="2885669"/>
                  <a:pt x="5505299" y="2885101"/>
                </a:cubicBezTo>
                <a:cubicBezTo>
                  <a:pt x="5518971" y="2879608"/>
                  <a:pt x="5528845" y="2871654"/>
                  <a:pt x="5534921" y="2861237"/>
                </a:cubicBezTo>
                <a:cubicBezTo>
                  <a:pt x="5540808" y="2850820"/>
                  <a:pt x="5543846" y="2838320"/>
                  <a:pt x="5543846" y="2824115"/>
                </a:cubicBezTo>
                <a:cubicBezTo>
                  <a:pt x="5543846" y="2814835"/>
                  <a:pt x="5542327" y="2806123"/>
                  <a:pt x="5538909" y="2798168"/>
                </a:cubicBezTo>
                <a:cubicBezTo>
                  <a:pt x="5535681" y="2790024"/>
                  <a:pt x="5530934" y="2783016"/>
                  <a:pt x="5524668" y="2776766"/>
                </a:cubicBezTo>
                <a:cubicBezTo>
                  <a:pt x="5518401" y="2770706"/>
                  <a:pt x="5510806" y="2765781"/>
                  <a:pt x="5502071" y="2762372"/>
                </a:cubicBezTo>
                <a:cubicBezTo>
                  <a:pt x="5493336" y="2758774"/>
                  <a:pt x="5483462" y="2757069"/>
                  <a:pt x="5472638" y="2757069"/>
                </a:cubicBezTo>
                <a:close/>
                <a:moveTo>
                  <a:pt x="0" y="0"/>
                </a:moveTo>
                <a:lnTo>
                  <a:pt x="5880099" y="0"/>
                </a:lnTo>
                <a:lnTo>
                  <a:pt x="5880099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49"/>
          <p:cNvSpPr>
            <a:spLocks noGrp="1"/>
          </p:cNvSpPr>
          <p:nvPr>
            <p:ph type="pic" sz="quarter" idx="14"/>
          </p:nvPr>
        </p:nvSpPr>
        <p:spPr>
          <a:xfrm>
            <a:off x="6311900" y="0"/>
            <a:ext cx="5880100" cy="340791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9683318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50863" y="1233488"/>
            <a:ext cx="11090274" cy="49672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Platshållare för innehåll 3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37" y="6204579"/>
            <a:ext cx="395288" cy="50816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550863" y="6499680"/>
            <a:ext cx="157094" cy="246221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39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704" r:id="rId4"/>
    <p:sldLayoutId id="2147483705" r:id="rId5"/>
    <p:sldLayoutId id="2147483706" r:id="rId6"/>
    <p:sldLayoutId id="2147483707" r:id="rId7"/>
    <p:sldLayoutId id="2147483659" r:id="rId8"/>
    <p:sldLayoutId id="2147483701" r:id="rId9"/>
    <p:sldLayoutId id="2147483702" r:id="rId10"/>
    <p:sldLayoutId id="2147483703" r:id="rId11"/>
    <p:sldLayoutId id="2147483652" r:id="rId12"/>
    <p:sldLayoutId id="2147483662" r:id="rId13"/>
    <p:sldLayoutId id="2147483663" r:id="rId14"/>
    <p:sldLayoutId id="2147483664" r:id="rId15"/>
    <p:sldLayoutId id="2147483666" r:id="rId16"/>
    <p:sldLayoutId id="2147483700" r:id="rId17"/>
    <p:sldLayoutId id="2147483668" r:id="rId18"/>
    <p:sldLayoutId id="2147483699" r:id="rId19"/>
    <p:sldLayoutId id="2147483654" r:id="rId20"/>
    <p:sldLayoutId id="2147483655" r:id="rId21"/>
    <p:sldLayoutId id="2147483714" r:id="rId2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 cap="none" baseline="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197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7" pos="98" userDrawn="1">
          <p15:clr>
            <a:srgbClr val="F26B43"/>
          </p15:clr>
        </p15:guide>
        <p15:guide id="8" orient="horz" pos="96" userDrawn="1">
          <p15:clr>
            <a:srgbClr val="F26B43"/>
          </p15:clr>
        </p15:guide>
        <p15:guide id="9" orient="horz" pos="913" userDrawn="1">
          <p15:clr>
            <a:srgbClr val="F26B43"/>
          </p15:clr>
        </p15:guide>
        <p15:guide id="10" pos="7582" userDrawn="1">
          <p15:clr>
            <a:srgbClr val="F26B43"/>
          </p15:clr>
        </p15:guide>
        <p15:guide id="11" pos="347" userDrawn="1">
          <p15:clr>
            <a:srgbClr val="F26B43"/>
          </p15:clr>
        </p15:guide>
        <p15:guide id="12" pos="7333" userDrawn="1">
          <p15:clr>
            <a:srgbClr val="F26B43"/>
          </p15:clr>
        </p15:guide>
        <p15:guide id="13" orient="horz" pos="1026" userDrawn="1">
          <p15:clr>
            <a:srgbClr val="F26B43"/>
          </p15:clr>
        </p15:guide>
        <p15:guide id="14" orient="horz" pos="3906" userDrawn="1">
          <p15:clr>
            <a:srgbClr val="F26B43"/>
          </p15:clr>
        </p15:guide>
        <p15:guide id="15" orient="horz" pos="4020" userDrawn="1">
          <p15:clr>
            <a:srgbClr val="F26B43"/>
          </p15:clr>
        </p15:guide>
        <p15:guide id="16" orient="horz" pos="4110" userDrawn="1">
          <p15:clr>
            <a:srgbClr val="F26B43"/>
          </p15:clr>
        </p15:guide>
        <p15:guide id="17" orient="horz" pos="4224" userDrawn="1">
          <p15:clr>
            <a:srgbClr val="F26B43"/>
          </p15:clr>
        </p15:guide>
        <p15:guide id="18" pos="438" userDrawn="1">
          <p15:clr>
            <a:srgbClr val="F26B43"/>
          </p15:clr>
        </p15:guide>
        <p15:guide id="19" pos="7242" userDrawn="1">
          <p15:clr>
            <a:srgbClr val="F26B43"/>
          </p15:clr>
        </p15:guide>
        <p15:guide id="20" pos="3931" userDrawn="1">
          <p15:clr>
            <a:srgbClr val="F26B43"/>
          </p15:clr>
        </p15:guide>
        <p15:guide id="21" pos="3749" userDrawn="1">
          <p15:clr>
            <a:srgbClr val="F26B43"/>
          </p15:clr>
        </p15:guide>
        <p15:guide id="22" orient="horz" pos="3816" userDrawn="1">
          <p15:clr>
            <a:srgbClr val="F26B43"/>
          </p15:clr>
        </p15:guide>
        <p15:guide id="23" orient="horz" pos="255" userDrawn="1">
          <p15:clr>
            <a:srgbClr val="F26B43"/>
          </p15:clr>
        </p15:guide>
        <p15:guide id="24" orient="horz" pos="77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50863" y="1233488"/>
            <a:ext cx="11090274" cy="49672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Platshållare för innehåll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37" y="6204579"/>
            <a:ext cx="395288" cy="50816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550863" y="6499680"/>
            <a:ext cx="157094" cy="246221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819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13" r:id="rId2"/>
    <p:sldLayoutId id="2147483682" r:id="rId3"/>
    <p:sldLayoutId id="2147483709" r:id="rId4"/>
    <p:sldLayoutId id="2147483681" r:id="rId5"/>
    <p:sldLayoutId id="2147483708" r:id="rId6"/>
    <p:sldLayoutId id="2147483683" r:id="rId7"/>
    <p:sldLayoutId id="2147483710" r:id="rId8"/>
    <p:sldLayoutId id="2147483684" r:id="rId9"/>
    <p:sldLayoutId id="2147483711" r:id="rId10"/>
    <p:sldLayoutId id="2147483698" r:id="rId11"/>
    <p:sldLayoutId id="2147483712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 cap="none" baseline="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0">
          <p15:clr>
            <a:srgbClr val="F26B43"/>
          </p15:clr>
        </p15:guide>
        <p15:guide id="7" pos="98">
          <p15:clr>
            <a:srgbClr val="F26B43"/>
          </p15:clr>
        </p15:guide>
        <p15:guide id="8" orient="horz" pos="96">
          <p15:clr>
            <a:srgbClr val="F26B43"/>
          </p15:clr>
        </p15:guide>
        <p15:guide id="9" orient="horz" pos="913">
          <p15:clr>
            <a:srgbClr val="F26B43"/>
          </p15:clr>
        </p15:guide>
        <p15:guide id="10" pos="7582">
          <p15:clr>
            <a:srgbClr val="F26B43"/>
          </p15:clr>
        </p15:guide>
        <p15:guide id="11" pos="347">
          <p15:clr>
            <a:srgbClr val="F26B43"/>
          </p15:clr>
        </p15:guide>
        <p15:guide id="12" pos="7333">
          <p15:clr>
            <a:srgbClr val="F26B43"/>
          </p15:clr>
        </p15:guide>
        <p15:guide id="13" orient="horz" pos="1026">
          <p15:clr>
            <a:srgbClr val="F26B43"/>
          </p15:clr>
        </p15:guide>
        <p15:guide id="14" orient="horz" pos="3906">
          <p15:clr>
            <a:srgbClr val="F26B43"/>
          </p15:clr>
        </p15:guide>
        <p15:guide id="15" orient="horz" pos="4020">
          <p15:clr>
            <a:srgbClr val="F26B43"/>
          </p15:clr>
        </p15:guide>
        <p15:guide id="16" orient="horz" pos="4110">
          <p15:clr>
            <a:srgbClr val="F26B43"/>
          </p15:clr>
        </p15:guide>
        <p15:guide id="17" orient="horz" pos="4224">
          <p15:clr>
            <a:srgbClr val="F26B43"/>
          </p15:clr>
        </p15:guide>
        <p15:guide id="18" pos="438">
          <p15:clr>
            <a:srgbClr val="F26B43"/>
          </p15:clr>
        </p15:guide>
        <p15:guide id="19" pos="7242">
          <p15:clr>
            <a:srgbClr val="F26B43"/>
          </p15:clr>
        </p15:guide>
        <p15:guide id="20" pos="3931">
          <p15:clr>
            <a:srgbClr val="F26B43"/>
          </p15:clr>
        </p15:guide>
        <p15:guide id="21" pos="3749">
          <p15:clr>
            <a:srgbClr val="F26B43"/>
          </p15:clr>
        </p15:guide>
        <p15:guide id="22" orient="horz" pos="3816">
          <p15:clr>
            <a:srgbClr val="F26B43"/>
          </p15:clr>
        </p15:guide>
        <p15:guide id="23" orient="horz" pos="255" userDrawn="1">
          <p15:clr>
            <a:srgbClr val="F26B43"/>
          </p15:clr>
        </p15:guide>
        <p15:guide id="24" orient="horz" pos="7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0.wmf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latshållare för bild 36" descr="shutterstock_404823748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3" r="4083"/>
          <a:stretch/>
        </p:blipFill>
        <p:spPr/>
      </p:pic>
      <p:pic>
        <p:nvPicPr>
          <p:cNvPr id="40" name="Platshållare för bild 39" descr="shutterstock_246422590.jp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9" r="3959"/>
          <a:stretch/>
        </p:blipFill>
        <p:spPr/>
      </p:pic>
      <p:pic>
        <p:nvPicPr>
          <p:cNvPr id="41" name="Platshållare för bild 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2" r="4702"/>
          <a:stretch/>
        </p:blipFill>
        <p:spPr/>
      </p:pic>
      <p:pic>
        <p:nvPicPr>
          <p:cNvPr id="12" name="Platshållare för bild 10" descr="Acreo_par_i_kok_troja_gallande.jpg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6" r="4406"/>
          <a:stretch/>
        </p:blipFill>
        <p:spPr/>
      </p:pic>
      <p:sp>
        <p:nvSpPr>
          <p:cNvPr id="27" name="Rubrik 26"/>
          <p:cNvSpPr>
            <a:spLocks noGrp="1"/>
          </p:cNvSpPr>
          <p:nvPr>
            <p:ph type="ctrTitle"/>
          </p:nvPr>
        </p:nvSpPr>
        <p:spPr>
          <a:xfrm>
            <a:off x="695325" y="1953474"/>
            <a:ext cx="5048250" cy="1477328"/>
          </a:xfrm>
        </p:spPr>
        <p:txBody>
          <a:bodyPr/>
          <a:lstStyle/>
          <a:p>
            <a:r>
              <a:rPr lang="en-GB" sz="3200" cap="none" dirty="0"/>
              <a:t>Balancing Type I Errors and Statistical Power in Video Quality Assessment</a:t>
            </a:r>
            <a:endParaRPr lang="sv-SE" sz="3200" b="0" cap="none" dirty="0"/>
          </a:p>
        </p:txBody>
      </p:sp>
      <p:sp>
        <p:nvSpPr>
          <p:cNvPr id="48" name="Underrubrik 4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Kjell Brunnström and Marcus Barkowsky</a:t>
            </a:r>
          </a:p>
          <a:p>
            <a:r>
              <a:rPr lang="en-US" baseline="30000" dirty="0" err="1"/>
              <a:t>a</a:t>
            </a:r>
            <a:r>
              <a:rPr lang="en-US" dirty="0" err="1"/>
              <a:t>RISE</a:t>
            </a:r>
            <a:r>
              <a:rPr lang="en-US" dirty="0"/>
              <a:t> ICT/</a:t>
            </a:r>
            <a:r>
              <a:rPr lang="en-US" dirty="0" err="1"/>
              <a:t>Acreo</a:t>
            </a:r>
            <a:r>
              <a:rPr lang="en-US" dirty="0"/>
              <a:t>, Kista, Sweden</a:t>
            </a:r>
            <a:endParaRPr lang="en-GB" dirty="0"/>
          </a:p>
          <a:p>
            <a:r>
              <a:rPr lang="en-US" baseline="30000" dirty="0" err="1"/>
              <a:t>b</a:t>
            </a:r>
            <a:r>
              <a:rPr lang="en-US" dirty="0" err="1"/>
              <a:t>Mid</a:t>
            </a:r>
            <a:r>
              <a:rPr lang="en-US" dirty="0"/>
              <a:t> Sweden University, Sundsvall, Sweden </a:t>
            </a:r>
            <a:endParaRPr lang="en-GB" dirty="0"/>
          </a:p>
          <a:p>
            <a:r>
              <a:rPr lang="en-US" baseline="30000" dirty="0" err="1"/>
              <a:t>c</a:t>
            </a:r>
            <a:r>
              <a:rPr lang="en-US" dirty="0" err="1"/>
              <a:t>University</a:t>
            </a:r>
            <a:r>
              <a:rPr lang="en-US" dirty="0"/>
              <a:t> of Nantes, Nantes, France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br>
              <a:rPr lang="sv-SE" dirty="0"/>
            </a:br>
            <a:endParaRPr lang="sv-SE" dirty="0"/>
          </a:p>
        </p:txBody>
      </p:sp>
      <p:pic>
        <p:nvPicPr>
          <p:cNvPr id="9" name="Picture 12" descr="https://upload.wikimedia.org/wikipedia/en/a/a8/Mittuniversitete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74561" y="280322"/>
            <a:ext cx="1920240" cy="914400"/>
          </a:xfrm>
          <a:prstGeom prst="rect">
            <a:avLst/>
          </a:prstGeom>
          <a:noFill/>
        </p:spPr>
      </p:pic>
      <p:pic>
        <p:nvPicPr>
          <p:cNvPr id="10" name="Picture 6" descr="http://www.irccyn.ec-nantes.fr/images/Icones-et-logos/Logo-IRCCy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10884" y="691802"/>
            <a:ext cx="1913386" cy="502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0822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2" descr="Power student paired 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872" y="84180"/>
            <a:ext cx="6536513" cy="653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3515009" cy="2148382"/>
          </a:xfrm>
        </p:spPr>
        <p:txBody>
          <a:bodyPr>
            <a:normAutofit/>
          </a:bodyPr>
          <a:lstStyle/>
          <a:p>
            <a:r>
              <a:rPr lang="sv-SE" dirty="0" err="1"/>
              <a:t>Within</a:t>
            </a:r>
            <a:r>
              <a:rPr lang="sv-SE" dirty="0"/>
              <a:t> </a:t>
            </a:r>
            <a:r>
              <a:rPr lang="sv-SE" dirty="0" err="1"/>
              <a:t>subjects</a:t>
            </a:r>
            <a:r>
              <a:rPr lang="sv-SE" dirty="0"/>
              <a:t>: Power </a:t>
            </a:r>
            <a:r>
              <a:rPr lang="sv-SE" dirty="0" err="1"/>
              <a:t>analysis</a:t>
            </a:r>
            <a:br>
              <a:rPr lang="sv-SE" dirty="0"/>
            </a:br>
            <a:r>
              <a:rPr lang="sv-SE" dirty="0"/>
              <a:t>1 </a:t>
            </a:r>
            <a:r>
              <a:rPr lang="sv-SE" dirty="0" err="1"/>
              <a:t>comparison</a:t>
            </a:r>
            <a:endParaRPr lang="sv-SE" dirty="0"/>
          </a:p>
        </p:txBody>
      </p:sp>
      <p:grpSp>
        <p:nvGrpSpPr>
          <p:cNvPr id="4" name="Grupp 3"/>
          <p:cNvGrpSpPr/>
          <p:nvPr/>
        </p:nvGrpSpPr>
        <p:grpSpPr>
          <a:xfrm>
            <a:off x="1448790" y="5308270"/>
            <a:ext cx="3253839" cy="517280"/>
            <a:chOff x="1448790" y="5308270"/>
            <a:chExt cx="3253839" cy="517280"/>
          </a:xfrm>
        </p:grpSpPr>
        <p:sp>
          <p:nvSpPr>
            <p:cNvPr id="6" name="textruta 5"/>
            <p:cNvSpPr txBox="1"/>
            <p:nvPr/>
          </p:nvSpPr>
          <p:spPr>
            <a:xfrm>
              <a:off x="1448790" y="5456218"/>
              <a:ext cx="2107482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10 </a:t>
              </a:r>
              <a:r>
                <a:rPr lang="sv-SE" dirty="0" err="1"/>
                <a:t>subjects</a:t>
              </a:r>
              <a:endParaRPr lang="sv-SE" dirty="0"/>
            </a:p>
          </p:txBody>
        </p:sp>
        <p:cxnSp>
          <p:nvCxnSpPr>
            <p:cNvPr id="7" name="Rak pil 39"/>
            <p:cNvCxnSpPr/>
            <p:nvPr/>
          </p:nvCxnSpPr>
          <p:spPr>
            <a:xfrm flipV="1">
              <a:off x="3556272" y="5308270"/>
              <a:ext cx="1146357" cy="33261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 10"/>
          <p:cNvGrpSpPr/>
          <p:nvPr/>
        </p:nvGrpSpPr>
        <p:grpSpPr>
          <a:xfrm>
            <a:off x="1452639" y="2865732"/>
            <a:ext cx="3293422" cy="517280"/>
            <a:chOff x="1448790" y="5308270"/>
            <a:chExt cx="3293422" cy="517280"/>
          </a:xfrm>
        </p:grpSpPr>
        <p:sp>
          <p:nvSpPr>
            <p:cNvPr id="12" name="textruta 11"/>
            <p:cNvSpPr txBox="1"/>
            <p:nvPr/>
          </p:nvSpPr>
          <p:spPr>
            <a:xfrm>
              <a:off x="1448790" y="5456218"/>
              <a:ext cx="2107482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34 </a:t>
              </a:r>
              <a:r>
                <a:rPr lang="sv-SE" dirty="0" err="1"/>
                <a:t>subjects</a:t>
              </a:r>
              <a:endParaRPr lang="sv-SE" dirty="0"/>
            </a:p>
          </p:txBody>
        </p:sp>
        <p:cxnSp>
          <p:nvCxnSpPr>
            <p:cNvPr id="13" name="Rak pil 39"/>
            <p:cNvCxnSpPr/>
            <p:nvPr/>
          </p:nvCxnSpPr>
          <p:spPr>
            <a:xfrm flipV="1">
              <a:off x="3556272" y="5308270"/>
              <a:ext cx="1185940" cy="33261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0110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3009258" cy="1803997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Within</a:t>
            </a:r>
            <a:r>
              <a:rPr lang="sv-SE" dirty="0"/>
              <a:t> </a:t>
            </a:r>
            <a:r>
              <a:rPr lang="sv-SE" dirty="0" err="1"/>
              <a:t>subjects</a:t>
            </a:r>
            <a:r>
              <a:rPr lang="sv-SE" dirty="0"/>
              <a:t>: Power </a:t>
            </a:r>
            <a:r>
              <a:rPr lang="sv-SE" dirty="0" err="1"/>
              <a:t>analysis</a:t>
            </a:r>
            <a:br>
              <a:rPr lang="sv-SE" dirty="0"/>
            </a:br>
            <a:r>
              <a:rPr lang="sv-SE" dirty="0"/>
              <a:t>100 </a:t>
            </a:r>
            <a:r>
              <a:rPr lang="sv-SE" dirty="0" err="1"/>
              <a:t>comparisons</a:t>
            </a:r>
            <a:endParaRPr lang="sv-SE" dirty="0"/>
          </a:p>
        </p:txBody>
      </p:sp>
      <p:grpSp>
        <p:nvGrpSpPr>
          <p:cNvPr id="4" name="Grupp 3"/>
          <p:cNvGrpSpPr/>
          <p:nvPr/>
        </p:nvGrpSpPr>
        <p:grpSpPr>
          <a:xfrm>
            <a:off x="1448790" y="5308270"/>
            <a:ext cx="3253839" cy="517280"/>
            <a:chOff x="1448790" y="5308270"/>
            <a:chExt cx="3253839" cy="517280"/>
          </a:xfrm>
        </p:grpSpPr>
        <p:sp>
          <p:nvSpPr>
            <p:cNvPr id="6" name="textruta 5"/>
            <p:cNvSpPr txBox="1"/>
            <p:nvPr/>
          </p:nvSpPr>
          <p:spPr>
            <a:xfrm>
              <a:off x="1448790" y="5456218"/>
              <a:ext cx="2107482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25 </a:t>
              </a:r>
              <a:r>
                <a:rPr lang="sv-SE" dirty="0" err="1"/>
                <a:t>subjects</a:t>
              </a:r>
              <a:endParaRPr lang="sv-SE" dirty="0"/>
            </a:p>
          </p:txBody>
        </p:sp>
        <p:cxnSp>
          <p:nvCxnSpPr>
            <p:cNvPr id="7" name="Rak pil 39"/>
            <p:cNvCxnSpPr/>
            <p:nvPr/>
          </p:nvCxnSpPr>
          <p:spPr>
            <a:xfrm flipV="1">
              <a:off x="3556272" y="5308270"/>
              <a:ext cx="1146357" cy="33261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 10"/>
          <p:cNvGrpSpPr/>
          <p:nvPr/>
        </p:nvGrpSpPr>
        <p:grpSpPr>
          <a:xfrm>
            <a:off x="1452639" y="2865732"/>
            <a:ext cx="3293422" cy="517280"/>
            <a:chOff x="1448790" y="5308270"/>
            <a:chExt cx="3293422" cy="517280"/>
          </a:xfrm>
        </p:grpSpPr>
        <p:sp>
          <p:nvSpPr>
            <p:cNvPr id="12" name="textruta 11"/>
            <p:cNvSpPr txBox="1"/>
            <p:nvPr/>
          </p:nvSpPr>
          <p:spPr>
            <a:xfrm>
              <a:off x="1448790" y="5456218"/>
              <a:ext cx="2107482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81 </a:t>
              </a:r>
              <a:r>
                <a:rPr lang="sv-SE" dirty="0" err="1"/>
                <a:t>subjects</a:t>
              </a:r>
              <a:endParaRPr lang="sv-SE" dirty="0"/>
            </a:p>
          </p:txBody>
        </p:sp>
        <p:cxnSp>
          <p:nvCxnSpPr>
            <p:cNvPr id="13" name="Rak pil 39"/>
            <p:cNvCxnSpPr/>
            <p:nvPr/>
          </p:nvCxnSpPr>
          <p:spPr>
            <a:xfrm flipV="1">
              <a:off x="3556272" y="5308270"/>
              <a:ext cx="1185940" cy="33261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53" descr="Power student paired 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00" y="82800"/>
            <a:ext cx="6536513" cy="653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62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2" y="404813"/>
            <a:ext cx="3153537" cy="1803997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Within</a:t>
            </a:r>
            <a:r>
              <a:rPr lang="sv-SE" dirty="0"/>
              <a:t> </a:t>
            </a:r>
            <a:r>
              <a:rPr lang="sv-SE" dirty="0" err="1"/>
              <a:t>subjects</a:t>
            </a:r>
            <a:r>
              <a:rPr lang="sv-SE" dirty="0"/>
              <a:t>: Power </a:t>
            </a:r>
            <a:r>
              <a:rPr lang="sv-SE" dirty="0" err="1"/>
              <a:t>analysis</a:t>
            </a:r>
            <a:br>
              <a:rPr lang="sv-SE" dirty="0"/>
            </a:br>
            <a:r>
              <a:rPr lang="sv-SE" dirty="0"/>
              <a:t>4950 </a:t>
            </a:r>
            <a:r>
              <a:rPr lang="sv-SE" dirty="0" err="1"/>
              <a:t>comparisons</a:t>
            </a:r>
            <a:endParaRPr lang="sv-SE" dirty="0"/>
          </a:p>
        </p:txBody>
      </p:sp>
      <p:grpSp>
        <p:nvGrpSpPr>
          <p:cNvPr id="4" name="Grupp 3"/>
          <p:cNvGrpSpPr/>
          <p:nvPr/>
        </p:nvGrpSpPr>
        <p:grpSpPr>
          <a:xfrm>
            <a:off x="1488373" y="5191147"/>
            <a:ext cx="3253839" cy="517280"/>
            <a:chOff x="1448790" y="5308270"/>
            <a:chExt cx="3253839" cy="517280"/>
          </a:xfrm>
        </p:grpSpPr>
        <p:sp>
          <p:nvSpPr>
            <p:cNvPr id="6" name="textruta 5"/>
            <p:cNvSpPr txBox="1"/>
            <p:nvPr/>
          </p:nvSpPr>
          <p:spPr>
            <a:xfrm>
              <a:off x="1448790" y="5456218"/>
              <a:ext cx="2107482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37 </a:t>
              </a:r>
              <a:r>
                <a:rPr lang="sv-SE" dirty="0" err="1"/>
                <a:t>subjects</a:t>
              </a:r>
              <a:endParaRPr lang="sv-SE" dirty="0"/>
            </a:p>
          </p:txBody>
        </p:sp>
        <p:cxnSp>
          <p:nvCxnSpPr>
            <p:cNvPr id="7" name="Rak pil 39"/>
            <p:cNvCxnSpPr/>
            <p:nvPr/>
          </p:nvCxnSpPr>
          <p:spPr>
            <a:xfrm flipV="1">
              <a:off x="3556272" y="5308270"/>
              <a:ext cx="1146357" cy="33261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 10"/>
          <p:cNvGrpSpPr/>
          <p:nvPr/>
        </p:nvGrpSpPr>
        <p:grpSpPr>
          <a:xfrm>
            <a:off x="1448790" y="2865732"/>
            <a:ext cx="3293422" cy="517280"/>
            <a:chOff x="1448790" y="5308270"/>
            <a:chExt cx="3293422" cy="517280"/>
          </a:xfrm>
        </p:grpSpPr>
        <p:sp>
          <p:nvSpPr>
            <p:cNvPr id="12" name="textruta 11"/>
            <p:cNvSpPr txBox="1"/>
            <p:nvPr/>
          </p:nvSpPr>
          <p:spPr>
            <a:xfrm>
              <a:off x="1448790" y="5456218"/>
              <a:ext cx="2107482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121 </a:t>
              </a:r>
              <a:r>
                <a:rPr lang="sv-SE" dirty="0" err="1"/>
                <a:t>subjects</a:t>
              </a:r>
              <a:endParaRPr lang="sv-SE" dirty="0"/>
            </a:p>
          </p:txBody>
        </p:sp>
        <p:cxnSp>
          <p:nvCxnSpPr>
            <p:cNvPr id="13" name="Rak pil 39"/>
            <p:cNvCxnSpPr/>
            <p:nvPr/>
          </p:nvCxnSpPr>
          <p:spPr>
            <a:xfrm flipV="1">
              <a:off x="3556272" y="5308270"/>
              <a:ext cx="1185940" cy="33261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54" descr="Power student paired 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00" y="82800"/>
            <a:ext cx="6536513" cy="653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576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3515009" cy="2148382"/>
          </a:xfrm>
        </p:spPr>
        <p:txBody>
          <a:bodyPr>
            <a:normAutofit/>
          </a:bodyPr>
          <a:lstStyle/>
          <a:p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subjects</a:t>
            </a:r>
            <a:r>
              <a:rPr lang="sv-SE" dirty="0"/>
              <a:t>: Power </a:t>
            </a:r>
            <a:r>
              <a:rPr lang="sv-SE" dirty="0" err="1"/>
              <a:t>analysis</a:t>
            </a:r>
            <a:br>
              <a:rPr lang="sv-SE" dirty="0"/>
            </a:br>
            <a:r>
              <a:rPr lang="sv-SE" dirty="0"/>
              <a:t>1 </a:t>
            </a:r>
            <a:r>
              <a:rPr lang="sv-SE" dirty="0" err="1"/>
              <a:t>comparison</a:t>
            </a:r>
            <a:endParaRPr lang="sv-SE" dirty="0"/>
          </a:p>
        </p:txBody>
      </p:sp>
      <p:grpSp>
        <p:nvGrpSpPr>
          <p:cNvPr id="4" name="Grupp 3"/>
          <p:cNvGrpSpPr/>
          <p:nvPr/>
        </p:nvGrpSpPr>
        <p:grpSpPr>
          <a:xfrm>
            <a:off x="1448790" y="5308270"/>
            <a:ext cx="3253839" cy="517280"/>
            <a:chOff x="1448790" y="5308270"/>
            <a:chExt cx="3253839" cy="517280"/>
          </a:xfrm>
        </p:grpSpPr>
        <p:sp>
          <p:nvSpPr>
            <p:cNvPr id="6" name="textruta 5"/>
            <p:cNvSpPr txBox="1"/>
            <p:nvPr/>
          </p:nvSpPr>
          <p:spPr>
            <a:xfrm>
              <a:off x="1448790" y="5456218"/>
              <a:ext cx="2107482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17 </a:t>
              </a:r>
              <a:r>
                <a:rPr lang="sv-SE" dirty="0" err="1"/>
                <a:t>subjects</a:t>
              </a:r>
              <a:endParaRPr lang="sv-SE" dirty="0"/>
            </a:p>
          </p:txBody>
        </p:sp>
        <p:cxnSp>
          <p:nvCxnSpPr>
            <p:cNvPr id="7" name="Rak pil 39"/>
            <p:cNvCxnSpPr/>
            <p:nvPr/>
          </p:nvCxnSpPr>
          <p:spPr>
            <a:xfrm flipV="1">
              <a:off x="3556272" y="5308270"/>
              <a:ext cx="1146357" cy="33261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 10"/>
          <p:cNvGrpSpPr/>
          <p:nvPr/>
        </p:nvGrpSpPr>
        <p:grpSpPr>
          <a:xfrm>
            <a:off x="1452639" y="2865732"/>
            <a:ext cx="3293422" cy="517280"/>
            <a:chOff x="1448790" y="5308270"/>
            <a:chExt cx="3293422" cy="517280"/>
          </a:xfrm>
        </p:grpSpPr>
        <p:sp>
          <p:nvSpPr>
            <p:cNvPr id="12" name="textruta 11"/>
            <p:cNvSpPr txBox="1"/>
            <p:nvPr/>
          </p:nvSpPr>
          <p:spPr>
            <a:xfrm>
              <a:off x="1448790" y="5456218"/>
              <a:ext cx="2107482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64 </a:t>
              </a:r>
              <a:r>
                <a:rPr lang="sv-SE" dirty="0" err="1"/>
                <a:t>subjects</a:t>
              </a:r>
              <a:endParaRPr lang="sv-SE" dirty="0"/>
            </a:p>
          </p:txBody>
        </p:sp>
        <p:cxnSp>
          <p:nvCxnSpPr>
            <p:cNvPr id="13" name="Rak pil 39"/>
            <p:cNvCxnSpPr/>
            <p:nvPr/>
          </p:nvCxnSpPr>
          <p:spPr>
            <a:xfrm flipV="1">
              <a:off x="3556272" y="5308270"/>
              <a:ext cx="1185940" cy="33261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7" descr="Power student 2-tailed 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00" y="82800"/>
            <a:ext cx="6536513" cy="653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031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3009258" cy="1803997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subjects</a:t>
            </a:r>
            <a:r>
              <a:rPr lang="sv-SE" dirty="0"/>
              <a:t>: Power </a:t>
            </a:r>
            <a:r>
              <a:rPr lang="sv-SE" dirty="0" err="1"/>
              <a:t>analysis</a:t>
            </a:r>
            <a:br>
              <a:rPr lang="sv-SE" dirty="0"/>
            </a:br>
            <a:r>
              <a:rPr lang="sv-SE" dirty="0"/>
              <a:t>100 </a:t>
            </a:r>
            <a:r>
              <a:rPr lang="sv-SE" dirty="0" err="1"/>
              <a:t>comparisons</a:t>
            </a:r>
            <a:endParaRPr lang="sv-SE" dirty="0"/>
          </a:p>
        </p:txBody>
      </p:sp>
      <p:grpSp>
        <p:nvGrpSpPr>
          <p:cNvPr id="4" name="Grupp 3"/>
          <p:cNvGrpSpPr/>
          <p:nvPr/>
        </p:nvGrpSpPr>
        <p:grpSpPr>
          <a:xfrm>
            <a:off x="1448790" y="5308270"/>
            <a:ext cx="3253839" cy="517280"/>
            <a:chOff x="1448790" y="5308270"/>
            <a:chExt cx="3253839" cy="517280"/>
          </a:xfrm>
        </p:grpSpPr>
        <p:sp>
          <p:nvSpPr>
            <p:cNvPr id="6" name="textruta 5"/>
            <p:cNvSpPr txBox="1"/>
            <p:nvPr/>
          </p:nvSpPr>
          <p:spPr>
            <a:xfrm>
              <a:off x="1448790" y="5456218"/>
              <a:ext cx="2107482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41 </a:t>
              </a:r>
              <a:r>
                <a:rPr lang="sv-SE" dirty="0" err="1"/>
                <a:t>subjects</a:t>
              </a:r>
              <a:endParaRPr lang="sv-SE" dirty="0"/>
            </a:p>
          </p:txBody>
        </p:sp>
        <p:cxnSp>
          <p:nvCxnSpPr>
            <p:cNvPr id="7" name="Rak pil 39"/>
            <p:cNvCxnSpPr/>
            <p:nvPr/>
          </p:nvCxnSpPr>
          <p:spPr>
            <a:xfrm flipV="1">
              <a:off x="3556272" y="5308270"/>
              <a:ext cx="1146357" cy="33261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 10"/>
          <p:cNvGrpSpPr/>
          <p:nvPr/>
        </p:nvGrpSpPr>
        <p:grpSpPr>
          <a:xfrm>
            <a:off x="1452639" y="2865732"/>
            <a:ext cx="3293422" cy="517280"/>
            <a:chOff x="1448790" y="5308270"/>
            <a:chExt cx="3293422" cy="517280"/>
          </a:xfrm>
        </p:grpSpPr>
        <p:sp>
          <p:nvSpPr>
            <p:cNvPr id="12" name="textruta 11"/>
            <p:cNvSpPr txBox="1"/>
            <p:nvPr/>
          </p:nvSpPr>
          <p:spPr>
            <a:xfrm>
              <a:off x="1448790" y="5456218"/>
              <a:ext cx="2107482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153 </a:t>
              </a:r>
              <a:r>
                <a:rPr lang="sv-SE" dirty="0" err="1"/>
                <a:t>subjects</a:t>
              </a:r>
              <a:endParaRPr lang="sv-SE" dirty="0"/>
            </a:p>
          </p:txBody>
        </p:sp>
        <p:cxnSp>
          <p:nvCxnSpPr>
            <p:cNvPr id="13" name="Rak pil 39"/>
            <p:cNvCxnSpPr/>
            <p:nvPr/>
          </p:nvCxnSpPr>
          <p:spPr>
            <a:xfrm flipV="1">
              <a:off x="3556272" y="5308270"/>
              <a:ext cx="1185940" cy="33261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38" descr="Power student 2-tailed 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00" y="82800"/>
            <a:ext cx="6536513" cy="653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467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2" y="404813"/>
            <a:ext cx="3153537" cy="1803997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Within</a:t>
            </a:r>
            <a:r>
              <a:rPr lang="sv-SE" dirty="0"/>
              <a:t> </a:t>
            </a:r>
            <a:r>
              <a:rPr lang="sv-SE" dirty="0" err="1"/>
              <a:t>subjects</a:t>
            </a:r>
            <a:r>
              <a:rPr lang="sv-SE" dirty="0"/>
              <a:t>: Power </a:t>
            </a:r>
            <a:r>
              <a:rPr lang="sv-SE" dirty="0" err="1"/>
              <a:t>analysis</a:t>
            </a:r>
            <a:br>
              <a:rPr lang="sv-SE" dirty="0"/>
            </a:br>
            <a:r>
              <a:rPr lang="sv-SE" dirty="0"/>
              <a:t>4950 </a:t>
            </a:r>
            <a:r>
              <a:rPr lang="sv-SE" dirty="0" err="1"/>
              <a:t>comparisons</a:t>
            </a:r>
            <a:endParaRPr lang="sv-SE" dirty="0"/>
          </a:p>
        </p:txBody>
      </p:sp>
      <p:grpSp>
        <p:nvGrpSpPr>
          <p:cNvPr id="4" name="Grupp 3"/>
          <p:cNvGrpSpPr/>
          <p:nvPr/>
        </p:nvGrpSpPr>
        <p:grpSpPr>
          <a:xfrm>
            <a:off x="1488373" y="5191147"/>
            <a:ext cx="3253839" cy="517280"/>
            <a:chOff x="1448790" y="5308270"/>
            <a:chExt cx="3253839" cy="517280"/>
          </a:xfrm>
        </p:grpSpPr>
        <p:sp>
          <p:nvSpPr>
            <p:cNvPr id="6" name="textruta 5"/>
            <p:cNvSpPr txBox="1"/>
            <p:nvPr/>
          </p:nvSpPr>
          <p:spPr>
            <a:xfrm>
              <a:off x="1448790" y="5456218"/>
              <a:ext cx="2107482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61 </a:t>
              </a:r>
              <a:r>
                <a:rPr lang="sv-SE" dirty="0" err="1"/>
                <a:t>subjects</a:t>
              </a:r>
              <a:endParaRPr lang="sv-SE" dirty="0"/>
            </a:p>
          </p:txBody>
        </p:sp>
        <p:cxnSp>
          <p:nvCxnSpPr>
            <p:cNvPr id="7" name="Rak pil 39"/>
            <p:cNvCxnSpPr/>
            <p:nvPr/>
          </p:nvCxnSpPr>
          <p:spPr>
            <a:xfrm flipV="1">
              <a:off x="3556272" y="5308270"/>
              <a:ext cx="1146357" cy="33261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 10"/>
          <p:cNvGrpSpPr/>
          <p:nvPr/>
        </p:nvGrpSpPr>
        <p:grpSpPr>
          <a:xfrm>
            <a:off x="1448790" y="2865732"/>
            <a:ext cx="3293422" cy="517280"/>
            <a:chOff x="1448790" y="5308270"/>
            <a:chExt cx="3293422" cy="517280"/>
          </a:xfrm>
        </p:grpSpPr>
        <p:sp>
          <p:nvSpPr>
            <p:cNvPr id="12" name="textruta 11"/>
            <p:cNvSpPr txBox="1"/>
            <p:nvPr/>
          </p:nvSpPr>
          <p:spPr>
            <a:xfrm>
              <a:off x="1448790" y="5456218"/>
              <a:ext cx="2107482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227 </a:t>
              </a:r>
              <a:r>
                <a:rPr lang="sv-SE" dirty="0" err="1"/>
                <a:t>subjects</a:t>
              </a:r>
              <a:endParaRPr lang="sv-SE" dirty="0"/>
            </a:p>
          </p:txBody>
        </p:sp>
        <p:cxnSp>
          <p:nvCxnSpPr>
            <p:cNvPr id="13" name="Rak pil 39"/>
            <p:cNvCxnSpPr/>
            <p:nvPr/>
          </p:nvCxnSpPr>
          <p:spPr>
            <a:xfrm flipV="1">
              <a:off x="3556272" y="5308270"/>
              <a:ext cx="1185940" cy="33261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9" descr="Power student 2-tailed 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00" y="82800"/>
            <a:ext cx="6536513" cy="653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355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The </a:t>
            </a:r>
            <a:r>
              <a:rPr lang="sv-SE" sz="2800" dirty="0" err="1"/>
              <a:t>previous</a:t>
            </a:r>
            <a:r>
              <a:rPr lang="sv-SE" sz="2800" dirty="0"/>
              <a:t> arguments relevant for </a:t>
            </a:r>
            <a:r>
              <a:rPr lang="sv-SE" sz="2800" dirty="0" err="1"/>
              <a:t>object</a:t>
            </a:r>
            <a:r>
              <a:rPr lang="sv-SE" sz="2800" dirty="0"/>
              <a:t> </a:t>
            </a:r>
            <a:r>
              <a:rPr lang="sv-SE" sz="2800" dirty="0" err="1"/>
              <a:t>model</a:t>
            </a:r>
            <a:r>
              <a:rPr lang="sv-SE" sz="2800" dirty="0"/>
              <a:t> </a:t>
            </a:r>
            <a:r>
              <a:rPr lang="sv-SE" sz="2800" dirty="0" err="1"/>
              <a:t>comparison</a:t>
            </a:r>
            <a:endParaRPr lang="sv-SE" sz="2800" dirty="0"/>
          </a:p>
          <a:p>
            <a:r>
              <a:rPr lang="sv-SE" sz="2800" dirty="0" err="1"/>
              <a:t>Looking</a:t>
            </a:r>
            <a:r>
              <a:rPr lang="sv-SE" sz="2800" dirty="0"/>
              <a:t> for </a:t>
            </a:r>
            <a:r>
              <a:rPr lang="sv-SE" sz="2800" dirty="0" err="1"/>
              <a:t>statistically</a:t>
            </a:r>
            <a:r>
              <a:rPr lang="sv-SE" sz="2800" dirty="0"/>
              <a:t> </a:t>
            </a:r>
            <a:r>
              <a:rPr lang="sv-SE" sz="2800" dirty="0" err="1"/>
              <a:t>signficant</a:t>
            </a:r>
            <a:r>
              <a:rPr lang="sv-SE" sz="2800" dirty="0"/>
              <a:t> </a:t>
            </a:r>
            <a:r>
              <a:rPr lang="sv-SE" sz="2800" dirty="0" err="1"/>
              <a:t>differences</a:t>
            </a:r>
            <a:endParaRPr lang="sv-SE" sz="2800" dirty="0"/>
          </a:p>
          <a:p>
            <a:r>
              <a:rPr lang="sv-SE" sz="2800" dirty="0" err="1"/>
              <a:t>Let’s</a:t>
            </a:r>
            <a:r>
              <a:rPr lang="sv-SE" sz="2800" dirty="0"/>
              <a:t> </a:t>
            </a:r>
            <a:r>
              <a:rPr lang="sv-SE" sz="2800" dirty="0" err="1"/>
              <a:t>assume</a:t>
            </a:r>
            <a:r>
              <a:rPr lang="sv-SE" sz="2800" dirty="0"/>
              <a:t> </a:t>
            </a:r>
            <a:r>
              <a:rPr lang="sv-SE" sz="2800" dirty="0" err="1"/>
              <a:t>comparison</a:t>
            </a:r>
            <a:r>
              <a:rPr lang="sv-SE" sz="2800" dirty="0"/>
              <a:t> of 10 </a:t>
            </a:r>
            <a:r>
              <a:rPr lang="sv-SE" sz="2800" dirty="0" err="1"/>
              <a:t>objective</a:t>
            </a:r>
            <a:r>
              <a:rPr lang="sv-SE" sz="2800" dirty="0"/>
              <a:t> </a:t>
            </a:r>
            <a:r>
              <a:rPr lang="sv-SE" sz="2800" dirty="0" err="1"/>
              <a:t>models</a:t>
            </a:r>
            <a:endParaRPr lang="sv-SE" sz="2800" dirty="0"/>
          </a:p>
          <a:p>
            <a:r>
              <a:rPr lang="sv-SE" sz="2800" dirty="0" err="1"/>
              <a:t>Performance</a:t>
            </a:r>
            <a:r>
              <a:rPr lang="sv-SE" sz="2800" dirty="0"/>
              <a:t> </a:t>
            </a:r>
            <a:r>
              <a:rPr lang="sv-SE" sz="2800" dirty="0" err="1"/>
              <a:t>metric</a:t>
            </a:r>
            <a:r>
              <a:rPr lang="sv-SE" sz="2800" dirty="0"/>
              <a:t> Person </a:t>
            </a:r>
            <a:r>
              <a:rPr lang="sv-SE" sz="2800" dirty="0" err="1"/>
              <a:t>correlation</a:t>
            </a:r>
            <a:endParaRPr lang="sv-SE" sz="28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Comparisons</a:t>
            </a:r>
            <a:r>
              <a:rPr lang="sv-SE" dirty="0"/>
              <a:t> of </a:t>
            </a:r>
            <a:r>
              <a:rPr lang="sv-SE" dirty="0" err="1"/>
              <a:t>object</a:t>
            </a:r>
            <a:r>
              <a:rPr lang="sv-SE" dirty="0"/>
              <a:t> </a:t>
            </a:r>
            <a:r>
              <a:rPr lang="sv-SE" dirty="0" err="1"/>
              <a:t>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14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cap="none" dirty="0"/>
              <a:t>Person </a:t>
            </a:r>
            <a:r>
              <a:rPr lang="sv-SE" cap="none" dirty="0" err="1"/>
              <a:t>Correlation</a:t>
            </a:r>
            <a:r>
              <a:rPr lang="sv-SE" cap="none" dirty="0"/>
              <a:t> (PCC)</a:t>
            </a:r>
            <a:endParaRPr lang="en-GB" cap="non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6586847" cy="4368800"/>
          </a:xfrm>
        </p:spPr>
        <p:txBody>
          <a:bodyPr/>
          <a:lstStyle/>
          <a:p>
            <a:r>
              <a:rPr lang="sv-SE" dirty="0"/>
              <a:t>ITU-T </a:t>
            </a:r>
            <a:r>
              <a:rPr lang="sv-SE" dirty="0" err="1"/>
              <a:t>Rec</a:t>
            </a:r>
            <a:r>
              <a:rPr lang="sv-SE" dirty="0"/>
              <a:t>. P.1401</a:t>
            </a:r>
          </a:p>
          <a:p>
            <a:r>
              <a:rPr lang="sv-SE" dirty="0"/>
              <a:t>Make PCC </a:t>
            </a:r>
            <a:r>
              <a:rPr lang="sv-SE" dirty="0" err="1"/>
              <a:t>Normally</a:t>
            </a:r>
            <a:r>
              <a:rPr lang="sv-SE" dirty="0"/>
              <a:t> </a:t>
            </a:r>
            <a:r>
              <a:rPr lang="sv-SE" dirty="0" err="1"/>
              <a:t>distributed</a:t>
            </a:r>
            <a:r>
              <a:rPr lang="sv-SE" dirty="0"/>
              <a:t> </a:t>
            </a:r>
          </a:p>
          <a:p>
            <a:pPr marL="457200" lvl="1" indent="0">
              <a:buNone/>
            </a:pPr>
            <a:r>
              <a:rPr lang="sv-SE" dirty="0"/>
              <a:t>(</a:t>
            </a:r>
            <a:r>
              <a:rPr lang="en-US" dirty="0"/>
              <a:t>Fisher z transformation)</a:t>
            </a:r>
            <a:endParaRPr lang="sv-SE" dirty="0"/>
          </a:p>
          <a:p>
            <a:r>
              <a:rPr lang="sv-SE" dirty="0"/>
              <a:t>Student T-test</a:t>
            </a:r>
          </a:p>
          <a:p>
            <a:r>
              <a:rPr lang="sv-SE" dirty="0" err="1"/>
              <a:t>Depends</a:t>
            </a:r>
            <a:r>
              <a:rPr lang="sv-SE" dirty="0"/>
              <a:t> on </a:t>
            </a:r>
            <a:r>
              <a:rPr lang="sv-SE" dirty="0" err="1"/>
              <a:t>difference</a:t>
            </a:r>
            <a:r>
              <a:rPr lang="sv-SE" dirty="0"/>
              <a:t> and </a:t>
            </a:r>
            <a:r>
              <a:rPr lang="sv-SE" dirty="0" err="1"/>
              <a:t>number</a:t>
            </a:r>
            <a:r>
              <a:rPr lang="sv-SE" dirty="0"/>
              <a:t> of </a:t>
            </a:r>
            <a:r>
              <a:rPr lang="sv-SE" dirty="0" err="1"/>
              <a:t>fitted</a:t>
            </a:r>
            <a:r>
              <a:rPr lang="sv-SE" dirty="0"/>
              <a:t> </a:t>
            </a:r>
            <a:r>
              <a:rPr lang="sv-SE" dirty="0" err="1"/>
              <a:t>points</a:t>
            </a:r>
            <a:endParaRPr lang="sv-SE" dirty="0"/>
          </a:p>
          <a:p>
            <a:endParaRPr lang="en-GB" dirty="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717871"/>
              </p:ext>
            </p:extLst>
          </p:nvPr>
        </p:nvGraphicFramePr>
        <p:xfrm>
          <a:off x="7740637" y="5643888"/>
          <a:ext cx="1919821" cy="966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quation" r:id="rId4" imgW="617546" imgH="317855" progId="">
                  <p:embed/>
                </p:oleObj>
              </mc:Choice>
              <mc:Fallback>
                <p:oleObj name="Equation" r:id="rId4" imgW="617546" imgH="317855" progId="">
                  <p:embed/>
                  <p:pic>
                    <p:nvPicPr>
                      <p:cNvPr id="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37" y="5643888"/>
                        <a:ext cx="1919821" cy="96686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upp 19"/>
          <p:cNvGrpSpPr/>
          <p:nvPr/>
        </p:nvGrpSpPr>
        <p:grpSpPr>
          <a:xfrm>
            <a:off x="7719587" y="2470874"/>
            <a:ext cx="3458506" cy="1975339"/>
            <a:chOff x="4960554" y="1176463"/>
            <a:chExt cx="3458506" cy="1975339"/>
          </a:xfrm>
        </p:grpSpPr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4960554" y="1176463"/>
            <a:ext cx="3458506" cy="1154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0" name="Equation" r:id="rId6" imgW="720965" imgH="240322" progId="">
                    <p:embed/>
                  </p:oleObj>
                </mc:Choice>
                <mc:Fallback>
                  <p:oleObj name="Equation" r:id="rId6" imgW="720965" imgH="240322" progId="">
                    <p:embed/>
                    <p:pic>
                      <p:nvPicPr>
                        <p:cNvPr id="8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0554" y="1176463"/>
                          <a:ext cx="3458506" cy="11541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4981604" y="2419818"/>
            <a:ext cx="2077123" cy="731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1" name="Equation" r:id="rId8" imgW="544617" imgH="188141" progId="">
                    <p:embed/>
                  </p:oleObj>
                </mc:Choice>
                <mc:Fallback>
                  <p:oleObj name="Equation" r:id="rId8" imgW="544617" imgH="188141" progId="">
                    <p:embed/>
                    <p:pic>
                      <p:nvPicPr>
                        <p:cNvPr id="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1604" y="2419818"/>
                          <a:ext cx="2077123" cy="73198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354965"/>
              </p:ext>
            </p:extLst>
          </p:nvPr>
        </p:nvGraphicFramePr>
        <p:xfrm>
          <a:off x="7720219" y="4649720"/>
          <a:ext cx="3378940" cy="758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Equation" r:id="rId10" imgW="641333" imgH="141833" progId="">
                  <p:embed/>
                </p:oleObj>
              </mc:Choice>
              <mc:Fallback>
                <p:oleObj name="Equation" r:id="rId10" imgW="641333" imgH="141833" progId="">
                  <p:embed/>
                  <p:pic>
                    <p:nvPicPr>
                      <p:cNvPr id="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0219" y="4649720"/>
                        <a:ext cx="3378940" cy="75828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upp 22"/>
          <p:cNvGrpSpPr/>
          <p:nvPr/>
        </p:nvGrpSpPr>
        <p:grpSpPr>
          <a:xfrm>
            <a:off x="6543304" y="1050012"/>
            <a:ext cx="4768835" cy="1420862"/>
            <a:chOff x="6543304" y="1050012"/>
            <a:chExt cx="4768835" cy="1420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ktangel 16"/>
                <p:cNvSpPr/>
                <p:nvPr/>
              </p:nvSpPr>
              <p:spPr>
                <a:xfrm>
                  <a:off x="7585541" y="1050012"/>
                  <a:ext cx="3726598" cy="10604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2800">
                            <a:latin typeface="Cambria Math" panose="02040503050406030204" pitchFamily="18" charset="0"/>
                          </a:rPr>
                          <m:t>=0.5∙</m:t>
                        </m:r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𝑃𝐶𝐶</m:t>
                                    </m:r>
                                  </m:num>
                                  <m:den>
                                    <m:r>
                                      <a:rPr lang="en-GB" sz="280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𝑃𝐶𝐶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17" name="Rektangel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5541" y="1050012"/>
                  <a:ext cx="3726598" cy="106048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Rak pilkoppling 18"/>
            <p:cNvCxnSpPr/>
            <p:nvPr/>
          </p:nvCxnSpPr>
          <p:spPr>
            <a:xfrm flipV="1">
              <a:off x="6543304" y="1852551"/>
              <a:ext cx="1888177" cy="61832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Rak pilkoppling 19"/>
          <p:cNvCxnSpPr/>
          <p:nvPr/>
        </p:nvCxnSpPr>
        <p:spPr>
          <a:xfrm>
            <a:off x="4417621" y="4446213"/>
            <a:ext cx="3645724" cy="128956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pilkoppling 23"/>
          <p:cNvCxnSpPr/>
          <p:nvPr/>
        </p:nvCxnSpPr>
        <p:spPr>
          <a:xfrm flipV="1">
            <a:off x="3471967" y="3047949"/>
            <a:ext cx="4247620" cy="3874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48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45" y="1278837"/>
            <a:ext cx="7706309" cy="48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Influence</a:t>
            </a:r>
            <a:r>
              <a:rPr lang="sv-SE" dirty="0"/>
              <a:t> on </a:t>
            </a:r>
            <a:r>
              <a:rPr lang="sv-SE" dirty="0" err="1"/>
              <a:t>correlation</a:t>
            </a:r>
            <a:endParaRPr lang="sv-SE" dirty="0"/>
          </a:p>
        </p:txBody>
      </p:sp>
      <p:grpSp>
        <p:nvGrpSpPr>
          <p:cNvPr id="8" name="Grupp 7"/>
          <p:cNvGrpSpPr/>
          <p:nvPr/>
        </p:nvGrpSpPr>
        <p:grpSpPr>
          <a:xfrm>
            <a:off x="7362708" y="586389"/>
            <a:ext cx="2586446" cy="2254070"/>
            <a:chOff x="5468984" y="1094472"/>
            <a:chExt cx="2586446" cy="2254070"/>
          </a:xfrm>
        </p:grpSpPr>
        <p:sp>
          <p:nvSpPr>
            <p:cNvPr id="4" name="textruta 3"/>
            <p:cNvSpPr txBox="1"/>
            <p:nvPr/>
          </p:nvSpPr>
          <p:spPr>
            <a:xfrm>
              <a:off x="5468984" y="1094472"/>
              <a:ext cx="2586446" cy="64633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&gt; 0.92 </a:t>
              </a:r>
              <a:r>
                <a:rPr lang="sv-SE" dirty="0" err="1"/>
                <a:t>significant</a:t>
              </a:r>
              <a:r>
                <a:rPr lang="sv-SE" dirty="0"/>
                <a:t> for </a:t>
              </a:r>
              <a:r>
                <a:rPr lang="sv-SE" dirty="0" err="1"/>
                <a:t>one</a:t>
              </a:r>
              <a:r>
                <a:rPr lang="sv-SE" dirty="0"/>
                <a:t> </a:t>
              </a:r>
              <a:r>
                <a:rPr lang="sv-SE" dirty="0" err="1"/>
                <a:t>comparison</a:t>
              </a:r>
              <a:endParaRPr lang="sv-SE" dirty="0"/>
            </a:p>
          </p:txBody>
        </p:sp>
        <p:cxnSp>
          <p:nvCxnSpPr>
            <p:cNvPr id="6" name="Rak pil 5"/>
            <p:cNvCxnSpPr>
              <a:stCxn id="4" idx="2"/>
            </p:cNvCxnSpPr>
            <p:nvPr/>
          </p:nvCxnSpPr>
          <p:spPr>
            <a:xfrm flipH="1">
              <a:off x="5920240" y="1740803"/>
              <a:ext cx="841967" cy="160773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 29"/>
          <p:cNvGrpSpPr/>
          <p:nvPr/>
        </p:nvGrpSpPr>
        <p:grpSpPr>
          <a:xfrm>
            <a:off x="825187" y="2411583"/>
            <a:ext cx="3069919" cy="613542"/>
            <a:chOff x="168009" y="2663434"/>
            <a:chExt cx="3069919" cy="613542"/>
          </a:xfrm>
        </p:grpSpPr>
        <p:sp>
          <p:nvSpPr>
            <p:cNvPr id="16" name="textruta 15"/>
            <p:cNvSpPr txBox="1"/>
            <p:nvPr/>
          </p:nvSpPr>
          <p:spPr>
            <a:xfrm>
              <a:off x="168009" y="2663434"/>
              <a:ext cx="1313461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1 </a:t>
              </a:r>
              <a:r>
                <a:rPr lang="sv-SE" dirty="0" err="1"/>
                <a:t>comp</a:t>
              </a:r>
              <a:endParaRPr lang="sv-SE" dirty="0"/>
            </a:p>
          </p:txBody>
        </p:sp>
        <p:cxnSp>
          <p:nvCxnSpPr>
            <p:cNvPr id="17" name="Rak pil 16"/>
            <p:cNvCxnSpPr>
              <a:stCxn id="16" idx="3"/>
            </p:cNvCxnSpPr>
            <p:nvPr/>
          </p:nvCxnSpPr>
          <p:spPr>
            <a:xfrm>
              <a:off x="1481470" y="2848100"/>
              <a:ext cx="1756458" cy="42887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 30"/>
          <p:cNvGrpSpPr/>
          <p:nvPr/>
        </p:nvGrpSpPr>
        <p:grpSpPr>
          <a:xfrm>
            <a:off x="825187" y="3933214"/>
            <a:ext cx="3069919" cy="369332"/>
            <a:chOff x="168009" y="2663434"/>
            <a:chExt cx="3069919" cy="369332"/>
          </a:xfrm>
        </p:grpSpPr>
        <p:sp>
          <p:nvSpPr>
            <p:cNvPr id="14" name="textruta 13"/>
            <p:cNvSpPr txBox="1"/>
            <p:nvPr/>
          </p:nvSpPr>
          <p:spPr>
            <a:xfrm>
              <a:off x="168009" y="2663434"/>
              <a:ext cx="1313461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9 </a:t>
              </a:r>
              <a:r>
                <a:rPr lang="sv-SE" dirty="0" err="1"/>
                <a:t>comp</a:t>
              </a:r>
              <a:endParaRPr lang="sv-SE" dirty="0"/>
            </a:p>
          </p:txBody>
        </p:sp>
        <p:cxnSp>
          <p:nvCxnSpPr>
            <p:cNvPr id="15" name="Rak pil 14"/>
            <p:cNvCxnSpPr>
              <a:stCxn id="14" idx="3"/>
            </p:cNvCxnSpPr>
            <p:nvPr/>
          </p:nvCxnSpPr>
          <p:spPr>
            <a:xfrm flipV="1">
              <a:off x="1481470" y="2663434"/>
              <a:ext cx="1756458" cy="18466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 33"/>
          <p:cNvGrpSpPr/>
          <p:nvPr/>
        </p:nvGrpSpPr>
        <p:grpSpPr>
          <a:xfrm>
            <a:off x="825187" y="4605464"/>
            <a:ext cx="3069919" cy="694960"/>
            <a:chOff x="-458302" y="2337806"/>
            <a:chExt cx="3069919" cy="694960"/>
          </a:xfrm>
        </p:grpSpPr>
        <p:sp>
          <p:nvSpPr>
            <p:cNvPr id="12" name="textruta 11"/>
            <p:cNvSpPr txBox="1"/>
            <p:nvPr/>
          </p:nvSpPr>
          <p:spPr>
            <a:xfrm>
              <a:off x="-458302" y="2663434"/>
              <a:ext cx="1313461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45 </a:t>
              </a:r>
              <a:r>
                <a:rPr lang="sv-SE" dirty="0" err="1"/>
                <a:t>comp</a:t>
              </a:r>
              <a:endParaRPr lang="sv-SE" dirty="0"/>
            </a:p>
          </p:txBody>
        </p:sp>
        <p:cxnSp>
          <p:nvCxnSpPr>
            <p:cNvPr id="13" name="Rak pil 12"/>
            <p:cNvCxnSpPr>
              <a:stCxn id="12" idx="3"/>
            </p:cNvCxnSpPr>
            <p:nvPr/>
          </p:nvCxnSpPr>
          <p:spPr>
            <a:xfrm flipV="1">
              <a:off x="855159" y="2337806"/>
              <a:ext cx="1756458" cy="51029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122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cap="none" dirty="0" err="1"/>
              <a:t>Discussion</a:t>
            </a:r>
            <a:endParaRPr lang="sv-SE" cap="non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Fairly simple model for compensating for multiple comparison (maybe too conservative).</a:t>
            </a:r>
          </a:p>
          <a:p>
            <a:r>
              <a:rPr lang="en-US" dirty="0"/>
              <a:t>Parametric model and Normal assumption are not suitable for all scales – should be  a limiting case though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207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550863" y="1005580"/>
            <a:ext cx="7471347" cy="5366939"/>
          </a:xfrm>
        </p:spPr>
        <p:txBody>
          <a:bodyPr>
            <a:noAutofit/>
          </a:bodyPr>
          <a:lstStyle/>
          <a:p>
            <a:r>
              <a:rPr lang="en-US" sz="2800" dirty="0"/>
              <a:t>Subjects rate the video clips</a:t>
            </a:r>
          </a:p>
          <a:p>
            <a:r>
              <a:rPr lang="en-US" sz="2800" dirty="0"/>
              <a:t>Compare Mean Opinion Scores (MOS) </a:t>
            </a:r>
          </a:p>
          <a:p>
            <a:pPr lvl="1"/>
            <a:r>
              <a:rPr lang="en-US" sz="2600" dirty="0"/>
              <a:t>i.e. mean over test subject for each video clip</a:t>
            </a:r>
          </a:p>
          <a:p>
            <a:r>
              <a:rPr lang="en-US" sz="2800" dirty="0"/>
              <a:t>Apply statistical hypothesis testing</a:t>
            </a:r>
          </a:p>
          <a:p>
            <a:pPr lvl="1"/>
            <a:r>
              <a:rPr lang="en-US" sz="2600" dirty="0"/>
              <a:t>H</a:t>
            </a:r>
            <a:r>
              <a:rPr lang="en-US" sz="2600" baseline="-25000" dirty="0"/>
              <a:t>0</a:t>
            </a:r>
            <a:r>
              <a:rPr lang="en-US" sz="2600" dirty="0"/>
              <a:t>: they are the same </a:t>
            </a:r>
          </a:p>
          <a:p>
            <a:pPr lvl="1"/>
            <a:r>
              <a:rPr lang="en-US" sz="2600" dirty="0"/>
              <a:t>H</a:t>
            </a:r>
            <a:r>
              <a:rPr lang="en-US" sz="2600" baseline="-25000" dirty="0"/>
              <a:t>1</a:t>
            </a:r>
            <a:r>
              <a:rPr lang="en-US" sz="2600" dirty="0"/>
              <a:t>: they are different</a:t>
            </a:r>
          </a:p>
          <a:p>
            <a:r>
              <a:rPr lang="en-US" sz="2800" dirty="0"/>
              <a:t>Reject H</a:t>
            </a:r>
            <a:r>
              <a:rPr lang="en-US" sz="2800" baseline="-25000" dirty="0"/>
              <a:t>0</a:t>
            </a:r>
            <a:r>
              <a:rPr lang="en-US" sz="2800" dirty="0"/>
              <a:t> gives a certain confidence that they are in fact different – not happened by chance</a:t>
            </a:r>
          </a:p>
          <a:p>
            <a:r>
              <a:rPr lang="en-US" sz="2800" dirty="0"/>
              <a:t>Common confidence level 95%</a:t>
            </a:r>
          </a:p>
          <a:p>
            <a:r>
              <a:rPr lang="en-US" sz="2800" dirty="0"/>
              <a:t>However, still 5% risk that there are no effect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</p:spPr>
        <p:txBody>
          <a:bodyPr/>
          <a:lstStyle/>
          <a:p>
            <a:r>
              <a:rPr lang="sv-SE" dirty="0" err="1"/>
              <a:t>Introduction</a:t>
            </a:r>
            <a:r>
              <a:rPr lang="sv-SE" dirty="0"/>
              <a:t> - </a:t>
            </a:r>
            <a:r>
              <a:rPr lang="en-US" dirty="0"/>
              <a:t>example comparison compression algorithms</a:t>
            </a:r>
            <a:endParaRPr lang="en-GB" dirty="0"/>
          </a:p>
        </p:txBody>
      </p:sp>
      <p:pic>
        <p:nvPicPr>
          <p:cNvPr id="1028" name="Picture 4" descr="Image result for hevc quality mos h.2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19" y="1895372"/>
            <a:ext cx="38100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46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cap="none" dirty="0" err="1"/>
              <a:t>Parametric</a:t>
            </a:r>
            <a:r>
              <a:rPr lang="sv-SE" cap="none" dirty="0"/>
              <a:t> vs non-</a:t>
            </a:r>
            <a:r>
              <a:rPr lang="sv-SE" cap="none" dirty="0" err="1"/>
              <a:t>parametric</a:t>
            </a:r>
            <a:r>
              <a:rPr lang="sv-SE" cap="none" dirty="0"/>
              <a:t>: </a:t>
            </a:r>
            <a:r>
              <a:rPr lang="sv-SE" cap="none" dirty="0" err="1"/>
              <a:t>Introduction</a:t>
            </a:r>
            <a:endParaRPr lang="sv-SE" cap="non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could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estimate</a:t>
            </a:r>
            <a:r>
              <a:rPr lang="sv-SE" dirty="0"/>
              <a:t> the </a:t>
            </a:r>
            <a:r>
              <a:rPr lang="sv-SE" dirty="0" err="1"/>
              <a:t>difference</a:t>
            </a:r>
            <a:r>
              <a:rPr lang="sv-SE" dirty="0"/>
              <a:t> it makes </a:t>
            </a:r>
            <a:r>
              <a:rPr lang="sv-SE" dirty="0" err="1"/>
              <a:t>using</a:t>
            </a:r>
            <a:r>
              <a:rPr lang="sv-SE" dirty="0"/>
              <a:t> </a:t>
            </a:r>
            <a:r>
              <a:rPr lang="sv-SE" dirty="0" err="1"/>
              <a:t>parametric</a:t>
            </a:r>
            <a:r>
              <a:rPr lang="sv-SE" dirty="0"/>
              <a:t> vs non-</a:t>
            </a:r>
            <a:r>
              <a:rPr lang="sv-SE" dirty="0" err="1"/>
              <a:t>parametric</a:t>
            </a:r>
            <a:r>
              <a:rPr lang="sv-SE" dirty="0"/>
              <a:t> </a:t>
            </a:r>
            <a:r>
              <a:rPr lang="sv-SE" dirty="0" err="1"/>
              <a:t>statistics</a:t>
            </a:r>
            <a:r>
              <a:rPr lang="sv-SE" dirty="0"/>
              <a:t>?</a:t>
            </a:r>
          </a:p>
          <a:p>
            <a:pPr lvl="1"/>
            <a:r>
              <a:rPr lang="sv-SE" dirty="0"/>
              <a:t>Absolute </a:t>
            </a:r>
            <a:r>
              <a:rPr lang="sv-SE" dirty="0" err="1"/>
              <a:t>Category</a:t>
            </a:r>
            <a:r>
              <a:rPr lang="sv-SE" dirty="0"/>
              <a:t> Rating (ACR) is </a:t>
            </a:r>
            <a:r>
              <a:rPr lang="sv-SE" dirty="0" err="1"/>
              <a:t>ordinal</a:t>
            </a:r>
            <a:r>
              <a:rPr lang="sv-SE" dirty="0"/>
              <a:t> </a:t>
            </a:r>
            <a:r>
              <a:rPr lang="sv-SE" dirty="0" err="1"/>
              <a:t>scale</a:t>
            </a:r>
            <a:r>
              <a:rPr lang="sv-SE" dirty="0"/>
              <a:t> and </a:t>
            </a:r>
            <a:r>
              <a:rPr lang="sv-SE" dirty="0" err="1"/>
              <a:t>based</a:t>
            </a:r>
            <a:r>
              <a:rPr lang="sv-SE" dirty="0"/>
              <a:t> on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be </a:t>
            </a:r>
            <a:r>
              <a:rPr lang="sv-SE" dirty="0" err="1"/>
              <a:t>analyzed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non-</a:t>
            </a:r>
            <a:r>
              <a:rPr lang="sv-SE" dirty="0" err="1"/>
              <a:t>parametric</a:t>
            </a:r>
            <a:r>
              <a:rPr lang="sv-SE" dirty="0"/>
              <a:t> </a:t>
            </a:r>
            <a:r>
              <a:rPr lang="sv-SE" dirty="0" err="1"/>
              <a:t>statistics</a:t>
            </a:r>
            <a:endParaRPr lang="sv-SE" dirty="0"/>
          </a:p>
          <a:p>
            <a:pPr lvl="1"/>
            <a:r>
              <a:rPr lang="sv-SE" dirty="0"/>
              <a:t>If </a:t>
            </a:r>
            <a:r>
              <a:rPr lang="sv-SE" dirty="0" err="1"/>
              <a:t>certain</a:t>
            </a:r>
            <a:r>
              <a:rPr lang="sv-SE" dirty="0"/>
              <a:t> </a:t>
            </a:r>
            <a:r>
              <a:rPr lang="sv-SE" dirty="0" err="1"/>
              <a:t>care</a:t>
            </a:r>
            <a:r>
              <a:rPr lang="sv-SE" dirty="0"/>
              <a:t> is taken and </a:t>
            </a:r>
            <a:r>
              <a:rPr lang="sv-SE" dirty="0" err="1"/>
              <a:t>specific</a:t>
            </a:r>
            <a:r>
              <a:rPr lang="sv-SE" dirty="0"/>
              <a:t> </a:t>
            </a:r>
            <a:r>
              <a:rPr lang="sv-SE" dirty="0" err="1"/>
              <a:t>instructions</a:t>
            </a:r>
            <a:r>
              <a:rPr lang="sv-SE" dirty="0"/>
              <a:t>  </a:t>
            </a:r>
            <a:r>
              <a:rPr lang="sv-SE" dirty="0" err="1"/>
              <a:t>are</a:t>
            </a:r>
            <a:r>
              <a:rPr lang="sv-SE" dirty="0"/>
              <a:t> given, </a:t>
            </a:r>
            <a:r>
              <a:rPr lang="sv-SE" dirty="0" err="1"/>
              <a:t>then</a:t>
            </a:r>
            <a:r>
              <a:rPr lang="sv-SE" dirty="0"/>
              <a:t> (in </a:t>
            </a:r>
            <a:r>
              <a:rPr lang="sv-SE" dirty="0" err="1"/>
              <a:t>theory</a:t>
            </a:r>
            <a:r>
              <a:rPr lang="sv-SE" dirty="0"/>
              <a:t>) it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made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a </a:t>
            </a:r>
            <a:r>
              <a:rPr lang="sv-SE" dirty="0" err="1"/>
              <a:t>interval</a:t>
            </a:r>
            <a:r>
              <a:rPr lang="sv-SE" dirty="0"/>
              <a:t> </a:t>
            </a:r>
            <a:r>
              <a:rPr lang="sv-SE" dirty="0" err="1"/>
              <a:t>scale</a:t>
            </a:r>
            <a:r>
              <a:rPr lang="sv-SE" dirty="0"/>
              <a:t> </a:t>
            </a:r>
            <a:r>
              <a:rPr lang="sv-SE" dirty="0" err="1"/>
              <a:t>e.g</a:t>
            </a:r>
            <a:r>
              <a:rPr lang="sv-SE" dirty="0"/>
              <a:t>. </a:t>
            </a:r>
            <a:r>
              <a:rPr lang="sv-SE" dirty="0" err="1"/>
              <a:t>instructions</a:t>
            </a:r>
            <a:r>
              <a:rPr lang="sv-SE" dirty="0"/>
              <a:t> and </a:t>
            </a:r>
            <a:r>
              <a:rPr lang="sv-SE" dirty="0" err="1"/>
              <a:t>graphical</a:t>
            </a:r>
            <a:r>
              <a:rPr lang="sv-SE" dirty="0"/>
              <a:t> </a:t>
            </a:r>
            <a:r>
              <a:rPr lang="sv-SE" dirty="0" err="1"/>
              <a:t>repressentation</a:t>
            </a:r>
            <a:r>
              <a:rPr lang="sv-SE" dirty="0"/>
              <a:t> of </a:t>
            </a:r>
            <a:r>
              <a:rPr lang="sv-SE" dirty="0" err="1"/>
              <a:t>equal</a:t>
            </a:r>
            <a:r>
              <a:rPr lang="sv-SE" dirty="0"/>
              <a:t> </a:t>
            </a:r>
            <a:r>
              <a:rPr lang="sv-SE" dirty="0" err="1"/>
              <a:t>distances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the </a:t>
            </a:r>
            <a:r>
              <a:rPr lang="sv-SE" dirty="0" err="1"/>
              <a:t>categories</a:t>
            </a:r>
            <a:r>
              <a:rPr lang="sv-SE" dirty="0"/>
              <a:t>.</a:t>
            </a:r>
          </a:p>
          <a:p>
            <a:pPr lvl="1"/>
            <a:r>
              <a:rPr lang="sv-SE" dirty="0"/>
              <a:t>In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study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compare</a:t>
            </a:r>
            <a:r>
              <a:rPr lang="sv-SE" dirty="0"/>
              <a:t> the </a:t>
            </a:r>
            <a:r>
              <a:rPr lang="sv-SE" dirty="0" err="1"/>
              <a:t>difference</a:t>
            </a:r>
            <a:r>
              <a:rPr lang="sv-SE" dirty="0"/>
              <a:t> in decision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applying</a:t>
            </a:r>
            <a:r>
              <a:rPr lang="sv-SE" dirty="0"/>
              <a:t> </a:t>
            </a:r>
            <a:r>
              <a:rPr lang="sv-SE" dirty="0" err="1"/>
              <a:t>statics</a:t>
            </a:r>
            <a:r>
              <a:rPr lang="sv-SE" dirty="0"/>
              <a:t> test </a:t>
            </a:r>
            <a:r>
              <a:rPr lang="sv-SE" dirty="0" err="1"/>
              <a:t>based</a:t>
            </a:r>
            <a:r>
              <a:rPr lang="sv-SE" dirty="0"/>
              <a:t> </a:t>
            </a:r>
            <a:r>
              <a:rPr lang="sv-SE" dirty="0" err="1"/>
              <a:t>either</a:t>
            </a:r>
            <a:r>
              <a:rPr lang="sv-SE" dirty="0"/>
              <a:t> on </a:t>
            </a:r>
            <a:r>
              <a:rPr lang="sv-SE" dirty="0" err="1"/>
              <a:t>parametric</a:t>
            </a:r>
            <a:r>
              <a:rPr lang="sv-SE" dirty="0"/>
              <a:t> and non-</a:t>
            </a:r>
            <a:r>
              <a:rPr lang="sv-SE" dirty="0" err="1"/>
              <a:t>parametric</a:t>
            </a:r>
            <a:r>
              <a:rPr lang="sv-SE" dirty="0"/>
              <a:t> </a:t>
            </a:r>
            <a:r>
              <a:rPr lang="sv-SE" dirty="0" err="1"/>
              <a:t>methods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6687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cap="none" dirty="0" err="1"/>
              <a:t>Parametric</a:t>
            </a:r>
            <a:r>
              <a:rPr lang="sv-SE" cap="none" dirty="0"/>
              <a:t> vs non-</a:t>
            </a:r>
            <a:r>
              <a:rPr lang="sv-SE" cap="none" dirty="0" err="1"/>
              <a:t>parametric</a:t>
            </a:r>
            <a:r>
              <a:rPr lang="sv-SE" cap="none" dirty="0"/>
              <a:t>: </a:t>
            </a:r>
            <a:r>
              <a:rPr lang="sv-SE" cap="none" dirty="0" err="1"/>
              <a:t>Method</a:t>
            </a:r>
            <a:endParaRPr lang="sv-SE" cap="non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sv-SE" dirty="0" err="1"/>
              <a:t>Parametric</a:t>
            </a:r>
            <a:r>
              <a:rPr lang="sv-SE" dirty="0"/>
              <a:t> test</a:t>
            </a:r>
          </a:p>
          <a:p>
            <a:pPr lvl="2"/>
            <a:r>
              <a:rPr lang="en-US" dirty="0"/>
              <a:t>Independent two-sample T-test (ITT)</a:t>
            </a:r>
          </a:p>
          <a:p>
            <a:pPr lvl="2"/>
            <a:r>
              <a:rPr lang="en-US" dirty="0"/>
              <a:t>Dependent T-test (DTT) for paired samples</a:t>
            </a:r>
          </a:p>
          <a:p>
            <a:pPr lvl="1"/>
            <a:r>
              <a:rPr lang="en-US" dirty="0"/>
              <a:t>Non-parametric test</a:t>
            </a:r>
          </a:p>
          <a:p>
            <a:pPr lvl="2"/>
            <a:r>
              <a:rPr lang="en-US" dirty="0"/>
              <a:t>Mann-Whitney U test independent (IMW)</a:t>
            </a:r>
          </a:p>
          <a:p>
            <a:pPr lvl="2"/>
            <a:r>
              <a:rPr lang="en-US" dirty="0"/>
              <a:t>Mann-Whitney U test dependent (DMW)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5776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cap="none" dirty="0" err="1"/>
              <a:t>Parametric</a:t>
            </a:r>
            <a:r>
              <a:rPr lang="sv-SE" cap="none" dirty="0"/>
              <a:t> vs non-</a:t>
            </a:r>
            <a:r>
              <a:rPr lang="sv-SE" cap="none" dirty="0" err="1"/>
              <a:t>parametric</a:t>
            </a:r>
            <a:r>
              <a:rPr lang="sv-SE" cap="none" dirty="0"/>
              <a:t>: </a:t>
            </a:r>
            <a:r>
              <a:rPr lang="sv-SE" cap="none" dirty="0" err="1"/>
              <a:t>Method</a:t>
            </a:r>
            <a:endParaRPr lang="sv-SE" cap="non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Case 1: 95% confidence level </a:t>
            </a:r>
            <a:r>
              <a:rPr lang="en-US" dirty="0" err="1"/>
              <a:t>i.e</a:t>
            </a:r>
            <a:r>
              <a:rPr lang="en-US" dirty="0"/>
              <a:t> α= 0.05</a:t>
            </a:r>
            <a:endParaRPr lang="en-GB" dirty="0"/>
          </a:p>
          <a:p>
            <a:pPr lvl="0"/>
            <a:r>
              <a:rPr lang="en-US" dirty="0"/>
              <a:t>Case 2: Compensating for Type-I error based on the number of the videos involved in the test, using Bonferroni method α/n (n = number of comparisons).</a:t>
            </a:r>
            <a:endParaRPr lang="en-GB" dirty="0"/>
          </a:p>
          <a:p>
            <a:r>
              <a:rPr lang="en-US" dirty="0"/>
              <a:t>Case 3: Compensating for Type-I error, using Bonferroni, when full post-hoc pairwise comparison is performed per experiment.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1205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cap="none" dirty="0" err="1"/>
              <a:t>Parametric</a:t>
            </a:r>
            <a:r>
              <a:rPr lang="sv-SE" cap="none" dirty="0"/>
              <a:t> vs non-</a:t>
            </a:r>
            <a:r>
              <a:rPr lang="sv-SE" cap="none" dirty="0" err="1"/>
              <a:t>parametric</a:t>
            </a:r>
            <a:r>
              <a:rPr lang="sv-SE" cap="none" dirty="0"/>
              <a:t>: </a:t>
            </a:r>
            <a:r>
              <a:rPr lang="sv-SE" cap="none" dirty="0"/>
              <a:t>VQEG HDTV </a:t>
            </a:r>
            <a:r>
              <a:rPr lang="sv-SE" cap="none" dirty="0" err="1"/>
              <a:t>phase</a:t>
            </a:r>
            <a:r>
              <a:rPr lang="sv-SE" cap="none" dirty="0"/>
              <a:t> I</a:t>
            </a:r>
            <a:endParaRPr lang="sv-SE" cap="non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v-SE" dirty="0"/>
              <a:t>6 different experiment </a:t>
            </a:r>
            <a:r>
              <a:rPr lang="sv-SE" dirty="0" err="1"/>
              <a:t>with</a:t>
            </a:r>
            <a:r>
              <a:rPr lang="sv-SE" dirty="0"/>
              <a:t> a common set</a:t>
            </a:r>
          </a:p>
          <a:p>
            <a:pPr lvl="0"/>
            <a:r>
              <a:rPr lang="sv-SE" dirty="0"/>
              <a:t>Independent: Common set 24 PVS </a:t>
            </a:r>
            <a:r>
              <a:rPr lang="sv-SE" dirty="0" err="1"/>
              <a:t>inserted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all experiment</a:t>
            </a:r>
          </a:p>
          <a:p>
            <a:pPr lvl="1"/>
            <a:r>
              <a:rPr lang="sv-SE" dirty="0"/>
              <a:t>6x24 = 144 independent </a:t>
            </a:r>
            <a:r>
              <a:rPr lang="sv-SE" dirty="0" err="1"/>
              <a:t>hypothesis</a:t>
            </a:r>
            <a:r>
              <a:rPr lang="sv-SE" dirty="0"/>
              <a:t> test </a:t>
            </a:r>
            <a:r>
              <a:rPr lang="sv-SE" dirty="0" err="1"/>
              <a:t>cases</a:t>
            </a:r>
            <a:endParaRPr lang="sv-SE" dirty="0"/>
          </a:p>
          <a:p>
            <a:pPr lvl="1"/>
            <a:r>
              <a:rPr lang="sv-SE" dirty="0" err="1"/>
              <a:t>Bonferroni</a:t>
            </a:r>
            <a:r>
              <a:rPr lang="sv-SE" dirty="0"/>
              <a:t> </a:t>
            </a:r>
            <a:r>
              <a:rPr lang="el-GR" dirty="0"/>
              <a:t>α</a:t>
            </a:r>
            <a:r>
              <a:rPr lang="sv-SE" dirty="0"/>
              <a:t> = 0.05/24 = 0.002</a:t>
            </a:r>
          </a:p>
          <a:p>
            <a:r>
              <a:rPr lang="sv-SE" dirty="0" err="1"/>
              <a:t>Dependent</a:t>
            </a:r>
            <a:r>
              <a:rPr lang="sv-SE" dirty="0"/>
              <a:t>: </a:t>
            </a:r>
            <a:r>
              <a:rPr lang="sv-SE" dirty="0" err="1"/>
              <a:t>Each</a:t>
            </a:r>
            <a:r>
              <a:rPr lang="sv-SE" dirty="0"/>
              <a:t> experiment 168 PVS</a:t>
            </a:r>
          </a:p>
          <a:p>
            <a:pPr lvl="1"/>
            <a:r>
              <a:rPr lang="en-US" dirty="0"/>
              <a:t>6x170x169/2=86160 hypothesis test</a:t>
            </a:r>
          </a:p>
          <a:p>
            <a:pPr lvl="1"/>
            <a:r>
              <a:rPr lang="sv-SE" dirty="0" err="1"/>
              <a:t>Bonferroni</a:t>
            </a:r>
            <a:r>
              <a:rPr lang="sv-SE" dirty="0"/>
              <a:t> </a:t>
            </a:r>
            <a:r>
              <a:rPr lang="el-GR" dirty="0"/>
              <a:t>α</a:t>
            </a:r>
            <a:r>
              <a:rPr lang="sv-SE" dirty="0"/>
              <a:t> = 0.05/168 = 0.00030; </a:t>
            </a:r>
            <a:r>
              <a:rPr lang="el-GR" dirty="0"/>
              <a:t>α</a:t>
            </a:r>
            <a:r>
              <a:rPr lang="sv-SE" dirty="0"/>
              <a:t> = 0.05/14028 = 3.6x10</a:t>
            </a:r>
            <a:r>
              <a:rPr lang="sv-SE" baseline="30000" dirty="0"/>
              <a:t>-6</a:t>
            </a:r>
            <a:r>
              <a:rPr lang="sv-SE" dirty="0"/>
              <a:t>;</a:t>
            </a:r>
          </a:p>
          <a:p>
            <a:pPr lvl="1"/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8487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cap="none" dirty="0" err="1"/>
              <a:t>Parametric</a:t>
            </a:r>
            <a:r>
              <a:rPr lang="sv-SE" cap="none" dirty="0"/>
              <a:t> vs non-</a:t>
            </a:r>
            <a:r>
              <a:rPr lang="sv-SE" cap="none" dirty="0" err="1"/>
              <a:t>parametric</a:t>
            </a:r>
            <a:r>
              <a:rPr lang="sv-SE" cap="none" dirty="0"/>
              <a:t>: Adaptive streaming exp.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v-SE" dirty="0"/>
              <a:t>3 experiments 2 Labs same </a:t>
            </a:r>
            <a:r>
              <a:rPr lang="sv-SE" dirty="0" err="1"/>
              <a:t>PVSs</a:t>
            </a:r>
            <a:r>
              <a:rPr lang="sv-SE" dirty="0"/>
              <a:t> different </a:t>
            </a:r>
            <a:r>
              <a:rPr lang="sv-SE" dirty="0" err="1"/>
              <a:t>lab</a:t>
            </a:r>
            <a:r>
              <a:rPr lang="sv-SE" dirty="0"/>
              <a:t> </a:t>
            </a:r>
            <a:r>
              <a:rPr lang="sv-SE" dirty="0" err="1"/>
              <a:t>conditions</a:t>
            </a:r>
            <a:endParaRPr lang="sv-SE" dirty="0"/>
          </a:p>
          <a:p>
            <a:pPr lvl="0"/>
            <a:r>
              <a:rPr lang="sv-SE" dirty="0"/>
              <a:t>Independent: 132 PVS </a:t>
            </a:r>
            <a:r>
              <a:rPr lang="sv-SE" dirty="0" err="1"/>
              <a:t>seen</a:t>
            </a:r>
            <a:r>
              <a:rPr lang="sv-SE" dirty="0"/>
              <a:t> by 3 different panels</a:t>
            </a:r>
          </a:p>
          <a:p>
            <a:pPr lvl="1"/>
            <a:r>
              <a:rPr lang="sv-SE" dirty="0"/>
              <a:t>132 = 144 independent </a:t>
            </a:r>
            <a:r>
              <a:rPr lang="sv-SE" dirty="0" err="1"/>
              <a:t>hypothesis</a:t>
            </a:r>
            <a:r>
              <a:rPr lang="sv-SE" dirty="0"/>
              <a:t> test </a:t>
            </a:r>
            <a:r>
              <a:rPr lang="sv-SE" dirty="0" err="1"/>
              <a:t>cases</a:t>
            </a:r>
            <a:endParaRPr lang="sv-SE" dirty="0"/>
          </a:p>
          <a:p>
            <a:pPr lvl="1"/>
            <a:r>
              <a:rPr lang="sv-SE" dirty="0" err="1"/>
              <a:t>Bonferroni</a:t>
            </a:r>
            <a:r>
              <a:rPr lang="sv-SE" dirty="0"/>
              <a:t> </a:t>
            </a:r>
            <a:r>
              <a:rPr lang="en-US" dirty="0"/>
              <a:t>α = 0.05/132= 0.00038</a:t>
            </a:r>
            <a:r>
              <a:rPr lang="sv-SE" dirty="0"/>
              <a:t>;</a:t>
            </a:r>
            <a:endParaRPr lang="sv-SE" dirty="0"/>
          </a:p>
          <a:p>
            <a:r>
              <a:rPr lang="sv-SE" dirty="0" err="1"/>
              <a:t>Dependent</a:t>
            </a:r>
            <a:r>
              <a:rPr lang="sv-SE" dirty="0"/>
              <a:t>: </a:t>
            </a:r>
            <a:r>
              <a:rPr lang="sv-SE" dirty="0" err="1"/>
              <a:t>Each</a:t>
            </a:r>
            <a:r>
              <a:rPr lang="sv-SE" dirty="0"/>
              <a:t> experiment 168 PVS</a:t>
            </a:r>
          </a:p>
          <a:p>
            <a:pPr lvl="1"/>
            <a:r>
              <a:rPr lang="en-US" dirty="0"/>
              <a:t>3x132x131/2=25938 hypothesis test</a:t>
            </a:r>
          </a:p>
          <a:p>
            <a:pPr lvl="1"/>
            <a:r>
              <a:rPr lang="sv-SE" dirty="0" err="1"/>
              <a:t>Bonferroni</a:t>
            </a:r>
            <a:r>
              <a:rPr lang="sv-SE" dirty="0"/>
              <a:t> </a:t>
            </a:r>
            <a:r>
              <a:rPr lang="el-GR" dirty="0"/>
              <a:t>α</a:t>
            </a:r>
            <a:r>
              <a:rPr lang="sv-SE" dirty="0"/>
              <a:t> = 0.05/132 = 0.00038; </a:t>
            </a:r>
            <a:r>
              <a:rPr lang="el-GR" dirty="0"/>
              <a:t>α</a:t>
            </a:r>
            <a:r>
              <a:rPr lang="sv-SE" dirty="0"/>
              <a:t> = 0.05/8646 = 5.8x10</a:t>
            </a:r>
            <a:r>
              <a:rPr lang="sv-SE" baseline="30000" dirty="0"/>
              <a:t>-6</a:t>
            </a:r>
            <a:r>
              <a:rPr lang="sv-SE" dirty="0"/>
              <a:t>;</a:t>
            </a:r>
          </a:p>
          <a:p>
            <a:pPr lvl="1"/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8892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cap="none" dirty="0" err="1"/>
              <a:t>Parametric</a:t>
            </a:r>
            <a:r>
              <a:rPr lang="sv-SE" cap="none" dirty="0"/>
              <a:t> vs non-</a:t>
            </a:r>
            <a:r>
              <a:rPr lang="sv-SE" cap="none" dirty="0" err="1"/>
              <a:t>parametric</a:t>
            </a:r>
            <a:r>
              <a:rPr lang="sv-SE" cap="none" dirty="0"/>
              <a:t>: </a:t>
            </a:r>
            <a:r>
              <a:rPr lang="sv-SE" cap="none" dirty="0" err="1"/>
              <a:t>Results</a:t>
            </a:r>
            <a:endParaRPr lang="sv-SE" cap="non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sv-SE" dirty="0"/>
          </a:p>
          <a:p>
            <a:endParaRPr lang="sv-SE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531455"/>
              </p:ext>
            </p:extLst>
          </p:nvPr>
        </p:nvGraphicFramePr>
        <p:xfrm>
          <a:off x="2164080" y="2091266"/>
          <a:ext cx="7956763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822403834"/>
                    </a:ext>
                  </a:extLst>
                </a:gridCol>
                <a:gridCol w="1540193">
                  <a:extLst>
                    <a:ext uri="{9D8B030D-6E8A-4147-A177-3AD203B41FA5}">
                      <a16:colId xmlns:a16="http://schemas.microsoft.com/office/drawing/2014/main" val="2641264570"/>
                    </a:ext>
                  </a:extLst>
                </a:gridCol>
                <a:gridCol w="1760855">
                  <a:extLst>
                    <a:ext uri="{9D8B030D-6E8A-4147-A177-3AD203B41FA5}">
                      <a16:colId xmlns:a16="http://schemas.microsoft.com/office/drawing/2014/main" val="683473551"/>
                    </a:ext>
                  </a:extLst>
                </a:gridCol>
                <a:gridCol w="1540193">
                  <a:extLst>
                    <a:ext uri="{9D8B030D-6E8A-4147-A177-3AD203B41FA5}">
                      <a16:colId xmlns:a16="http://schemas.microsoft.com/office/drawing/2014/main" val="1765112551"/>
                    </a:ext>
                  </a:extLst>
                </a:gridCol>
                <a:gridCol w="1760855">
                  <a:extLst>
                    <a:ext uri="{9D8B030D-6E8A-4147-A177-3AD203B41FA5}">
                      <a16:colId xmlns:a16="http://schemas.microsoft.com/office/drawing/2014/main" val="363947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2400" dirty="0" err="1"/>
                        <a:t>Exp</a:t>
                      </a:r>
                      <a:endParaRPr lang="en-GB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2400" dirty="0"/>
                        <a:t>HDTV</a:t>
                      </a:r>
                      <a:r>
                        <a:rPr lang="sv-SE" sz="2400" baseline="0" dirty="0"/>
                        <a:t> test </a:t>
                      </a:r>
                      <a:r>
                        <a:rPr lang="sv-SE" sz="2400" baseline="0" dirty="0" err="1"/>
                        <a:t>phase</a:t>
                      </a:r>
                      <a:r>
                        <a:rPr lang="sv-SE" sz="2400" baseline="0" dirty="0"/>
                        <a:t> I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2400" dirty="0"/>
                        <a:t>Adaptive</a:t>
                      </a:r>
                      <a:r>
                        <a:rPr lang="sv-SE" sz="2400" baseline="0" dirty="0"/>
                        <a:t> streaming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743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 err="1"/>
                        <a:t>Independ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 err="1"/>
                        <a:t>Dependent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 err="1"/>
                        <a:t>Independ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 err="1"/>
                        <a:t>Dependent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198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dirty="0"/>
                        <a:t>Case 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1%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0.1%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1%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1%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010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dirty="0"/>
                        <a:t>Case 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2%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2%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0%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9%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00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dirty="0"/>
                        <a:t>Case 3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N/A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11%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N/A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18%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11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584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cap="none" dirty="0" err="1"/>
              <a:t>Conclusions</a:t>
            </a:r>
            <a:endParaRPr lang="sv-SE" cap="non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test subject are in general needed</a:t>
            </a:r>
          </a:p>
          <a:p>
            <a:pPr lvl="1"/>
            <a:r>
              <a:rPr lang="en-US" dirty="0"/>
              <a:t>Within subject design and pre-planned number of comparison then the number recommended by VQEG (i.e. 24) can work</a:t>
            </a:r>
          </a:p>
          <a:p>
            <a:r>
              <a:rPr lang="en-US" dirty="0"/>
              <a:t>Pearson correlation – significance hard to get unless (PCC &gt; 0.9 and n &gt; 100)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638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Thank</a:t>
            </a:r>
            <a:r>
              <a:rPr lang="sv-SE" dirty="0"/>
              <a:t> you</a:t>
            </a:r>
          </a:p>
        </p:txBody>
      </p:sp>
      <p:sp>
        <p:nvSpPr>
          <p:cNvPr id="3" name="Platshållare för innehåll 2"/>
          <p:cNvSpPr txBox="1">
            <a:spLocks/>
          </p:cNvSpPr>
          <p:nvPr/>
        </p:nvSpPr>
        <p:spPr>
          <a:xfrm>
            <a:off x="1775520" y="1539240"/>
            <a:ext cx="8712200" cy="4419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v-SE" sz="2800" dirty="0"/>
              <a:t>The work </a:t>
            </a:r>
            <a:r>
              <a:rPr lang="sv-SE" sz="2800" dirty="0" err="1"/>
              <a:t>was</a:t>
            </a:r>
            <a:r>
              <a:rPr lang="sv-SE" sz="2800" dirty="0"/>
              <a:t> </a:t>
            </a:r>
            <a:r>
              <a:rPr lang="sv-SE" sz="2800" dirty="0" err="1"/>
              <a:t>funded</a:t>
            </a:r>
            <a:r>
              <a:rPr lang="sv-SE" sz="2800" dirty="0"/>
              <a:t> </a:t>
            </a:r>
            <a:r>
              <a:rPr lang="sv-SE" sz="2800" dirty="0" err="1"/>
              <a:t>partly</a:t>
            </a:r>
            <a:r>
              <a:rPr lang="sv-SE" sz="2800" dirty="0"/>
              <a:t> by Vinnova (</a:t>
            </a:r>
            <a:r>
              <a:rPr lang="sv-SE" sz="2800" dirty="0" err="1"/>
              <a:t>Sweden’s</a:t>
            </a:r>
            <a:r>
              <a:rPr lang="sv-SE" sz="2800" dirty="0"/>
              <a:t> innovation agency), </a:t>
            </a:r>
            <a:r>
              <a:rPr lang="sv-SE" sz="2800" dirty="0" err="1"/>
              <a:t>which</a:t>
            </a:r>
            <a:r>
              <a:rPr lang="sv-SE" sz="2800" dirty="0"/>
              <a:t> is </a:t>
            </a:r>
            <a:r>
              <a:rPr lang="sv-SE" sz="2800" dirty="0" err="1"/>
              <a:t>hereby</a:t>
            </a:r>
            <a:r>
              <a:rPr lang="sv-SE" sz="2800" dirty="0"/>
              <a:t> </a:t>
            </a:r>
            <a:r>
              <a:rPr lang="sv-SE" sz="2800" dirty="0" err="1"/>
              <a:t>gratefully</a:t>
            </a:r>
            <a:r>
              <a:rPr lang="sv-SE" sz="2800" dirty="0"/>
              <a:t> </a:t>
            </a:r>
            <a:r>
              <a:rPr lang="sv-SE" sz="2800" dirty="0" err="1"/>
              <a:t>acknowledged</a:t>
            </a:r>
            <a:r>
              <a:rPr lang="sv-SE" sz="2800" dirty="0"/>
              <a:t>.</a:t>
            </a:r>
          </a:p>
        </p:txBody>
      </p:sp>
      <p:pic>
        <p:nvPicPr>
          <p:cNvPr id="4" name="Bildobjekt 3" descr="Vinnova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4111" y="3765024"/>
            <a:ext cx="22479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9843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ubrik 25"/>
          <p:cNvSpPr>
            <a:spLocks noGrp="1"/>
          </p:cNvSpPr>
          <p:nvPr>
            <p:ph type="ctrTitle"/>
          </p:nvPr>
        </p:nvSpPr>
        <p:spPr>
          <a:xfrm>
            <a:off x="695325" y="2692135"/>
            <a:ext cx="5048250" cy="738664"/>
          </a:xfrm>
        </p:spPr>
        <p:txBody>
          <a:bodyPr/>
          <a:lstStyle/>
          <a:p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!</a:t>
            </a:r>
          </a:p>
        </p:txBody>
      </p:sp>
      <p:sp>
        <p:nvSpPr>
          <p:cNvPr id="27" name="Underrubrik 2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Kjell Brunnström</a:t>
            </a:r>
          </a:p>
          <a:p>
            <a:r>
              <a:rPr lang="sv-SE" dirty="0"/>
              <a:t>kjell.brunnstrom@acreo.er</a:t>
            </a:r>
          </a:p>
          <a:p>
            <a:r>
              <a:rPr lang="sv-SE" dirty="0"/>
              <a:t>+46708419105</a:t>
            </a:r>
          </a:p>
        </p:txBody>
      </p:sp>
      <p:sp>
        <p:nvSpPr>
          <p:cNvPr id="28" name="Platshållare för text 2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RISE ICT</a:t>
            </a:r>
            <a:br>
              <a:rPr lang="sv-SE" dirty="0"/>
            </a:br>
            <a:r>
              <a:rPr lang="sv-SE" dirty="0" err="1"/>
              <a:t>Acreo</a:t>
            </a:r>
            <a:endParaRPr lang="sv-SE" dirty="0"/>
          </a:p>
        </p:txBody>
      </p:sp>
      <p:pic>
        <p:nvPicPr>
          <p:cNvPr id="10" name="Platshållare för bild 36" descr="shutterstock_404823748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3" r="4083"/>
          <a:stretch/>
        </p:blipFill>
        <p:spPr/>
      </p:pic>
      <p:pic>
        <p:nvPicPr>
          <p:cNvPr id="11" name="Platshållare för bild 39" descr="shutterstock_246422590.jp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9" r="3959"/>
          <a:stretch/>
        </p:blipFill>
        <p:spPr/>
      </p:pic>
      <p:pic>
        <p:nvPicPr>
          <p:cNvPr id="12" name="Platshållare för bild 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2" r="4702"/>
          <a:stretch/>
        </p:blipFill>
        <p:spPr/>
      </p:pic>
      <p:pic>
        <p:nvPicPr>
          <p:cNvPr id="13" name="Platshållare för bild 10" descr="Acreo_par_i_kok_troja_gallande.jpg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6" r="4406"/>
          <a:stretch/>
        </p:blipFill>
        <p:spPr/>
      </p:pic>
    </p:spTree>
    <p:extLst>
      <p:ext uri="{BB962C8B-B14F-4D97-AF65-F5344CB8AC3E}">
        <p14:creationId xmlns:p14="http://schemas.microsoft.com/office/powerpoint/2010/main" val="3365521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can we plan video quality experiments so that we can find the effect we would like to see?</a:t>
            </a:r>
          </a:p>
          <a:p>
            <a:r>
              <a:rPr lang="en-US" sz="2800" dirty="0"/>
              <a:t>This paper is about how we can balance a video quality test i.e.</a:t>
            </a:r>
          </a:p>
          <a:p>
            <a:pPr lvl="1"/>
            <a:r>
              <a:rPr lang="en-US" sz="2600" dirty="0"/>
              <a:t>find an effect if it is there</a:t>
            </a:r>
          </a:p>
          <a:p>
            <a:pPr lvl="1"/>
            <a:r>
              <a:rPr lang="en-US" sz="2600" dirty="0"/>
              <a:t>Not claim the effect is there if it is not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63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Type I error: to claim that there is an effect while there is none</a:t>
            </a:r>
          </a:p>
          <a:p>
            <a:pPr lvl="1"/>
            <a:r>
              <a:rPr lang="en-US" sz="2600" dirty="0"/>
              <a:t>The risk depends on confidence level, typically α = 0.05 (5%)</a:t>
            </a:r>
          </a:p>
          <a:p>
            <a:r>
              <a:rPr lang="en-US" sz="2800" dirty="0"/>
              <a:t>Type II error: to miss an effect if it is there</a:t>
            </a:r>
          </a:p>
          <a:p>
            <a:pPr lvl="1"/>
            <a:r>
              <a:rPr lang="en-US" sz="2600" dirty="0"/>
              <a:t>Larger risk if we safeguard more against Type I error</a:t>
            </a:r>
          </a:p>
          <a:p>
            <a:pPr lvl="1"/>
            <a:r>
              <a:rPr lang="en-US" sz="2600" dirty="0"/>
              <a:t>The risk to miss an effect if is there  (β = 0.20)</a:t>
            </a:r>
          </a:p>
          <a:p>
            <a:pPr lvl="1"/>
            <a:r>
              <a:rPr lang="en-US" sz="2600" dirty="0"/>
              <a:t>This gives 4 times higher risk for Type II than Type I, which is common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11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Power (more common to use)</a:t>
            </a:r>
          </a:p>
          <a:p>
            <a:pPr lvl="1"/>
            <a:r>
              <a:rPr lang="en-US" sz="2600" dirty="0"/>
              <a:t>The probability to correctly conclude that there is an effect if it is there (1 - β = 0.80)</a:t>
            </a:r>
          </a:p>
          <a:p>
            <a:r>
              <a:rPr lang="en-US" sz="2800" dirty="0"/>
              <a:t>We need to balance the experiments between Power and Type I error</a:t>
            </a:r>
          </a:p>
          <a:p>
            <a:r>
              <a:rPr lang="en-US" sz="2800" dirty="0"/>
              <a:t>Factor influencing are expected effect size, number of samples and significance level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44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Platshållare för innehåll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/>
                  <a:t>One comparison – α  (5%) risk of Type I error</a:t>
                </a:r>
              </a:p>
              <a:p>
                <a:r>
                  <a:rPr lang="en-US" sz="2800" dirty="0"/>
                  <a:t>Each comparison same risk</a:t>
                </a:r>
              </a:p>
              <a:p>
                <a:r>
                  <a:rPr lang="en-US" sz="2800" dirty="0"/>
                  <a:t>n comparisons: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sz="2800" i="1" baseline="3000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aseline="30000" dirty="0"/>
              </a:p>
              <a:p>
                <a:r>
                  <a:rPr lang="en-US" sz="2800" dirty="0"/>
                  <a:t>For 100 comparisons: 99.4 % risk of at least one Type I error</a:t>
                </a:r>
              </a:p>
              <a:p>
                <a:r>
                  <a:rPr lang="en-US" sz="2800" dirty="0"/>
                  <a:t>Preplanned testing – only fixed number of comparisons</a:t>
                </a:r>
              </a:p>
              <a:p>
                <a:r>
                  <a:rPr lang="en-US" sz="2800" dirty="0"/>
                  <a:t>Post-Hoc testing – all possible comparisons</a:t>
                </a:r>
              </a:p>
            </p:txBody>
          </p:sp>
        </mc:Choice>
        <mc:Fallback xmlns="">
          <p:sp>
            <p:nvSpPr>
              <p:cNvPr id="2" name="Platshållare för innehål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58" t="-22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</p:spPr>
        <p:txBody>
          <a:bodyPr/>
          <a:lstStyle/>
          <a:p>
            <a:r>
              <a:rPr lang="sv-SE" dirty="0" err="1"/>
              <a:t>Introduction</a:t>
            </a:r>
            <a:r>
              <a:rPr lang="sv-SE" dirty="0"/>
              <a:t> – </a:t>
            </a:r>
            <a:r>
              <a:rPr lang="en-US" dirty="0"/>
              <a:t>Multiple comparisons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53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Platshållare för innehåll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Assume parametric statistical methods and underlying probability distribution is Normal</a:t>
                </a:r>
              </a:p>
              <a:p>
                <a:r>
                  <a:rPr lang="en-US" sz="2800" b="1" dirty="0"/>
                  <a:t>Within subject design</a:t>
                </a:r>
                <a:r>
                  <a:rPr lang="en-US" sz="2800" dirty="0"/>
                  <a:t>: test subjects used more than once giving a dependency between votes</a:t>
                </a:r>
              </a:p>
              <a:p>
                <a:pPr lvl="1"/>
                <a:r>
                  <a:rPr lang="en-US" sz="2400" dirty="0"/>
                  <a:t>Common case for video quality tests</a:t>
                </a:r>
              </a:p>
              <a:p>
                <a:pPr lvl="1"/>
                <a:r>
                  <a:rPr lang="en-US" sz="2400" dirty="0"/>
                  <a:t>Dependent T-test for paired samples: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000" dirty="0"/>
              </a:p>
              <a:p>
                <a:r>
                  <a:rPr lang="en-US" sz="2800" b="1" dirty="0"/>
                  <a:t>Between subject design</a:t>
                </a:r>
                <a:r>
                  <a:rPr lang="en-US" sz="2800" dirty="0"/>
                  <a:t>: test subjects are only used once giving independent votes</a:t>
                </a:r>
              </a:p>
              <a:p>
                <a:pPr lvl="1"/>
                <a:r>
                  <a:rPr lang="en-US" sz="2400" dirty="0"/>
                  <a:t>Could occur if a subjective experiment is repeated with the same video clips with a different panel of observers</a:t>
                </a:r>
              </a:p>
              <a:p>
                <a:pPr lvl="1"/>
                <a:r>
                  <a:rPr lang="en-US" sz="2400" dirty="0"/>
                  <a:t>Student T-test for independent samples: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2" name="Platshållare för innehål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58" t="-3067" r="-1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Method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47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Number of video clips in experiment: </a:t>
            </a:r>
            <a:r>
              <a:rPr lang="en-US" sz="2800" dirty="0" err="1"/>
              <a:t>n_PVS</a:t>
            </a:r>
            <a:r>
              <a:rPr lang="en-US" sz="2800" dirty="0"/>
              <a:t> = 100</a:t>
            </a:r>
          </a:p>
          <a:p>
            <a:r>
              <a:rPr lang="en-US" sz="2800" dirty="0"/>
              <a:t>Assume pre-planned gives 100 comparisons</a:t>
            </a:r>
          </a:p>
          <a:p>
            <a:r>
              <a:rPr lang="en-US" sz="2800" dirty="0"/>
              <a:t>Post-hoc gives 100*99/2 = 4950</a:t>
            </a:r>
          </a:p>
          <a:p>
            <a:r>
              <a:rPr lang="en-US" sz="2800" dirty="0"/>
              <a:t>Method to compensate for multiple comparisons: Bonferroni (α/n)</a:t>
            </a:r>
          </a:p>
          <a:p>
            <a:r>
              <a:rPr lang="en-US" sz="2800" dirty="0"/>
              <a:t>Bonferroni significance levels:</a:t>
            </a:r>
          </a:p>
          <a:p>
            <a:pPr lvl="1"/>
            <a:r>
              <a:rPr lang="en-US" sz="2600" dirty="0"/>
              <a:t>0.05 (1 comparison)</a:t>
            </a:r>
          </a:p>
          <a:p>
            <a:pPr lvl="1"/>
            <a:r>
              <a:rPr lang="en-US" sz="2600" dirty="0"/>
              <a:t>0.0005 (100 comparisons)</a:t>
            </a:r>
          </a:p>
          <a:p>
            <a:pPr lvl="1"/>
            <a:r>
              <a:rPr lang="en-US" sz="2600" dirty="0"/>
              <a:t>0.000011 (</a:t>
            </a:r>
            <a:r>
              <a:rPr lang="en-US" sz="2400" dirty="0"/>
              <a:t>4950 </a:t>
            </a:r>
            <a:r>
              <a:rPr lang="en-US" sz="2600" dirty="0"/>
              <a:t>comparisons)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Method</a:t>
            </a:r>
            <a:r>
              <a:rPr lang="sv-SE" dirty="0"/>
              <a:t>: </a:t>
            </a:r>
            <a:r>
              <a:rPr lang="sv-SE" dirty="0" err="1"/>
              <a:t>Simulate</a:t>
            </a:r>
            <a:r>
              <a:rPr lang="sv-SE" dirty="0"/>
              <a:t> </a:t>
            </a:r>
            <a:r>
              <a:rPr lang="sv-SE" dirty="0" err="1"/>
              <a:t>influence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88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Compute probability of significance i.e. p-value of the two T-tests</a:t>
            </a:r>
          </a:p>
          <a:p>
            <a:r>
              <a:rPr lang="en-US" sz="2800" dirty="0"/>
              <a:t>Interesting difference MOS = 0.5 and 1.0 on five graded scale</a:t>
            </a:r>
          </a:p>
          <a:p>
            <a:r>
              <a:rPr lang="en-US" sz="2800" dirty="0"/>
              <a:t>We have used σ = 0.8 (Typical experimental value e.g. VQEG HDTV)</a:t>
            </a:r>
          </a:p>
          <a:p>
            <a:r>
              <a:rPr lang="en-US" sz="2800" dirty="0"/>
              <a:t>Planning the number of test subjects based on power of 0.8 i.e. β = 0.20, α = 0.05, β/α = 4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Method</a:t>
            </a:r>
            <a:r>
              <a:rPr lang="sv-SE" dirty="0"/>
              <a:t>: </a:t>
            </a:r>
            <a:r>
              <a:rPr lang="sv-SE" dirty="0" err="1"/>
              <a:t>Simulate</a:t>
            </a:r>
            <a:r>
              <a:rPr lang="sv-SE" dirty="0"/>
              <a:t> </a:t>
            </a:r>
            <a:r>
              <a:rPr lang="sv-SE" dirty="0" err="1"/>
              <a:t>influence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1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Rubrik och innehåll">
  <a:themeElements>
    <a:clrScheme name="RISE">
      <a:dk1>
        <a:sysClr val="windowText" lastClr="000000"/>
      </a:dk1>
      <a:lt1>
        <a:sysClr val="window" lastClr="FFFFFF"/>
      </a:lt1>
      <a:dk2>
        <a:srgbClr val="8E837F"/>
      </a:dk2>
      <a:lt2>
        <a:srgbClr val="C6BEBC"/>
      </a:lt2>
      <a:accent1>
        <a:srgbClr val="BEBD00"/>
      </a:accent1>
      <a:accent2>
        <a:srgbClr val="708429"/>
      </a:accent2>
      <a:accent3>
        <a:srgbClr val="902E57"/>
      </a:accent3>
      <a:accent4>
        <a:srgbClr val="2391CE"/>
      </a:accent4>
      <a:accent5>
        <a:srgbClr val="F28C14"/>
      </a:accent5>
      <a:accent6>
        <a:srgbClr val="44521F"/>
      </a:accent6>
      <a:hlink>
        <a:srgbClr val="0E3192"/>
      </a:hlink>
      <a:folHlink>
        <a:srgbClr val="92C7E9"/>
      </a:folHlink>
    </a:clrScheme>
    <a:fontScheme name="RI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SE_PPT_mall_MIUN_KB.potx [senast sparad av användaren]" id="{1413B4BA-9364-47CD-802C-CC9AC31DB557}" vid="{1225E963-9B01-407B-8654-620965536FAE}"/>
    </a:ext>
  </a:extLst>
</a:theme>
</file>

<file path=ppt/theme/theme2.xml><?xml version="1.0" encoding="utf-8"?>
<a:theme xmlns:a="http://schemas.openxmlformats.org/drawingml/2006/main" name="Avdelare">
  <a:themeElements>
    <a:clrScheme name="RISE">
      <a:dk1>
        <a:sysClr val="windowText" lastClr="000000"/>
      </a:dk1>
      <a:lt1>
        <a:sysClr val="window" lastClr="FFFFFF"/>
      </a:lt1>
      <a:dk2>
        <a:srgbClr val="8E837F"/>
      </a:dk2>
      <a:lt2>
        <a:srgbClr val="C6BEBC"/>
      </a:lt2>
      <a:accent1>
        <a:srgbClr val="BEBD00"/>
      </a:accent1>
      <a:accent2>
        <a:srgbClr val="708429"/>
      </a:accent2>
      <a:accent3>
        <a:srgbClr val="902E57"/>
      </a:accent3>
      <a:accent4>
        <a:srgbClr val="2391CE"/>
      </a:accent4>
      <a:accent5>
        <a:srgbClr val="F28C14"/>
      </a:accent5>
      <a:accent6>
        <a:srgbClr val="44521F"/>
      </a:accent6>
      <a:hlink>
        <a:srgbClr val="0E3192"/>
      </a:hlink>
      <a:folHlink>
        <a:srgbClr val="92C7E9"/>
      </a:folHlink>
    </a:clrScheme>
    <a:fontScheme name="RI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SE_PPT_mall_MIUN_KB.potx [senast sparad av användaren]" id="{1413B4BA-9364-47CD-802C-CC9AC31DB557}" vid="{1C42339E-E3B7-4F1E-B064-0919AED39306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04C2DE1C5A2043B93CB33D7FFAD96A" ma:contentTypeVersion="1" ma:contentTypeDescription="Create a new document." ma:contentTypeScope="" ma:versionID="1c4ff9be6a0468f37349232d4a819930">
  <xsd:schema xmlns:xsd="http://www.w3.org/2001/XMLSchema" xmlns:xs="http://www.w3.org/2001/XMLSchema" xmlns:p="http://schemas.microsoft.com/office/2006/metadata/properties" xmlns:ns2="1d59dc40-e442-4fcd-9158-737b43529926" targetNamespace="http://schemas.microsoft.com/office/2006/metadata/properties" ma:root="true" ma:fieldsID="7aad4baa55a019cce82b015a44c4d6eb" ns2:_="">
    <xsd:import namespace="1d59dc40-e442-4fcd-9158-737b435299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59dc40-e442-4fcd-9158-737b4352992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d59dc40-e442-4fcd-9158-737b43529926">H2CUPYHV2D5D-138-18</_dlc_DocId>
    <_dlc_DocIdUrl xmlns="1d59dc40-e442-4fcd-9158-737b43529926">
      <Url>http://internweb.acreo.se/intranet/_layouts/DocIdRedir.aspx?ID=H2CUPYHV2D5D-138-18</Url>
      <Description>H2CUPYHV2D5D-138-18</Description>
    </_dlc_DocIdUrl>
  </documentManagement>
</p:properties>
</file>

<file path=customXml/itemProps1.xml><?xml version="1.0" encoding="utf-8"?>
<ds:datastoreItem xmlns:ds="http://schemas.openxmlformats.org/officeDocument/2006/customXml" ds:itemID="{32EAD0B3-F67D-4B94-88A4-82277D6F25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749CFD-2D0C-4257-9564-127B2039543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FF0CB0F-0738-42C0-AC6A-AAF08F8130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59dc40-e442-4fcd-9158-737b43529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E03DE83-D657-4CA3-83F3-EBB264B79DA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1d59dc40-e442-4fcd-9158-737b43529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RISE_PPT_mall_MIUN_KB</Template>
  <TotalTime>6722</TotalTime>
  <Words>1327</Words>
  <Application>Microsoft Office PowerPoint</Application>
  <PresentationFormat>Bredbild</PresentationFormat>
  <Paragraphs>209</Paragraphs>
  <Slides>28</Slides>
  <Notes>28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 Math</vt:lpstr>
      <vt:lpstr>Georgia</vt:lpstr>
      <vt:lpstr>Wingdings</vt:lpstr>
      <vt:lpstr>Rubrik och innehåll</vt:lpstr>
      <vt:lpstr>Avdelare</vt:lpstr>
      <vt:lpstr>Equation</vt:lpstr>
      <vt:lpstr>Balancing Type I Errors and Statistical Power in Video Quality Assessment</vt:lpstr>
      <vt:lpstr>Introduction - example comparison compression algorithms</vt:lpstr>
      <vt:lpstr>Introduction</vt:lpstr>
      <vt:lpstr>Introduction</vt:lpstr>
      <vt:lpstr>Introduction</vt:lpstr>
      <vt:lpstr>Introduction – Multiple comparisons</vt:lpstr>
      <vt:lpstr>Method</vt:lpstr>
      <vt:lpstr>Method: Simulate influence</vt:lpstr>
      <vt:lpstr>Method: Simulate influence</vt:lpstr>
      <vt:lpstr>Within subjects: Power analysis 1 comparison</vt:lpstr>
      <vt:lpstr>Within subjects: Power analysis 100 comparisons</vt:lpstr>
      <vt:lpstr>Within subjects: Power analysis 4950 comparisons</vt:lpstr>
      <vt:lpstr>Between subjects: Power analysis 1 comparison</vt:lpstr>
      <vt:lpstr>Between subjects: Power analysis 100 comparisons</vt:lpstr>
      <vt:lpstr>Within subjects: Power analysis 4950 comparisons</vt:lpstr>
      <vt:lpstr>Comparisons of object models</vt:lpstr>
      <vt:lpstr>Person Correlation (PCC)</vt:lpstr>
      <vt:lpstr>Influence on correlation</vt:lpstr>
      <vt:lpstr>Discussion</vt:lpstr>
      <vt:lpstr>Parametric vs non-parametric: Introduction</vt:lpstr>
      <vt:lpstr>Parametric vs non-parametric: Method</vt:lpstr>
      <vt:lpstr>Parametric vs non-parametric: Method</vt:lpstr>
      <vt:lpstr>Parametric vs non-parametric: VQEG HDTV phase I</vt:lpstr>
      <vt:lpstr>Parametric vs non-parametric: Adaptive streaming exp.</vt:lpstr>
      <vt:lpstr>Parametric vs non-parametric: Results</vt:lpstr>
      <vt:lpstr>Conclusions</vt:lpstr>
      <vt:lpstr>Thank you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Balancing Type I Errors and Statistical Power in Video Quality Assessment</dc:title>
  <dc:creator>Kjell Brunnström</dc:creator>
  <cp:lastModifiedBy>Kjell Brunnström</cp:lastModifiedBy>
  <cp:revision>22</cp:revision>
  <dcterms:created xsi:type="dcterms:W3CDTF">2017-01-26T12:11:39Z</dcterms:created>
  <dcterms:modified xsi:type="dcterms:W3CDTF">2017-05-06T22:41:11Z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0x0101006F04C2DE1C5A2043B93CB33D7FFAD96A</vt:lpwstr>
  </property>
  <property fmtid="{D5CDD505-2E9C-101B-9397-08002B2CF9AE}" pid="3" name="_dlc_DocIdItemGuid">
    <vt:lpwstr>95d6063b-1224-4c97-aabf-85fccf55db0e</vt:lpwstr>
  </property>
</Properties>
</file>