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9" r:id="rId4"/>
    <p:sldId id="322" r:id="rId5"/>
    <p:sldId id="314" r:id="rId6"/>
    <p:sldId id="316" r:id="rId7"/>
    <p:sldId id="317" r:id="rId8"/>
    <p:sldId id="289" r:id="rId9"/>
    <p:sldId id="327" r:id="rId10"/>
    <p:sldId id="323" r:id="rId11"/>
    <p:sldId id="329" r:id="rId12"/>
    <p:sldId id="324" r:id="rId13"/>
    <p:sldId id="325" r:id="rId14"/>
    <p:sldId id="326" r:id="rId15"/>
    <p:sldId id="328" r:id="rId16"/>
  </p:sldIdLst>
  <p:sldSz cx="9144000" cy="5143500" type="screen16x9"/>
  <p:notesSz cx="6858000" cy="91440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66"/>
    <a:srgbClr val="FFFF66"/>
    <a:srgbClr val="00FFCC"/>
    <a:srgbClr val="66FF99"/>
    <a:srgbClr val="FFA001"/>
    <a:srgbClr val="FF00FF"/>
    <a:srgbClr val="CC0066"/>
    <a:srgbClr val="6E4019"/>
    <a:srgbClr val="FF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938" autoAdjust="0"/>
  </p:normalViewPr>
  <p:slideViewPr>
    <p:cSldViewPr>
      <p:cViewPr>
        <p:scale>
          <a:sx n="88" d="100"/>
          <a:sy n="88" d="100"/>
        </p:scale>
        <p:origin x="-636" y="-1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BA32-1066-4DB1-BDBB-24172BC47326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5E53-E53D-44C1-B266-6753EB9C03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0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BAAE0-E417-4769-A676-AC53F449E990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2EE1-EC90-426B-BC47-A5B5C2BBF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4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5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627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43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42950"/>
            <a:ext cx="8229600" cy="3943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4803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4803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982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350"/>
            <a:ext cx="9144000" cy="4629150"/>
          </a:xfrm>
        </p:spPr>
        <p:txBody>
          <a:bodyPr/>
          <a:lstStyle>
            <a:lvl1pPr>
              <a:spcBef>
                <a:spcPts val="0"/>
              </a:spcBef>
              <a:defRPr sz="3200"/>
            </a:lvl1pPr>
            <a:lvl2pPr>
              <a:spcBef>
                <a:spcPts val="200"/>
              </a:spcBef>
              <a:defRPr sz="28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400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400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9453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685800"/>
            <a:ext cx="4041775" cy="9453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4815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609974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0" cy="394335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DF85-5102-483E-A1BB-B3F8368E0DB4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31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ts val="2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6"/>
            <a:ext cx="8055881" cy="10215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 Quality </a:t>
            </a:r>
            <a:r>
              <a:rPr lang="en-US" dirty="0" smtClean="0">
                <a:solidFill>
                  <a:srgbClr val="FFFFFF"/>
                </a:solidFill>
              </a:rPr>
              <a:t>for Public Safety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Margaret</a:t>
            </a:r>
            <a:r>
              <a:rPr lang="en-US" dirty="0" smtClean="0"/>
              <a:t> Pinson, NTIA/ITS</a:t>
            </a:r>
            <a:endParaRPr lang="en-US" dirty="0"/>
          </a:p>
        </p:txBody>
      </p:sp>
      <p:pic>
        <p:nvPicPr>
          <p:cNvPr id="5" name="Picture 2" descr="C:\Users\margaret\Documents\2015_projects\presentations\20284676652_aeb9eafd48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839" y="194336"/>
            <a:ext cx="57783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Ideal Objective Metric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Easy to interpret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Numerical value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Indicates likely value of system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Multiple values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“Quality”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Composition, camera placement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Analysis of problems, can I get a better photo?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Subjective Options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Quantitative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5-level scale, like MOS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Yields nice statistics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Qualitative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Broad questions, free response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Statistics difficult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Subjective Options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Expert analysis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Independent rating by 2 to 3 experts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Follow procedure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Some closed questions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Some open questions (you missed this)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Objective Options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Video analytics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Algorithm performance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6"/>
            <a:ext cx="8055881" cy="10215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Ideas?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C:\Users\margaret\Documents\2015_projects\presentations\20083699574_095939b0ef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274" y="377214"/>
            <a:ext cx="5730240" cy="42976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934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Evidence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margaret\AppData\Local\Temp\20085330243_7d0b97a1a4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23" y="895488"/>
            <a:ext cx="3657600" cy="27432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rgaret\Documents\2015_projects\presentations\20519529769_c4bbba1fd4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317" y="89548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8" name="Straight Connector 7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40123" y="4400531"/>
            <a:ext cx="7863794" cy="74297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All photos were provided by first responders. </a:t>
            </a:r>
          </a:p>
          <a:p>
            <a:r>
              <a:rPr lang="en-US" sz="2400" dirty="0" smtClean="0"/>
              <a:t>These actual photos show recent cases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96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Surveillance systems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margaret\AppData\Local\Microsoft\Windows\Temporary Internet Files\Content.Outlook\G1AMJ3CY\08-23-2015-055150 (DLS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5542" y="758220"/>
            <a:ext cx="4112553" cy="32004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garet\AppData\Local\Microsoft\Windows\Temporary Internet Files\Content.Outlook\G1AMJ3CY\Sample_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928" y="753836"/>
            <a:ext cx="4448247" cy="32004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do we avoid …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0668" y="684024"/>
            <a:ext cx="5974538" cy="427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5170" y="2571750"/>
            <a:ext cx="1463038" cy="1828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9080" y="1919019"/>
            <a:ext cx="365756" cy="42189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5736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Mike Hartman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Assistant Chief and Fire Marshal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Muscatine, Iowa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798"/>
            <a:ext cx="9144000" cy="33947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Takes picture in field</a:t>
            </a:r>
          </a:p>
          <a:p>
            <a:r>
              <a:rPr lang="en-US" dirty="0">
                <a:solidFill>
                  <a:srgbClr val="FFFFFF"/>
                </a:solidFill>
              </a:rPr>
              <a:t>Struggle with quality 75% of time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Low light &amp; bad weather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Reshoot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Miss problems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Impact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Evidentiary needs not met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Must retain all images regardless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Time sink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margaret\AppData\Local\Temp\20085329873_649969efbc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707" y="2172728"/>
            <a:ext cx="3048000" cy="228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2928" y="1748799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5736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Michael </a:t>
            </a:r>
            <a:r>
              <a:rPr lang="en-US" dirty="0" smtClean="0">
                <a:solidFill>
                  <a:srgbClr val="FFFFFF"/>
                </a:solidFill>
              </a:rPr>
              <a:t>Bush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Denver Police  Crime </a:t>
            </a:r>
            <a:r>
              <a:rPr lang="en-US" dirty="0" smtClean="0">
                <a:solidFill>
                  <a:srgbClr val="FFFFFF"/>
                </a:solidFill>
              </a:rPr>
              <a:t>Lab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Forensic Imaging and Video </a:t>
            </a:r>
            <a:r>
              <a:rPr lang="en-US" dirty="0" smtClean="0">
                <a:solidFill>
                  <a:srgbClr val="FFFFFF"/>
                </a:solidFill>
              </a:rPr>
              <a:t>Analysis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798"/>
            <a:ext cx="8870378" cy="33947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Photo from surveillance video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Monitor quality ≠ photo quality</a:t>
            </a:r>
            <a:endParaRPr lang="en-US" dirty="0" smtClean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Export frame</a:t>
            </a:r>
          </a:p>
          <a:p>
            <a:pPr lvl="1"/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Face disappears</a:t>
            </a:r>
          </a:p>
          <a:p>
            <a:r>
              <a:rPr lang="en-US" dirty="0" smtClean="0">
                <a:solidFill>
                  <a:srgbClr val="FFFFFF"/>
                </a:solidFill>
                <a:sym typeface="Wingdings" panose="05000000000000000000" pitchFamily="2" charset="2"/>
              </a:rPr>
              <a:t>Struggle with quality 60% of time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sym typeface="Wingdings" panose="05000000000000000000" pitchFamily="2" charset="2"/>
              </a:rPr>
              <a:t>Need identifying marks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928" y="1748799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margaret\AppData\Local\Microsoft\Windows\Temporary Internet Files\Content.Outlook\G1AMJ3CY\20140827_11575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5024" y="3120384"/>
            <a:ext cx="1456794" cy="18288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8825" y="2023116"/>
            <a:ext cx="1463038" cy="18288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9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Project 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Collect images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Realistic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Subjective test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Redistribute dataset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www.cdvl.org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Future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Objective model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Video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6"/>
            <a:ext cx="8055881" cy="10215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Rating Method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2" descr="C:\Users\margaret\AppData\Local\Temp\20518279618_49cbb95287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7391" y="560092"/>
            <a:ext cx="5689600" cy="2697903"/>
          </a:xfrm>
          <a:prstGeom prst="rect">
            <a:avLst/>
          </a:prstGeom>
          <a:noFill/>
          <a:ln w="38100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Rating Method Difficulty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ACR quality not appropriate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Excellent, good, fair, poor, bad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Does not indicate value for this application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Threshold not appropriate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Residual information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Specialized audience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Forensic video analysis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Police officers are “lay people”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0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SavingTemplate">
  <a:themeElements>
    <a:clrScheme name="Energy-Saving">
      <a:dk1>
        <a:srgbClr val="000000"/>
      </a:dk1>
      <a:lt1>
        <a:srgbClr val="D7D7D7"/>
      </a:lt1>
      <a:dk2>
        <a:srgbClr val="000000"/>
      </a:dk2>
      <a:lt2>
        <a:srgbClr val="D7D7D7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8B1C33-1571-459A-95AD-9F0F45277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EnergySavingTemplate</Template>
  <TotalTime>15291</TotalTime>
  <Words>230</Words>
  <Application>Microsoft Office PowerPoint</Application>
  <PresentationFormat>On-screen Show (16:9)</PresentationFormat>
  <Paragraphs>77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EnergySavingTemplate</vt:lpstr>
      <vt:lpstr>Image Quality for Public Safety</vt:lpstr>
      <vt:lpstr>Evidence</vt:lpstr>
      <vt:lpstr>Surveillance systems</vt:lpstr>
      <vt:lpstr>How do we avoid …</vt:lpstr>
      <vt:lpstr>Mike Hartman Assistant Chief and Fire Marshal Muscatine, Iowa</vt:lpstr>
      <vt:lpstr>Michael Bush Denver Police  Crime Lab Forensic Imaging and Video Analysis</vt:lpstr>
      <vt:lpstr>Project Summary</vt:lpstr>
      <vt:lpstr>Rating Method</vt:lpstr>
      <vt:lpstr>Rating Method Difficulty</vt:lpstr>
      <vt:lpstr>Ideal Objective Metric</vt:lpstr>
      <vt:lpstr>Subjective Options</vt:lpstr>
      <vt:lpstr>Subjective Options</vt:lpstr>
      <vt:lpstr>Objective Options</vt:lpstr>
      <vt:lpstr>Ideas?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Energy-Saving Template</dc:title>
  <dc:creator>Margaret Pinson</dc:creator>
  <cp:lastModifiedBy>Margaret Pinson</cp:lastModifiedBy>
  <cp:revision>732</cp:revision>
  <dcterms:created xsi:type="dcterms:W3CDTF">2013-06-19T22:31:03Z</dcterms:created>
  <dcterms:modified xsi:type="dcterms:W3CDTF">2016-02-25T21:31:19Z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TC102872799990</vt:lpwstr>
  </property>
</Properties>
</file>