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2" r:id="rId6"/>
    <p:sldId id="265" r:id="rId7"/>
    <p:sldId id="258" r:id="rId8"/>
    <p:sldId id="263" r:id="rId9"/>
    <p:sldId id="259" r:id="rId10"/>
    <p:sldId id="264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4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9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1990-781D-4D4C-A9DF-7EFDDB2154E5}" type="datetimeFigureOut">
              <a:rPr lang="en-US" smtClean="0"/>
              <a:t>17/09/2015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ACD8-27D8-47FC-B22F-86CE01F8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VIME 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Glasgow, Scotland September 14 – 18,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pic>
        <p:nvPicPr>
          <p:cNvPr id="5" name="Picture 4" descr="Screen Shot 2015-09-16 at 11.5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101"/>
            <a:ext cx="12192000" cy="21722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737" y="1680615"/>
            <a:ext cx="1725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Glasgow_s16_camXX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6624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Glasgow_sc17_camXX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2210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Glasgow_sc18_camXX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7832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Glasgow_sc19_camXX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24852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Glasgow_sc20_camXX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89635" y="6323084"/>
            <a:ext cx="181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XX: camera ID number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355" y="4127805"/>
            <a:ext cx="668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7454707" y="4127805"/>
            <a:ext cx="2313454" cy="2215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/>
              <a:t>Outdoor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Church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Grass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Architecture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building</a:t>
            </a:r>
            <a:endParaRPr lang="en-AU" sz="1400" dirty="0">
              <a:solidFill>
                <a:prstClr val="black"/>
              </a:solidFill>
            </a:endParaRPr>
          </a:p>
          <a:p>
            <a:pPr lvl="0"/>
            <a:r>
              <a:rPr lang="en-AU" sz="1400" dirty="0" err="1" smtClean="0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scene19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996993" y="4090818"/>
            <a:ext cx="231345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/>
              <a:t>Outdoor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river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Landscape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reflection</a:t>
            </a:r>
            <a:endParaRPr lang="en-AU" sz="1400" dirty="0">
              <a:solidFill>
                <a:prstClr val="black"/>
              </a:solidFill>
            </a:endParaRPr>
          </a:p>
          <a:p>
            <a:pPr lvl="0"/>
            <a:r>
              <a:rPr lang="en-AU" sz="1400" dirty="0" err="1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scene18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2465449" y="4127805"/>
            <a:ext cx="2313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/>
              <a:t>Outdoor</a:t>
            </a:r>
          </a:p>
          <a:p>
            <a:pPr lvl="0"/>
            <a:r>
              <a:rPr lang="en-AU" sz="1400" dirty="0" smtClean="0">
                <a:solidFill>
                  <a:prstClr val="black"/>
                </a:solidFill>
              </a:rPr>
              <a:t>bridge</a:t>
            </a:r>
            <a:endParaRPr lang="en-AU" sz="1400" dirty="0">
              <a:solidFill>
                <a:prstClr val="black"/>
              </a:solidFill>
            </a:endParaRPr>
          </a:p>
          <a:p>
            <a:pPr lvl="0"/>
            <a:r>
              <a:rPr lang="en-AU" sz="1400" dirty="0" err="1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scene17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9956463" y="4029173"/>
            <a:ext cx="231345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Building</a:t>
            </a:r>
          </a:p>
          <a:p>
            <a:r>
              <a:rPr lang="en-AU" sz="1400" dirty="0" smtClean="0"/>
              <a:t>Architecture</a:t>
            </a:r>
          </a:p>
          <a:p>
            <a:r>
              <a:rPr lang="en-AU" sz="1400" dirty="0" err="1" smtClean="0"/>
              <a:t>Town_hall</a:t>
            </a:r>
            <a:endParaRPr lang="en-AU" sz="1400" dirty="0"/>
          </a:p>
          <a:p>
            <a:pPr lvl="0"/>
            <a:r>
              <a:rPr lang="en-AU" sz="1400" dirty="0" err="1" smtClean="0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scene20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0421" y="1458692"/>
            <a:ext cx="1630462" cy="394705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8793" y="1510175"/>
            <a:ext cx="1887904" cy="380976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1720" y="5718185"/>
            <a:ext cx="792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Additionally to the tags above, for each image, add the following </a:t>
            </a:r>
            <a:r>
              <a:rPr lang="en-AU" sz="1400" dirty="0" smtClean="0"/>
              <a:t>machine tag: </a:t>
            </a:r>
            <a:endParaRPr lang="en-AU" sz="1400" dirty="0" smtClean="0"/>
          </a:p>
          <a:p>
            <a:r>
              <a:rPr lang="en-AU" sz="1400" b="1" dirty="0" err="1" smtClean="0"/>
              <a:t>vqegGlasgow:device</a:t>
            </a:r>
            <a:r>
              <a:rPr lang="en-AU" sz="1400" b="1" dirty="0" smtClean="0"/>
              <a:t>=</a:t>
            </a:r>
            <a:r>
              <a:rPr lang="en-AU" sz="1400" b="1" dirty="0" err="1" smtClean="0"/>
              <a:t>cameraname</a:t>
            </a:r>
            <a:r>
              <a:rPr lang="en-AU" sz="1400" b="1" dirty="0" smtClean="0"/>
              <a:t>, </a:t>
            </a:r>
            <a:r>
              <a:rPr lang="en-AU" sz="1400" dirty="0" smtClean="0"/>
              <a:t>w</a:t>
            </a:r>
            <a:r>
              <a:rPr lang="en-AU" sz="1400" dirty="0" smtClean="0"/>
              <a:t>here </a:t>
            </a:r>
            <a:r>
              <a:rPr lang="en-AU" sz="1400" dirty="0" err="1" smtClean="0"/>
              <a:t>cameraname</a:t>
            </a:r>
            <a:r>
              <a:rPr lang="en-AU" sz="1400" dirty="0" smtClean="0"/>
              <a:t> is a unique identifier (e.g. name of your camera)</a:t>
            </a:r>
          </a:p>
          <a:p>
            <a:r>
              <a:rPr lang="en-AU" sz="1400" dirty="0" smtClean="0"/>
              <a:t>Examples: </a:t>
            </a:r>
          </a:p>
          <a:p>
            <a:r>
              <a:rPr lang="en-AU" sz="1400" dirty="0" err="1" smtClean="0"/>
              <a:t>vqegGlasgow:device</a:t>
            </a:r>
            <a:r>
              <a:rPr lang="en-AU" sz="1400" dirty="0" smtClean="0"/>
              <a:t>=eos70D</a:t>
            </a:r>
          </a:p>
          <a:p>
            <a:r>
              <a:rPr lang="en-AU" sz="1400" dirty="0" err="1"/>
              <a:t>vqegGlasgow:device</a:t>
            </a:r>
            <a:r>
              <a:rPr lang="en-AU" sz="1400" dirty="0" smtClean="0"/>
              <a:t>=iphone5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316929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663542" y="6134312"/>
            <a:ext cx="181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XX: camera ID number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422" y="4229755"/>
            <a:ext cx="23098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Building</a:t>
            </a:r>
          </a:p>
          <a:p>
            <a:r>
              <a:rPr lang="en-AU" sz="1400" dirty="0" smtClean="0"/>
              <a:t>architecture</a:t>
            </a:r>
          </a:p>
          <a:p>
            <a:pPr lvl="0"/>
            <a:r>
              <a:rPr lang="en-AU" sz="1400" dirty="0" err="1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scene21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" name="Picture 2" descr="Screen Shot 2015-09-16 at 4.3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" y="2073083"/>
            <a:ext cx="117348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737" y="1680615"/>
            <a:ext cx="1725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Glasgow_s21_camXX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36624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Glasgow_sc22_camXX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22210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Glasgow_sc23_camXX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7832" y="1680615"/>
            <a:ext cx="1725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Glasgow_s24_camXX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24852" y="1680615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Glasgow_sc25_camXX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51307" y="4194023"/>
            <a:ext cx="230982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Building</a:t>
            </a:r>
          </a:p>
          <a:p>
            <a:r>
              <a:rPr lang="en-AU" sz="1400" dirty="0" smtClean="0"/>
              <a:t>Architecture</a:t>
            </a:r>
          </a:p>
          <a:p>
            <a:r>
              <a:rPr lang="en-AU" sz="1400" dirty="0" smtClean="0"/>
              <a:t>door</a:t>
            </a:r>
          </a:p>
          <a:p>
            <a:pPr lvl="0"/>
            <a:r>
              <a:rPr lang="en-AU" sz="1400" dirty="0" err="1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scene22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108633" y="4193566"/>
            <a:ext cx="230982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Building</a:t>
            </a:r>
          </a:p>
          <a:p>
            <a:r>
              <a:rPr lang="en-AU" sz="1400" dirty="0" smtClean="0"/>
              <a:t>Architecture</a:t>
            </a:r>
          </a:p>
          <a:p>
            <a:r>
              <a:rPr lang="en-AU" sz="1400" dirty="0" smtClean="0"/>
              <a:t>door</a:t>
            </a:r>
          </a:p>
          <a:p>
            <a:pPr lvl="0"/>
            <a:r>
              <a:rPr lang="en-AU" sz="1400" dirty="0" err="1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scene23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7603781" y="4146076"/>
            <a:ext cx="231345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Building</a:t>
            </a:r>
          </a:p>
          <a:p>
            <a:r>
              <a:rPr lang="en-AU" sz="1400" dirty="0" smtClean="0"/>
              <a:t>Statue</a:t>
            </a:r>
          </a:p>
          <a:p>
            <a:r>
              <a:rPr lang="en-AU" sz="1400" dirty="0" smtClean="0"/>
              <a:t>grass</a:t>
            </a:r>
          </a:p>
          <a:p>
            <a:pPr lvl="0"/>
            <a:r>
              <a:rPr lang="en-AU" sz="1400" dirty="0" err="1" smtClean="0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scene24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9976245" y="4169135"/>
            <a:ext cx="23098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Statue</a:t>
            </a:r>
          </a:p>
          <a:p>
            <a:r>
              <a:rPr lang="en-AU" sz="1400" dirty="0" smtClean="0"/>
              <a:t>grass</a:t>
            </a:r>
          </a:p>
          <a:p>
            <a:pPr lvl="0"/>
            <a:r>
              <a:rPr lang="en-AU" sz="1400" dirty="0" err="1" smtClean="0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scene25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171720" y="5718185"/>
            <a:ext cx="792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Additionally to the tags above, for each image, add the following </a:t>
            </a:r>
            <a:r>
              <a:rPr lang="en-AU" sz="1400" dirty="0" smtClean="0"/>
              <a:t>machine tag: </a:t>
            </a:r>
            <a:endParaRPr lang="en-AU" sz="1400" dirty="0" smtClean="0"/>
          </a:p>
          <a:p>
            <a:r>
              <a:rPr lang="en-AU" sz="1400" b="1" dirty="0" err="1" smtClean="0"/>
              <a:t>vqegGlasgow:device</a:t>
            </a:r>
            <a:r>
              <a:rPr lang="en-AU" sz="1400" b="1" dirty="0" smtClean="0"/>
              <a:t>=</a:t>
            </a:r>
            <a:r>
              <a:rPr lang="en-AU" sz="1400" b="1" dirty="0" err="1" smtClean="0"/>
              <a:t>cameraname</a:t>
            </a:r>
            <a:r>
              <a:rPr lang="en-AU" sz="1400" b="1" dirty="0" smtClean="0"/>
              <a:t>, </a:t>
            </a:r>
            <a:r>
              <a:rPr lang="en-AU" sz="1400" dirty="0" smtClean="0"/>
              <a:t>w</a:t>
            </a:r>
            <a:r>
              <a:rPr lang="en-AU" sz="1400" dirty="0" smtClean="0"/>
              <a:t>here </a:t>
            </a:r>
            <a:r>
              <a:rPr lang="en-AU" sz="1400" dirty="0" err="1" smtClean="0"/>
              <a:t>cameraname</a:t>
            </a:r>
            <a:r>
              <a:rPr lang="en-AU" sz="1400" dirty="0" smtClean="0"/>
              <a:t> is a unique identifier (e.g. name of your camera)</a:t>
            </a:r>
          </a:p>
          <a:p>
            <a:r>
              <a:rPr lang="en-AU" sz="1400" dirty="0" smtClean="0"/>
              <a:t>Examples: </a:t>
            </a:r>
          </a:p>
          <a:p>
            <a:r>
              <a:rPr lang="en-AU" sz="1400" dirty="0" err="1" smtClean="0"/>
              <a:t>vqegGlasgow:device</a:t>
            </a:r>
            <a:r>
              <a:rPr lang="en-AU" sz="1400" dirty="0" smtClean="0"/>
              <a:t>=eos70D</a:t>
            </a:r>
          </a:p>
          <a:p>
            <a:r>
              <a:rPr lang="en-AU" sz="1400" dirty="0" err="1"/>
              <a:t>vqegGlasgow:device</a:t>
            </a:r>
            <a:r>
              <a:rPr lang="en-AU" sz="1400" dirty="0" smtClean="0"/>
              <a:t>=iphone5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150412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pic>
        <p:nvPicPr>
          <p:cNvPr id="5" name="Picture 4" descr="Screen Shot 2015-09-16 at 11.52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34"/>
          <a:stretch/>
        </p:blipFill>
        <p:spPr>
          <a:xfrm>
            <a:off x="309563" y="2033629"/>
            <a:ext cx="2395189" cy="187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330" y="1879926"/>
            <a:ext cx="1725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Glasgow_s26_camXX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766519" y="6048507"/>
            <a:ext cx="181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XX: camera ID number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9619" y="3948196"/>
            <a:ext cx="23098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Tags:</a:t>
            </a:r>
          </a:p>
          <a:p>
            <a:r>
              <a:rPr lang="en-AU" sz="1400" dirty="0" smtClean="0"/>
              <a:t>Outdoor</a:t>
            </a:r>
          </a:p>
          <a:p>
            <a:r>
              <a:rPr lang="en-AU" sz="1400" dirty="0" smtClean="0"/>
              <a:t>Building</a:t>
            </a:r>
          </a:p>
          <a:p>
            <a:r>
              <a:rPr lang="en-AU" sz="1400" dirty="0" smtClean="0"/>
              <a:t>architecture</a:t>
            </a:r>
          </a:p>
          <a:p>
            <a:pPr lvl="0"/>
            <a:r>
              <a:rPr lang="en-AU" sz="1400" dirty="0" err="1">
                <a:solidFill>
                  <a:prstClr val="black"/>
                </a:solidFill>
              </a:rPr>
              <a:t>vqegGlasgow:scene</a:t>
            </a:r>
            <a:r>
              <a:rPr lang="en-AU" sz="1400" dirty="0">
                <a:solidFill>
                  <a:prstClr val="black"/>
                </a:solidFill>
              </a:rPr>
              <a:t>=</a:t>
            </a:r>
            <a:r>
              <a:rPr lang="en-AU" sz="1400" dirty="0" smtClean="0">
                <a:solidFill>
                  <a:prstClr val="black"/>
                </a:solidFill>
              </a:rPr>
              <a:t>scene26</a:t>
            </a:r>
            <a:endParaRPr lang="en-AU" sz="1400" dirty="0">
              <a:solidFill>
                <a:prstClr val="black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71720" y="5718185"/>
            <a:ext cx="792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Additionally to the tags above, for each image, add the following </a:t>
            </a:r>
            <a:r>
              <a:rPr lang="en-AU" sz="1400" dirty="0" smtClean="0"/>
              <a:t>machine tag: </a:t>
            </a:r>
            <a:endParaRPr lang="en-AU" sz="1400" dirty="0" smtClean="0"/>
          </a:p>
          <a:p>
            <a:r>
              <a:rPr lang="en-AU" sz="1400" b="1" dirty="0" err="1" smtClean="0"/>
              <a:t>vqegGlasgow:device</a:t>
            </a:r>
            <a:r>
              <a:rPr lang="en-AU" sz="1400" b="1" dirty="0" smtClean="0"/>
              <a:t>=</a:t>
            </a:r>
            <a:r>
              <a:rPr lang="en-AU" sz="1400" b="1" dirty="0" err="1" smtClean="0"/>
              <a:t>cameraname</a:t>
            </a:r>
            <a:r>
              <a:rPr lang="en-AU" sz="1400" b="1" dirty="0" smtClean="0"/>
              <a:t>, </a:t>
            </a:r>
            <a:r>
              <a:rPr lang="en-AU" sz="1400" dirty="0" smtClean="0"/>
              <a:t>w</a:t>
            </a:r>
            <a:r>
              <a:rPr lang="en-AU" sz="1400" dirty="0" smtClean="0"/>
              <a:t>here </a:t>
            </a:r>
            <a:r>
              <a:rPr lang="en-AU" sz="1400" dirty="0" err="1" smtClean="0"/>
              <a:t>cameraname</a:t>
            </a:r>
            <a:r>
              <a:rPr lang="en-AU" sz="1400" dirty="0" smtClean="0"/>
              <a:t> is a unique identifier (e.g. name of your camera)</a:t>
            </a:r>
          </a:p>
          <a:p>
            <a:r>
              <a:rPr lang="en-AU" sz="1400" dirty="0" smtClean="0"/>
              <a:t>Examples: </a:t>
            </a:r>
          </a:p>
          <a:p>
            <a:r>
              <a:rPr lang="en-AU" sz="1400" dirty="0" err="1" smtClean="0"/>
              <a:t>vqegGlasgow:device</a:t>
            </a:r>
            <a:r>
              <a:rPr lang="en-AU" sz="1400" dirty="0" smtClean="0"/>
              <a:t>=eos70D</a:t>
            </a:r>
          </a:p>
          <a:p>
            <a:r>
              <a:rPr lang="en-AU" sz="1400" dirty="0" err="1"/>
              <a:t>vqegGlasgow:device</a:t>
            </a:r>
            <a:r>
              <a:rPr lang="en-AU" sz="1400" dirty="0" smtClean="0"/>
              <a:t>=iphone5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183290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(in no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Upload </a:t>
            </a:r>
            <a:r>
              <a:rPr lang="en-AU" dirty="0"/>
              <a:t>of the photos taken during this meeting to VIME </a:t>
            </a:r>
            <a:r>
              <a:rPr lang="en-AU" dirty="0" smtClean="0"/>
              <a:t>database</a:t>
            </a:r>
          </a:p>
          <a:p>
            <a:pPr lvl="1"/>
            <a:r>
              <a:rPr lang="en-AU" dirty="0" smtClean="0"/>
              <a:t>Coordinate collection, naming, </a:t>
            </a:r>
            <a:r>
              <a:rPr lang="en-AU" dirty="0"/>
              <a:t>upload, </a:t>
            </a:r>
            <a:r>
              <a:rPr lang="en-AU" dirty="0" smtClean="0"/>
              <a:t>tagging of </a:t>
            </a:r>
            <a:r>
              <a:rPr lang="en-AU" dirty="0"/>
              <a:t>all </a:t>
            </a:r>
            <a:r>
              <a:rPr lang="en-AU" dirty="0" smtClean="0"/>
              <a:t>images</a:t>
            </a:r>
          </a:p>
          <a:p>
            <a:pPr lvl="2"/>
            <a:r>
              <a:rPr lang="en-AU" dirty="0" smtClean="0"/>
              <a:t>Images </a:t>
            </a:r>
            <a:r>
              <a:rPr lang="en-AU" dirty="0"/>
              <a:t>from photo session on Tuesday evening: </a:t>
            </a:r>
            <a:r>
              <a:rPr lang="en-AU" dirty="0" smtClean="0"/>
              <a:t>coordinated upload before </a:t>
            </a:r>
            <a:r>
              <a:rPr lang="en-AU" dirty="0"/>
              <a:t>end of </a:t>
            </a:r>
            <a:r>
              <a:rPr lang="en-AU" dirty="0" smtClean="0"/>
              <a:t>meeting</a:t>
            </a:r>
          </a:p>
          <a:p>
            <a:pPr lvl="2"/>
            <a:r>
              <a:rPr lang="en-AU" dirty="0" smtClean="0"/>
              <a:t>Images from photo session on Friday afternoon: plan for coordinated upload after people have gone back home</a:t>
            </a:r>
          </a:p>
          <a:p>
            <a:r>
              <a:rPr lang="en-US" dirty="0"/>
              <a:t>Classification </a:t>
            </a:r>
            <a:r>
              <a:rPr lang="en-US" dirty="0" smtClean="0"/>
              <a:t>/ Categorization / Tagging </a:t>
            </a:r>
            <a:r>
              <a:rPr lang="en-US" dirty="0"/>
              <a:t>of Flickr VIME images</a:t>
            </a:r>
          </a:p>
          <a:p>
            <a:pPr lvl="1"/>
            <a:r>
              <a:rPr lang="en-US" dirty="0"/>
              <a:t>Examples from Image-</a:t>
            </a:r>
            <a:r>
              <a:rPr lang="en-US" dirty="0" err="1"/>
              <a:t>NET.org</a:t>
            </a:r>
            <a:endParaRPr lang="en-US" dirty="0"/>
          </a:p>
          <a:p>
            <a:pPr lvl="1"/>
            <a:r>
              <a:rPr lang="en-US" dirty="0"/>
              <a:t>Use of </a:t>
            </a:r>
            <a:r>
              <a:rPr lang="en-US" dirty="0" err="1"/>
              <a:t>WordNet</a:t>
            </a:r>
            <a:r>
              <a:rPr lang="en-US" dirty="0"/>
              <a:t> </a:t>
            </a:r>
            <a:r>
              <a:rPr lang="en-US" dirty="0" err="1"/>
              <a:t>Synsets</a:t>
            </a:r>
            <a:r>
              <a:rPr lang="en-US" dirty="0"/>
              <a:t> for </a:t>
            </a:r>
            <a:r>
              <a:rPr lang="en-US" dirty="0" err="1" smtClean="0"/>
              <a:t>classificaction</a:t>
            </a:r>
            <a:endParaRPr lang="en-US" dirty="0"/>
          </a:p>
          <a:p>
            <a:r>
              <a:rPr lang="en-US" dirty="0"/>
              <a:t>Flickr VIME Policies</a:t>
            </a:r>
          </a:p>
          <a:p>
            <a:pPr lvl="1"/>
            <a:r>
              <a:rPr lang="en-US" dirty="0"/>
              <a:t>Administration of database</a:t>
            </a:r>
          </a:p>
          <a:p>
            <a:pPr lvl="1"/>
            <a:r>
              <a:rPr lang="en-US" dirty="0"/>
              <a:t>Use of scripts and access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on Tue 15</a:t>
            </a:r>
            <a:r>
              <a:rPr lang="en-AU" baseline="30000" dirty="0"/>
              <a:t>th</a:t>
            </a:r>
            <a:r>
              <a:rPr lang="en-AU" dirty="0"/>
              <a:t> Sep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11 people participated in the photo session and took photos of the same scene with several cameras</a:t>
            </a:r>
          </a:p>
          <a:p>
            <a:r>
              <a:rPr lang="en-AU" dirty="0" smtClean="0"/>
              <a:t>There is a need to upload the photos in a coordinated way to help managing the VIME Flickr dataset</a:t>
            </a:r>
          </a:p>
          <a:p>
            <a:r>
              <a:rPr lang="en-AU" dirty="0"/>
              <a:t>The following slides provide an example of how to coordinate the </a:t>
            </a:r>
            <a:r>
              <a:rPr lang="en-AU" dirty="0" smtClean="0"/>
              <a:t>upload</a:t>
            </a:r>
          </a:p>
          <a:p>
            <a:r>
              <a:rPr lang="en-AU" dirty="0" smtClean="0"/>
              <a:t>The main goal is to make sure that </a:t>
            </a:r>
          </a:p>
          <a:p>
            <a:pPr lvl="1"/>
            <a:r>
              <a:rPr lang="en-AU" dirty="0" smtClean="0"/>
              <a:t>Photos of the same scene have the same tags</a:t>
            </a:r>
          </a:p>
          <a:p>
            <a:pPr lvl="1"/>
            <a:r>
              <a:rPr lang="en-AU" dirty="0" smtClean="0"/>
              <a:t>Use “machine tags” (see next slide)</a:t>
            </a:r>
          </a:p>
          <a:p>
            <a:pPr lvl="1"/>
            <a:r>
              <a:rPr lang="en-AU" dirty="0" smtClean="0"/>
              <a:t>Use filenames with common naming for photos of a same scene</a:t>
            </a:r>
            <a:br>
              <a:rPr lang="en-AU" dirty="0" smtClean="0"/>
            </a:b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19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Upload of photos </a:t>
            </a:r>
            <a:r>
              <a:rPr lang="en-AU" dirty="0" smtClean="0"/>
              <a:t>captured on Tue </a:t>
            </a:r>
            <a:r>
              <a:rPr lang="en-AU" dirty="0" smtClean="0"/>
              <a:t>15</a:t>
            </a:r>
            <a:r>
              <a:rPr lang="en-AU" baseline="30000" dirty="0" smtClean="0"/>
              <a:t>th</a:t>
            </a:r>
            <a:r>
              <a:rPr lang="en-AU" dirty="0" smtClean="0"/>
              <a:t> Sep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5796339" cy="4351338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Naming:</a:t>
            </a:r>
          </a:p>
          <a:p>
            <a:pPr lvl="1"/>
            <a:r>
              <a:rPr lang="en-AU" dirty="0" smtClean="0"/>
              <a:t>Use a common root naming of images of the same scene captured by different cameras</a:t>
            </a:r>
          </a:p>
          <a:p>
            <a:pPr lvl="2"/>
            <a:r>
              <a:rPr lang="en-AU" sz="2200" dirty="0" smtClean="0"/>
              <a:t>Examples: </a:t>
            </a:r>
          </a:p>
          <a:p>
            <a:pPr lvl="3"/>
            <a:r>
              <a:rPr lang="en-AU" sz="1900" dirty="0" err="1" smtClean="0"/>
              <a:t>ImageName_PhotographerName</a:t>
            </a:r>
            <a:endParaRPr lang="en-AU" sz="1900" dirty="0" smtClean="0"/>
          </a:p>
          <a:p>
            <a:pPr lvl="4"/>
            <a:r>
              <a:rPr lang="en-AU" sz="1900" dirty="0" err="1" smtClean="0"/>
              <a:t>ImageName</a:t>
            </a:r>
            <a:r>
              <a:rPr lang="en-AU" sz="1900" dirty="0" smtClean="0"/>
              <a:t> is the same for all photos of that scene</a:t>
            </a:r>
          </a:p>
          <a:p>
            <a:pPr lvl="4"/>
            <a:r>
              <a:rPr lang="en-AU" sz="1900" dirty="0" err="1" smtClean="0"/>
              <a:t>PhotographerName</a:t>
            </a:r>
            <a:r>
              <a:rPr lang="en-AU" sz="1900" dirty="0" smtClean="0"/>
              <a:t> is different for each photographer</a:t>
            </a:r>
            <a:endParaRPr lang="en-AU" sz="1900" dirty="0" smtClean="0"/>
          </a:p>
          <a:p>
            <a:pPr lvl="3"/>
            <a:r>
              <a:rPr lang="en-AU" sz="1900" dirty="0" err="1" smtClean="0"/>
              <a:t>ImageName_CameraID</a:t>
            </a:r>
            <a:endParaRPr lang="en-AU" sz="1900" dirty="0" smtClean="0"/>
          </a:p>
          <a:p>
            <a:pPr lvl="4"/>
            <a:r>
              <a:rPr lang="en-AU" sz="1900" dirty="0" err="1"/>
              <a:t>ImageName</a:t>
            </a:r>
            <a:r>
              <a:rPr lang="en-AU" sz="1900" dirty="0"/>
              <a:t> is the same for all photos of that </a:t>
            </a:r>
            <a:r>
              <a:rPr lang="en-AU" sz="1900" dirty="0" smtClean="0"/>
              <a:t>scene</a:t>
            </a:r>
          </a:p>
          <a:p>
            <a:pPr lvl="4"/>
            <a:r>
              <a:rPr lang="en-AU" sz="1900" dirty="0" err="1" smtClean="0"/>
              <a:t>CameraID</a:t>
            </a:r>
            <a:r>
              <a:rPr lang="en-AU" sz="1900" dirty="0" smtClean="0"/>
              <a:t> is different for each camera used to capture the scene</a:t>
            </a:r>
            <a:endParaRPr lang="en-AU" sz="1900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Tagging:</a:t>
            </a:r>
          </a:p>
          <a:p>
            <a:pPr lvl="1"/>
            <a:r>
              <a:rPr lang="en-AU" dirty="0" smtClean="0"/>
              <a:t>In the case of several photos of the same scene, use common tags for all the photos of the same scene</a:t>
            </a:r>
          </a:p>
          <a:p>
            <a:pPr lvl="1"/>
            <a:r>
              <a:rPr lang="en-AU" dirty="0" smtClean="0"/>
              <a:t>Add also machine tags: </a:t>
            </a:r>
          </a:p>
          <a:p>
            <a:pPr lvl="2"/>
            <a:r>
              <a:rPr lang="en-AU" dirty="0" err="1" smtClean="0"/>
              <a:t>vqegGlasgow:scene</a:t>
            </a:r>
            <a:r>
              <a:rPr lang="en-AU" dirty="0" smtClean="0"/>
              <a:t>=</a:t>
            </a:r>
            <a:r>
              <a:rPr lang="en-AU" dirty="0" err="1" smtClean="0"/>
              <a:t>scenename</a:t>
            </a:r>
            <a:endParaRPr lang="en-AU" dirty="0" smtClean="0"/>
          </a:p>
          <a:p>
            <a:pPr lvl="2"/>
            <a:r>
              <a:rPr lang="en-AU" dirty="0" err="1" smtClean="0"/>
              <a:t>vqegGlasgow:device</a:t>
            </a:r>
            <a:r>
              <a:rPr lang="en-AU" dirty="0" smtClean="0"/>
              <a:t>=</a:t>
            </a:r>
            <a:r>
              <a:rPr lang="en-AU" dirty="0" err="1" smtClean="0"/>
              <a:t>cameraname</a:t>
            </a:r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Picture 3" descr="Screen Shot 2015-09-16 at 11.49.5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4" r="43743"/>
          <a:stretch/>
        </p:blipFill>
        <p:spPr>
          <a:xfrm>
            <a:off x="6468381" y="1836895"/>
            <a:ext cx="1507310" cy="2065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7919" y="1951932"/>
            <a:ext cx="29824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Example</a:t>
            </a:r>
            <a:r>
              <a:rPr lang="en-AU" sz="1400" dirty="0" smtClean="0"/>
              <a:t>: </a:t>
            </a:r>
            <a:r>
              <a:rPr lang="en-AU" sz="1400" dirty="0" err="1" smtClean="0"/>
              <a:t>ImageName</a:t>
            </a:r>
            <a:r>
              <a:rPr lang="en-AU" sz="1400" dirty="0" smtClean="0"/>
              <a:t> = Glasgow_sc03</a:t>
            </a:r>
            <a:endParaRPr lang="en-AU" sz="1400" dirty="0" smtClean="0"/>
          </a:p>
          <a:p>
            <a:r>
              <a:rPr lang="en-AU" sz="1400" dirty="0" smtClean="0"/>
              <a:t>Glasgow_sc03_camXX</a:t>
            </a:r>
          </a:p>
          <a:p>
            <a:r>
              <a:rPr lang="en-AU" sz="1400" dirty="0" smtClean="0"/>
              <a:t>Where XX is the </a:t>
            </a:r>
            <a:r>
              <a:rPr lang="en-AU" sz="1400" dirty="0" smtClean="0"/>
              <a:t>camera ID number</a:t>
            </a:r>
            <a:endParaRPr lang="en-AU" sz="1400" dirty="0" smtClean="0"/>
          </a:p>
          <a:p>
            <a:r>
              <a:rPr lang="en-AU" sz="1400" dirty="0" smtClean="0"/>
              <a:t>=&gt; Glasgow_sc03_cam01 </a:t>
            </a:r>
          </a:p>
          <a:p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73339" y="6196280"/>
            <a:ext cx="5286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Example: all photos of this scene have the same tags: outdoor, building, church</a:t>
            </a:r>
          </a:p>
          <a:p>
            <a:pPr marL="285750" indent="-285750">
              <a:buFont typeface="Arial"/>
              <a:buChar char="•"/>
            </a:pPr>
            <a:endParaRPr lang="en-AU" sz="1600" dirty="0"/>
          </a:p>
        </p:txBody>
      </p:sp>
      <p:pic>
        <p:nvPicPr>
          <p:cNvPr id="10" name="Picture 9" descr="Glasgow_sc03_cam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13" y="4292704"/>
            <a:ext cx="1200000" cy="1800000"/>
          </a:xfrm>
          <a:prstGeom prst="rect">
            <a:avLst/>
          </a:prstGeom>
        </p:spPr>
      </p:pic>
      <p:pic>
        <p:nvPicPr>
          <p:cNvPr id="11" name="Picture 10" descr="Glasgow_sc03_cam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79" y="4292704"/>
            <a:ext cx="1200000" cy="1800000"/>
          </a:xfrm>
          <a:prstGeom prst="rect">
            <a:avLst/>
          </a:prstGeom>
        </p:spPr>
      </p:pic>
      <p:pic>
        <p:nvPicPr>
          <p:cNvPr id="12" name="Picture 11" descr="Glasgow_sc03_cam0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10" y="4292704"/>
            <a:ext cx="1200000" cy="18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78690" y="3202640"/>
            <a:ext cx="404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Example</a:t>
            </a:r>
            <a:r>
              <a:rPr lang="en-AU" sz="1400" dirty="0"/>
              <a:t>: </a:t>
            </a:r>
            <a:r>
              <a:rPr lang="en-AU" sz="1400" dirty="0" err="1"/>
              <a:t>ImageName</a:t>
            </a:r>
            <a:r>
              <a:rPr lang="en-AU" sz="1400" dirty="0"/>
              <a:t> = Glasgow_sc03</a:t>
            </a:r>
            <a:endParaRPr lang="en-AU" sz="1400" dirty="0" smtClean="0"/>
          </a:p>
          <a:p>
            <a:r>
              <a:rPr lang="en-AU" sz="1400" dirty="0" smtClean="0"/>
              <a:t>Glasgow_sc03_XXX</a:t>
            </a:r>
          </a:p>
          <a:p>
            <a:r>
              <a:rPr lang="en-AU" sz="1400" dirty="0"/>
              <a:t>w</a:t>
            </a:r>
            <a:r>
              <a:rPr lang="en-AU" sz="1400" dirty="0" smtClean="0"/>
              <a:t>here XXX are initials of the photographer’s name</a:t>
            </a:r>
          </a:p>
          <a:p>
            <a:r>
              <a:rPr lang="en-AU" sz="1400" dirty="0" smtClean="0"/>
              <a:t>=&gt; Glasgow_sc03_QHT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42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61026"/>
              </p:ext>
            </p:extLst>
          </p:nvPr>
        </p:nvGraphicFramePr>
        <p:xfrm>
          <a:off x="1055116" y="2584440"/>
          <a:ext cx="484709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57"/>
                <a:gridCol w="1207517"/>
                <a:gridCol w="2486819"/>
              </a:tblGrid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Name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Camera ID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Initials</a:t>
                      </a:r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Quan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01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Michele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Glenn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Chris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James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05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Margaret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06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Andrew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07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Silvio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Florence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09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Arthur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27824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Mikolaj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11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825625"/>
            <a:ext cx="87901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Each photographer uses a unique camera ID number or their initials:</a:t>
            </a:r>
          </a:p>
        </p:txBody>
      </p:sp>
      <p:pic>
        <p:nvPicPr>
          <p:cNvPr id="6" name="Picture 5" descr="Screen Shot 2015-09-16 at 11.49.5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8" r="41741"/>
          <a:stretch/>
        </p:blipFill>
        <p:spPr>
          <a:xfrm>
            <a:off x="6048076" y="3106362"/>
            <a:ext cx="1993544" cy="2065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8653" y="2780524"/>
            <a:ext cx="1270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Image name:</a:t>
            </a:r>
            <a:endParaRPr lang="en-AU" sz="16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807281"/>
              </p:ext>
            </p:extLst>
          </p:nvPr>
        </p:nvGraphicFramePr>
        <p:xfrm>
          <a:off x="7994654" y="2584440"/>
          <a:ext cx="3823439" cy="406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13"/>
                <a:gridCol w="2717126"/>
              </a:tblGrid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Name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Example</a:t>
                      </a:r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Quan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Glasgow_sc03_cam01.jpg</a:t>
                      </a:r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Michele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Glasgow_sc03_cam02.jpg</a:t>
                      </a:r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Glenn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Glasgow_sc03_cam03.jpg</a:t>
                      </a:r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…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…</a:t>
                      </a:r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Mikolaj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Glasgow_sc03_cam11.jpg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23404" y="2267732"/>
            <a:ext cx="5941970" cy="4484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5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825625"/>
            <a:ext cx="1115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If several versions are produced from the same camera (different RAW to JPEG processing): </a:t>
            </a:r>
            <a:r>
              <a:rPr lang="en-AU" sz="2000" dirty="0" smtClean="0"/>
              <a:t>use the common filename and add extra information in the filename such as </a:t>
            </a:r>
            <a:r>
              <a:rPr lang="en-AU" sz="1800" dirty="0" smtClean="0"/>
              <a:t>an </a:t>
            </a:r>
            <a:r>
              <a:rPr lang="en-AU" sz="1800" dirty="0" smtClean="0"/>
              <a:t>extra digit at the end of the filename</a:t>
            </a:r>
            <a:endParaRPr lang="en-AU" sz="1600" dirty="0" smtClean="0"/>
          </a:p>
        </p:txBody>
      </p:sp>
      <p:pic>
        <p:nvPicPr>
          <p:cNvPr id="6" name="Picture 5" descr="Screen Shot 2015-09-16 at 11.49.5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8" r="41741"/>
          <a:stretch/>
        </p:blipFill>
        <p:spPr>
          <a:xfrm>
            <a:off x="94331" y="2627993"/>
            <a:ext cx="1993544" cy="2065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908" y="4050677"/>
            <a:ext cx="2436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Glasgow_sc03_cam011.</a:t>
            </a:r>
            <a:r>
              <a:rPr lang="en-AU" sz="1600" dirty="0"/>
              <a:t>jpg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79959"/>
              </p:ext>
            </p:extLst>
          </p:nvPr>
        </p:nvGraphicFramePr>
        <p:xfrm>
          <a:off x="1991433" y="2765890"/>
          <a:ext cx="3823439" cy="67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313"/>
                <a:gridCol w="2717126"/>
              </a:tblGrid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Name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Example</a:t>
                      </a:r>
                      <a:endParaRPr lang="en-AU" sz="1600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Quan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Glasgow_sc03_cam01.jpg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Glasgow_sc03_cam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59" y="4550120"/>
            <a:ext cx="1200000" cy="1800000"/>
          </a:xfrm>
          <a:prstGeom prst="rect">
            <a:avLst/>
          </a:prstGeom>
        </p:spPr>
      </p:pic>
      <p:pic>
        <p:nvPicPr>
          <p:cNvPr id="12" name="Picture 11" descr="Glasgow_sc03_cam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08" y="4550120"/>
            <a:ext cx="1200000" cy="1800000"/>
          </a:xfrm>
          <a:prstGeom prst="rect">
            <a:avLst/>
          </a:prstGeom>
        </p:spPr>
      </p:pic>
      <p:pic>
        <p:nvPicPr>
          <p:cNvPr id="13" name="Picture 12" descr="Glasgow_sc03_cam0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57" y="4550120"/>
            <a:ext cx="1200000" cy="1800000"/>
          </a:xfrm>
          <a:prstGeom prst="rect">
            <a:avLst/>
          </a:prstGeom>
        </p:spPr>
      </p:pic>
      <p:pic>
        <p:nvPicPr>
          <p:cNvPr id="14" name="Picture 13" descr="Glasgow_sc03_cam01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06" y="4550120"/>
            <a:ext cx="1200000" cy="1800000"/>
          </a:xfrm>
          <a:prstGeom prst="rect">
            <a:avLst/>
          </a:prstGeom>
        </p:spPr>
      </p:pic>
      <p:pic>
        <p:nvPicPr>
          <p:cNvPr id="15" name="Picture 14" descr="Glasgow_sc03_cam01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54" y="4550120"/>
            <a:ext cx="1200000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99994" y="6396977"/>
            <a:ext cx="2436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Glasgow_sc03_cam012.</a:t>
            </a:r>
            <a:r>
              <a:rPr lang="en-AU" sz="1600" dirty="0"/>
              <a:t>jpg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2588" y="4005132"/>
            <a:ext cx="2436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Glasgow_sc03_cam013.</a:t>
            </a:r>
            <a:r>
              <a:rPr lang="en-AU" sz="1600" dirty="0"/>
              <a:t>jpg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5030" y="6519446"/>
            <a:ext cx="2436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Glasgow_sc03_cam014.</a:t>
            </a:r>
            <a:r>
              <a:rPr lang="en-AU" sz="1600" dirty="0"/>
              <a:t>jpg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55215" y="4058559"/>
            <a:ext cx="2436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Glasgow_sc03_cam015.</a:t>
            </a:r>
            <a:r>
              <a:rPr lang="en-AU" sz="1600" dirty="0"/>
              <a:t>jpg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63402" y="3513539"/>
            <a:ext cx="247386" cy="478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55037" y="3530035"/>
            <a:ext cx="527756" cy="75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81534" y="3550471"/>
            <a:ext cx="705204" cy="391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74214" y="3303039"/>
            <a:ext cx="3014139" cy="90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9200" y="3200125"/>
            <a:ext cx="3958174" cy="758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3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pic>
        <p:nvPicPr>
          <p:cNvPr id="3" name="Picture 2" descr="Screen Shot 2015-09-16 at 11.4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991"/>
            <a:ext cx="12192000" cy="2065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37" y="1589639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Glasgow_sc01_camXX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36624" y="1589639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Glasgow_sc02_camXX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2210" y="1589639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Glasgow_sc03_camXX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17832" y="1589639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Glasgow_sc04_camXX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124852" y="1589639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Glasgow_sc05_camXX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680705" y="6323085"/>
            <a:ext cx="181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XX: camera ID number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3354" y="4127805"/>
            <a:ext cx="2407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</a:t>
            </a:r>
            <a:r>
              <a:rPr lang="en-AU" sz="1200" dirty="0" smtClean="0"/>
              <a:t>utdoor</a:t>
            </a:r>
          </a:p>
          <a:p>
            <a:r>
              <a:rPr lang="en-AU" sz="1200" dirty="0" smtClean="0"/>
              <a:t>landscape</a:t>
            </a:r>
          </a:p>
          <a:p>
            <a:r>
              <a:rPr lang="en-AU" sz="1200" dirty="0" err="1" smtClean="0"/>
              <a:t>vqegGlasgow:scene</a:t>
            </a:r>
            <a:r>
              <a:rPr lang="en-AU" sz="1200" dirty="0" smtClean="0"/>
              <a:t>=scene01</a:t>
            </a:r>
          </a:p>
          <a:p>
            <a:endParaRPr lang="en-AU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8085238" y="4127805"/>
            <a:ext cx="23222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 smtClean="0"/>
              <a:t>Outdoor</a:t>
            </a:r>
          </a:p>
          <a:p>
            <a:r>
              <a:rPr lang="en-AU" sz="1200" dirty="0" smtClean="0"/>
              <a:t>Church</a:t>
            </a:r>
          </a:p>
          <a:p>
            <a:r>
              <a:rPr lang="en-AU" sz="1200" dirty="0" smtClean="0"/>
              <a:t>Details</a:t>
            </a:r>
          </a:p>
          <a:p>
            <a:r>
              <a:rPr lang="en-AU" sz="1200" dirty="0" smtClean="0"/>
              <a:t>Door</a:t>
            </a:r>
          </a:p>
          <a:p>
            <a:r>
              <a:rPr lang="en-AU" sz="1200" dirty="0" smtClean="0"/>
              <a:t>architecture</a:t>
            </a: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scene04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65871" y="4127805"/>
            <a:ext cx="2348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 smtClean="0"/>
              <a:t>Outdoor</a:t>
            </a:r>
          </a:p>
          <a:p>
            <a:r>
              <a:rPr lang="en-AU" sz="1200" dirty="0" smtClean="0"/>
              <a:t>Church</a:t>
            </a:r>
          </a:p>
          <a:p>
            <a:r>
              <a:rPr lang="en-AU" sz="1200" dirty="0" smtClean="0"/>
              <a:t>Architecture</a:t>
            </a: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scene03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200" dirty="0" smtClean="0"/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025422" y="4080772"/>
            <a:ext cx="22900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 smtClean="0"/>
              <a:t>Outdoor</a:t>
            </a:r>
          </a:p>
          <a:p>
            <a:r>
              <a:rPr lang="en-AU" sz="1200" dirty="0" smtClean="0"/>
              <a:t>statue</a:t>
            </a: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scene02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160038" y="4127805"/>
            <a:ext cx="20319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 smtClean="0"/>
              <a:t>Outdoor</a:t>
            </a:r>
          </a:p>
          <a:p>
            <a:r>
              <a:rPr lang="en-AU" sz="1200" dirty="0" smtClean="0"/>
              <a:t>Landscape</a:t>
            </a:r>
          </a:p>
          <a:p>
            <a:r>
              <a:rPr lang="en-AU" sz="1200" dirty="0" smtClean="0"/>
              <a:t>Paisley</a:t>
            </a:r>
          </a:p>
          <a:p>
            <a:r>
              <a:rPr lang="en-AU" sz="1200" dirty="0" smtClean="0"/>
              <a:t>Buildings</a:t>
            </a: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scene05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1720" y="5718185"/>
            <a:ext cx="792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Additionally to the tags above, for each image, add the following </a:t>
            </a:r>
            <a:r>
              <a:rPr lang="en-AU" sz="1400" dirty="0" smtClean="0"/>
              <a:t>machine tag: </a:t>
            </a:r>
            <a:endParaRPr lang="en-AU" sz="1400" dirty="0" smtClean="0"/>
          </a:p>
          <a:p>
            <a:r>
              <a:rPr lang="en-AU" sz="1400" b="1" dirty="0" err="1" smtClean="0"/>
              <a:t>vqegGlasgow:device</a:t>
            </a:r>
            <a:r>
              <a:rPr lang="en-AU" sz="1400" b="1" dirty="0" smtClean="0"/>
              <a:t>=</a:t>
            </a:r>
            <a:r>
              <a:rPr lang="en-AU" sz="1400" b="1" dirty="0" err="1" smtClean="0"/>
              <a:t>cameraname</a:t>
            </a:r>
            <a:r>
              <a:rPr lang="en-AU" sz="1400" b="1" dirty="0" smtClean="0"/>
              <a:t>, </a:t>
            </a:r>
            <a:r>
              <a:rPr lang="en-AU" sz="1400" dirty="0" smtClean="0"/>
              <a:t>w</a:t>
            </a:r>
            <a:r>
              <a:rPr lang="en-AU" sz="1400" dirty="0" smtClean="0"/>
              <a:t>here </a:t>
            </a:r>
            <a:r>
              <a:rPr lang="en-AU" sz="1400" dirty="0" err="1" smtClean="0"/>
              <a:t>cameraname</a:t>
            </a:r>
            <a:r>
              <a:rPr lang="en-AU" sz="1400" dirty="0" smtClean="0"/>
              <a:t> is a unique identifier (e.g. name of your camera)</a:t>
            </a:r>
          </a:p>
          <a:p>
            <a:r>
              <a:rPr lang="en-AU" sz="1400" dirty="0" smtClean="0"/>
              <a:t>Examples: </a:t>
            </a:r>
          </a:p>
          <a:p>
            <a:r>
              <a:rPr lang="en-AU" sz="1400" dirty="0" err="1" smtClean="0"/>
              <a:t>vqegGlasgow:device</a:t>
            </a:r>
            <a:r>
              <a:rPr lang="en-AU" sz="1400" dirty="0" smtClean="0"/>
              <a:t>=eos70D</a:t>
            </a:r>
          </a:p>
          <a:p>
            <a:r>
              <a:rPr lang="en-AU" sz="1400" dirty="0" err="1"/>
              <a:t>vqegGlasgow:device</a:t>
            </a:r>
            <a:r>
              <a:rPr lang="en-AU" sz="1400" dirty="0" smtClean="0"/>
              <a:t>=iphone5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3375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pic>
        <p:nvPicPr>
          <p:cNvPr id="5" name="Picture 4" descr="Screen Shot 2015-09-16 at 11.50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823"/>
            <a:ext cx="12192000" cy="22610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6700" y="1724496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Glasgow_sc06_camXX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6587" y="1724496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Glasgow_sc07_camXX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12173" y="1724496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Glasgow_sc08_camXX</a:t>
            </a:r>
            <a:endParaRPr lang="en-A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07795" y="1724496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Glasgow_sc09_camXX</a:t>
            </a:r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14815" y="1724496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Glasgow_sc10_camXX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869496" y="6151474"/>
            <a:ext cx="181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XX: camera ID number</a:t>
            </a:r>
            <a:endParaRPr lang="en-A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355" y="4127805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 smtClean="0"/>
              <a:t>Outdoor</a:t>
            </a:r>
          </a:p>
          <a:p>
            <a:r>
              <a:rPr lang="en-AU" sz="1200" dirty="0" smtClean="0"/>
              <a:t>Building</a:t>
            </a:r>
          </a:p>
          <a:p>
            <a:r>
              <a:rPr lang="en-AU" sz="1200" dirty="0" smtClean="0"/>
              <a:t>Architecture</a:t>
            </a:r>
          </a:p>
          <a:p>
            <a:r>
              <a:rPr lang="en-AU" sz="1200" dirty="0" smtClean="0"/>
              <a:t>Corner</a:t>
            </a:r>
            <a:endParaRPr lang="en-AU" sz="1200" dirty="0"/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=scene06</a:t>
            </a: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824122" y="4127805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Town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Building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statue</a:t>
            </a: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scene09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2230" y="4127805"/>
            <a:ext cx="200622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Town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Statue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Building</a:t>
            </a:r>
          </a:p>
          <a:p>
            <a:pPr lvl="0"/>
            <a:r>
              <a:rPr lang="en-AU" sz="1200" dirty="0" err="1" smtClean="0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scene08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95982" y="4127805"/>
            <a:ext cx="200622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r>
              <a:rPr lang="en-AU" sz="1200" dirty="0" smtClean="0"/>
              <a:t>Street</a:t>
            </a:r>
          </a:p>
          <a:p>
            <a:r>
              <a:rPr lang="en-AU" sz="1200" dirty="0" smtClean="0"/>
              <a:t>Church</a:t>
            </a:r>
          </a:p>
          <a:p>
            <a:r>
              <a:rPr lang="en-AU" sz="1200" dirty="0" smtClean="0"/>
              <a:t>Spire</a:t>
            </a:r>
          </a:p>
          <a:p>
            <a:r>
              <a:rPr lang="en-AU" sz="1200" dirty="0" smtClean="0"/>
              <a:t>cobblestone</a:t>
            </a:r>
            <a:endParaRPr lang="en-AU" sz="1200" dirty="0"/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scene07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0124431" y="4127805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Building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Garden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clock</a:t>
            </a: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scene10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720" y="5718185"/>
            <a:ext cx="792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Additionally to the tags above, for each image, add the following </a:t>
            </a:r>
            <a:r>
              <a:rPr lang="en-AU" sz="1400" dirty="0" smtClean="0"/>
              <a:t>machine tag: </a:t>
            </a:r>
            <a:endParaRPr lang="en-AU" sz="1400" dirty="0" smtClean="0"/>
          </a:p>
          <a:p>
            <a:r>
              <a:rPr lang="en-AU" sz="1400" b="1" dirty="0" err="1" smtClean="0"/>
              <a:t>vqegGlasgow:device</a:t>
            </a:r>
            <a:r>
              <a:rPr lang="en-AU" sz="1400" b="1" dirty="0" smtClean="0"/>
              <a:t>=</a:t>
            </a:r>
            <a:r>
              <a:rPr lang="en-AU" sz="1400" b="1" dirty="0" err="1" smtClean="0"/>
              <a:t>cameraname</a:t>
            </a:r>
            <a:r>
              <a:rPr lang="en-AU" sz="1400" b="1" dirty="0" smtClean="0"/>
              <a:t>, </a:t>
            </a:r>
            <a:r>
              <a:rPr lang="en-AU" sz="1400" dirty="0" smtClean="0"/>
              <a:t>w</a:t>
            </a:r>
            <a:r>
              <a:rPr lang="en-AU" sz="1400" dirty="0" smtClean="0"/>
              <a:t>here </a:t>
            </a:r>
            <a:r>
              <a:rPr lang="en-AU" sz="1400" dirty="0" err="1" smtClean="0"/>
              <a:t>cameraname</a:t>
            </a:r>
            <a:r>
              <a:rPr lang="en-AU" sz="1400" dirty="0" smtClean="0"/>
              <a:t> is a unique identifier (e.g. name of your camera)</a:t>
            </a:r>
          </a:p>
          <a:p>
            <a:r>
              <a:rPr lang="en-AU" sz="1400" dirty="0" smtClean="0"/>
              <a:t>Examples: </a:t>
            </a:r>
          </a:p>
          <a:p>
            <a:r>
              <a:rPr lang="en-AU" sz="1400" dirty="0" err="1" smtClean="0"/>
              <a:t>vqegGlasgow:device</a:t>
            </a:r>
            <a:r>
              <a:rPr lang="en-AU" sz="1400" dirty="0" smtClean="0"/>
              <a:t>=eos70D</a:t>
            </a:r>
          </a:p>
          <a:p>
            <a:r>
              <a:rPr lang="en-AU" sz="1400" dirty="0" err="1"/>
              <a:t>vqegGlasgow:device</a:t>
            </a:r>
            <a:r>
              <a:rPr lang="en-AU" sz="1400" dirty="0" smtClean="0"/>
              <a:t>=iphone5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115924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Upload of photos captured </a:t>
            </a:r>
            <a:r>
              <a:rPr lang="en-AU" dirty="0" smtClean="0"/>
              <a:t>on Tue </a:t>
            </a:r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Sep</a:t>
            </a:r>
            <a:endParaRPr lang="en-AU" dirty="0"/>
          </a:p>
        </p:txBody>
      </p:sp>
      <p:pic>
        <p:nvPicPr>
          <p:cNvPr id="4" name="Picture 3" descr="Screen Shot 2015-09-16 at 11.50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937"/>
            <a:ext cx="12192000" cy="2291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37" y="1588687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Glasgow_sc11_camXX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36624" y="1588687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Glasgow_sc12_camXX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22210" y="1588687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Glasgow_sc13_camXX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717832" y="1588687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Glasgow_sc14_camXX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24852" y="1588687"/>
            <a:ext cx="180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Glasgow_sc15_camXX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594891" y="6374568"/>
            <a:ext cx="181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XX: camera ID number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355" y="3818907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Church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Graveyard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landscape</a:t>
            </a: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scene11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871598" y="3818907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Church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Landscape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garden</a:t>
            </a: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scene14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2230" y="3818907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Water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Reflection</a:t>
            </a:r>
          </a:p>
          <a:p>
            <a:pPr lvl="0"/>
            <a:r>
              <a:rPr lang="en-AU" sz="1200" dirty="0" err="1" smtClean="0">
                <a:solidFill>
                  <a:prstClr val="black"/>
                </a:solidFill>
              </a:rPr>
              <a:t>Shopping_cart</a:t>
            </a:r>
            <a:endParaRPr lang="en-AU" sz="1200" dirty="0" smtClean="0">
              <a:solidFill>
                <a:prstClr val="black"/>
              </a:solidFill>
            </a:endParaRPr>
          </a:p>
          <a:p>
            <a:pPr lvl="0"/>
            <a:r>
              <a:rPr lang="en-AU" sz="1200" dirty="0" err="1" smtClean="0">
                <a:solidFill>
                  <a:prstClr val="black"/>
                </a:solidFill>
              </a:rPr>
              <a:t>Shopping_trolley</a:t>
            </a:r>
            <a:endParaRPr lang="en-AU" sz="1200" dirty="0" smtClean="0">
              <a:solidFill>
                <a:prstClr val="black"/>
              </a:solidFill>
            </a:endParaRP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River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abstract</a:t>
            </a:r>
          </a:p>
          <a:p>
            <a:pPr lvl="0"/>
            <a:r>
              <a:rPr lang="en-AU" sz="1200" dirty="0" err="1" smtClean="0">
                <a:solidFill>
                  <a:prstClr val="black"/>
                </a:solidFill>
              </a:rPr>
              <a:t>vqegGlasgow:scene</a:t>
            </a:r>
            <a:r>
              <a:rPr lang="en-AU" sz="1200" dirty="0" smtClean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scene13</a:t>
            </a:r>
            <a:endParaRPr lang="en-AU" sz="1200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1781" y="3818907"/>
            <a:ext cx="20062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River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Bridge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landscape</a:t>
            </a: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scene12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13517" y="3818907"/>
            <a:ext cx="200622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Tags:</a:t>
            </a:r>
          </a:p>
          <a:p>
            <a:r>
              <a:rPr lang="en-AU" sz="1200" dirty="0"/>
              <a:t>Outdoor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Street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Cobble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Architecture</a:t>
            </a:r>
          </a:p>
          <a:p>
            <a:pPr lvl="0"/>
            <a:r>
              <a:rPr lang="en-AU" sz="1200" dirty="0" smtClean="0">
                <a:solidFill>
                  <a:prstClr val="black"/>
                </a:solidFill>
              </a:rPr>
              <a:t>buildings</a:t>
            </a: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 err="1">
                <a:solidFill>
                  <a:prstClr val="black"/>
                </a:solidFill>
              </a:rPr>
              <a:t>vqegGlasgow:scene</a:t>
            </a:r>
            <a:r>
              <a:rPr lang="en-AU" sz="1200" dirty="0">
                <a:solidFill>
                  <a:prstClr val="black"/>
                </a:solidFill>
              </a:rPr>
              <a:t>=</a:t>
            </a:r>
            <a:r>
              <a:rPr lang="en-AU" sz="1200" dirty="0" smtClean="0">
                <a:solidFill>
                  <a:prstClr val="black"/>
                </a:solidFill>
              </a:rPr>
              <a:t>scene15</a:t>
            </a:r>
            <a:endParaRPr lang="en-AU" sz="1200" dirty="0">
              <a:solidFill>
                <a:prstClr val="black"/>
              </a:solidFill>
            </a:endParaRPr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720" y="5718185"/>
            <a:ext cx="792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Additionally to the tags above, for each image, add the following </a:t>
            </a:r>
            <a:r>
              <a:rPr lang="en-AU" sz="1400" dirty="0" smtClean="0"/>
              <a:t>machine tag: </a:t>
            </a:r>
            <a:endParaRPr lang="en-AU" sz="1400" dirty="0" smtClean="0"/>
          </a:p>
          <a:p>
            <a:r>
              <a:rPr lang="en-AU" sz="1400" b="1" dirty="0" err="1" smtClean="0"/>
              <a:t>vqegGlasgow:device</a:t>
            </a:r>
            <a:r>
              <a:rPr lang="en-AU" sz="1400" b="1" dirty="0" smtClean="0"/>
              <a:t>=</a:t>
            </a:r>
            <a:r>
              <a:rPr lang="en-AU" sz="1400" b="1" dirty="0" err="1" smtClean="0"/>
              <a:t>cameraname</a:t>
            </a:r>
            <a:r>
              <a:rPr lang="en-AU" sz="1400" b="1" dirty="0" smtClean="0"/>
              <a:t>, </a:t>
            </a:r>
            <a:r>
              <a:rPr lang="en-AU" sz="1400" dirty="0" smtClean="0"/>
              <a:t>w</a:t>
            </a:r>
            <a:r>
              <a:rPr lang="en-AU" sz="1400" dirty="0" smtClean="0"/>
              <a:t>here </a:t>
            </a:r>
            <a:r>
              <a:rPr lang="en-AU" sz="1400" dirty="0" err="1" smtClean="0"/>
              <a:t>cameraname</a:t>
            </a:r>
            <a:r>
              <a:rPr lang="en-AU" sz="1400" dirty="0" smtClean="0"/>
              <a:t> is a unique identifier (e.g. name of your camera)</a:t>
            </a:r>
          </a:p>
          <a:p>
            <a:r>
              <a:rPr lang="en-AU" sz="1400" dirty="0" smtClean="0"/>
              <a:t>Examples: </a:t>
            </a:r>
          </a:p>
          <a:p>
            <a:r>
              <a:rPr lang="en-AU" sz="1400" dirty="0" err="1" smtClean="0"/>
              <a:t>vqegGlasgow:device</a:t>
            </a:r>
            <a:r>
              <a:rPr lang="en-AU" sz="1400" dirty="0" smtClean="0"/>
              <a:t>=eos70D</a:t>
            </a:r>
          </a:p>
          <a:p>
            <a:r>
              <a:rPr lang="en-AU" sz="1400" dirty="0" err="1"/>
              <a:t>vqegGlasgow:device</a:t>
            </a:r>
            <a:r>
              <a:rPr lang="en-AU" sz="1400" dirty="0" smtClean="0"/>
              <a:t>=iphone5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183290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1064</Words>
  <Application>Microsoft Macintosh PowerPoint</Application>
  <PresentationFormat>Custom</PresentationFormat>
  <Paragraphs>316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VIME Agenda</vt:lpstr>
      <vt:lpstr>Topics (in no order)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  <vt:lpstr>Upload of photos captured on Tue 15th Sep</vt:lpstr>
    </vt:vector>
  </TitlesOfParts>
  <Company>Qualcomm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VIME Agenda</dc:title>
  <dc:creator>Goel, James</dc:creator>
  <cp:lastModifiedBy>Quan Huynh-Thu</cp:lastModifiedBy>
  <cp:revision>95</cp:revision>
  <dcterms:created xsi:type="dcterms:W3CDTF">2015-09-15T15:49:21Z</dcterms:created>
  <dcterms:modified xsi:type="dcterms:W3CDTF">2015-09-17T08:22:24Z</dcterms:modified>
</cp:coreProperties>
</file>