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92" y="-7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5F6BF36-D959-47E7-B762-34096EC161B6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Test Designs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19163" indent="-919163">
              <a:spcAft>
                <a:spcPts val="1800"/>
              </a:spcAft>
              <a:buClr>
                <a:srgbClr val="FFFFFF"/>
              </a:buClr>
            </a:pPr>
            <a:r>
              <a:rPr lang="en-US" sz="2000" spc="-1" dirty="0" smtClean="0">
                <a:latin typeface="Arial"/>
              </a:rPr>
              <a:t>1)	(SRC </a:t>
            </a:r>
            <a:r>
              <a:rPr lang="en-US" sz="2000" spc="-1" dirty="0">
                <a:latin typeface="Arial"/>
              </a:rPr>
              <a:t>X HRC) – Standard HRC test design.</a:t>
            </a:r>
            <a:endParaRPr dirty="0"/>
          </a:p>
          <a:p>
            <a:pPr marL="919163" indent="-919163">
              <a:spcAft>
                <a:spcPts val="1800"/>
              </a:spcAft>
              <a:buClr>
                <a:srgbClr val="FFFFFF"/>
              </a:buClr>
            </a:pPr>
            <a:r>
              <a:rPr lang="en-US" sz="2000" spc="-1" dirty="0" smtClean="0">
                <a:latin typeface="Arial"/>
              </a:rPr>
              <a:t>2)	(RSRC </a:t>
            </a:r>
            <a:r>
              <a:rPr lang="en-US" sz="2000" spc="-1" dirty="0">
                <a:latin typeface="Arial"/>
              </a:rPr>
              <a:t>X HRC) – Related sources per HRC.</a:t>
            </a:r>
            <a:endParaRPr dirty="0"/>
          </a:p>
          <a:p>
            <a:pPr marL="919163" indent="-919163">
              <a:spcAft>
                <a:spcPts val="1800"/>
              </a:spcAft>
              <a:buClr>
                <a:srgbClr val="FFFFFF"/>
              </a:buClr>
            </a:pPr>
            <a:r>
              <a:rPr lang="en-US" sz="2000" spc="-1" dirty="0" smtClean="0">
                <a:latin typeface="Arial"/>
              </a:rPr>
              <a:t>3)	(CD-SRC </a:t>
            </a:r>
            <a:r>
              <a:rPr lang="en-US" sz="2000" spc="-1" dirty="0">
                <a:latin typeface="Arial"/>
              </a:rPr>
              <a:t>X HRC) – Random sources with the “O Metric” calculated.</a:t>
            </a:r>
            <a:endParaRPr dirty="0"/>
          </a:p>
          <a:p>
            <a:pPr marL="919163" indent="-919163">
              <a:spcAft>
                <a:spcPts val="1800"/>
              </a:spcAft>
              <a:buClr>
                <a:srgbClr val="FFFFFF"/>
              </a:buClr>
            </a:pPr>
            <a:r>
              <a:rPr lang="en-US" sz="2000" spc="-1" dirty="0" smtClean="0">
                <a:latin typeface="Arial"/>
              </a:rPr>
              <a:t>4)	(RSRC </a:t>
            </a:r>
            <a:r>
              <a:rPr lang="en-US" sz="2000" spc="-1" dirty="0">
                <a:latin typeface="Arial"/>
              </a:rPr>
              <a:t>X HRC) – Reused footage from 2, but </a:t>
            </a:r>
            <a:r>
              <a:rPr lang="en-US" sz="2000" spc="-1" dirty="0" smtClean="0">
                <a:latin typeface="Arial"/>
              </a:rPr>
              <a:t>different </a:t>
            </a:r>
            <a:r>
              <a:rPr lang="en-US" sz="2000" spc="-1" dirty="0">
                <a:latin typeface="Arial"/>
              </a:rPr>
              <a:t>HRC mapping</a:t>
            </a:r>
            <a:r>
              <a:rPr lang="en-US" sz="2000" spc="-1" dirty="0" smtClean="0">
                <a:latin typeface="Arial"/>
              </a:rPr>
              <a:t>.</a:t>
            </a:r>
            <a:endParaRPr lang="en-US" dirty="0"/>
          </a:p>
          <a:p>
            <a:pPr marL="919163" indent="-919163">
              <a:spcAft>
                <a:spcPts val="1800"/>
              </a:spcAft>
              <a:buClr>
                <a:srgbClr val="FFFFFF"/>
              </a:buClr>
            </a:pPr>
            <a:r>
              <a:rPr lang="en-US" sz="2000" spc="-1" dirty="0" smtClean="0">
                <a:latin typeface="Arial"/>
              </a:rPr>
              <a:t>5)	(CD-SRC </a:t>
            </a:r>
            <a:r>
              <a:rPr lang="en-US" sz="2000" spc="-1" dirty="0">
                <a:latin typeface="Arial"/>
              </a:rPr>
              <a:t>X HRC) – Reused footage from 3 with same “O Metric” calculated, but with different HRC mapping.</a:t>
            </a:r>
            <a:endParaRPr dirty="0"/>
          </a:p>
          <a:p>
            <a:pPr marL="919163" indent="-919163">
              <a:spcAft>
                <a:spcPts val="1800"/>
              </a:spcAft>
            </a:pPr>
            <a:r>
              <a:rPr lang="en-US" sz="2000" spc="-1" dirty="0" smtClean="0">
                <a:latin typeface="Arial"/>
              </a:rPr>
              <a:t>6)	(CD-SRC </a:t>
            </a:r>
            <a:r>
              <a:rPr lang="en-US" sz="2000" spc="-1" dirty="0">
                <a:latin typeface="Arial"/>
              </a:rPr>
              <a:t>X HRC) – Reused footage from 3, but used a random number generator for coding complexity calculation.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MOS per Test</a:t>
            </a:r>
            <a:endParaRPr/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806760" y="1768680"/>
            <a:ext cx="2314800" cy="209124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3"/>
          <a:stretch/>
        </p:blipFill>
        <p:spPr>
          <a:xfrm>
            <a:off x="3873960" y="1768680"/>
            <a:ext cx="2314800" cy="209124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4"/>
          <a:stretch/>
        </p:blipFill>
        <p:spPr>
          <a:xfrm>
            <a:off x="6940800" y="1768680"/>
            <a:ext cx="2314800" cy="209124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5"/>
          <a:stretch/>
        </p:blipFill>
        <p:spPr>
          <a:xfrm>
            <a:off x="6940800" y="4059000"/>
            <a:ext cx="2314800" cy="209124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6"/>
          <a:stretch/>
        </p:blipFill>
        <p:spPr>
          <a:xfrm>
            <a:off x="3873960" y="4059000"/>
            <a:ext cx="2314800" cy="209124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7"/>
          <a:stretch/>
        </p:blipFill>
        <p:spPr>
          <a:xfrm>
            <a:off x="806760" y="4059000"/>
            <a:ext cx="2314800" cy="209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Test Comparisons </a:t>
            </a:r>
            <a:endParaRPr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613049" y="1371878"/>
            <a:ext cx="6853541" cy="548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Test Comparisons </a:t>
            </a:r>
            <a:endParaRPr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06006" y="1563480"/>
            <a:ext cx="8667627" cy="548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78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Pinson</cp:lastModifiedBy>
  <cp:revision>3</cp:revision>
  <dcterms:created xsi:type="dcterms:W3CDTF">2015-09-10T09:57:23Z</dcterms:created>
  <dcterms:modified xsi:type="dcterms:W3CDTF">2015-09-10T17:17:25Z</dcterms:modified>
  <dc:language>en-US</dc:language>
</cp:coreProperties>
</file>