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8" r:id="rId3"/>
    <p:sldId id="298" r:id="rId4"/>
    <p:sldId id="324" r:id="rId5"/>
    <p:sldId id="265" r:id="rId6"/>
    <p:sldId id="335" r:id="rId7"/>
    <p:sldId id="336" r:id="rId8"/>
    <p:sldId id="337" r:id="rId9"/>
    <p:sldId id="314" r:id="rId10"/>
    <p:sldId id="317" r:id="rId11"/>
    <p:sldId id="319" r:id="rId12"/>
    <p:sldId id="33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C25"/>
    <a:srgbClr val="9C5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76B6C-215B-46C8-939F-8B09F78C573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ECB0A-369A-462E-A99A-BEBFE83DA38A}">
      <dgm:prSet phldrT="[Text]"/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DAD4B346-0752-4224-A2E5-D45E325FDBEC}" type="parTrans" cxnId="{3678DC4B-231F-4E2C-ADEB-0E4DB2567493}">
      <dgm:prSet/>
      <dgm:spPr/>
      <dgm:t>
        <a:bodyPr/>
        <a:lstStyle/>
        <a:p>
          <a:endParaRPr lang="en-US"/>
        </a:p>
      </dgm:t>
    </dgm:pt>
    <dgm:pt modelId="{379DC01E-680A-4C6D-8E8F-746733C06395}" type="sibTrans" cxnId="{3678DC4B-231F-4E2C-ADEB-0E4DB2567493}">
      <dgm:prSet/>
      <dgm:spPr/>
      <dgm:t>
        <a:bodyPr/>
        <a:lstStyle/>
        <a:p>
          <a:endParaRPr lang="en-US"/>
        </a:p>
      </dgm:t>
    </dgm:pt>
    <dgm:pt modelId="{32407E4D-A96B-4C5A-91A0-BFF9DF5D2E29}">
      <dgm:prSet phldrT="[Text]"/>
      <dgm:spPr/>
      <dgm:t>
        <a:bodyPr/>
        <a:lstStyle/>
        <a:p>
          <a:r>
            <a:rPr lang="en-US" b="0" dirty="0" smtClean="0"/>
            <a:t>Defines image space as a set of guiding categories</a:t>
          </a:r>
          <a:endParaRPr lang="en-US" b="0" dirty="0"/>
        </a:p>
      </dgm:t>
    </dgm:pt>
    <dgm:pt modelId="{708F6EAB-929F-4DD7-873D-10647BF871E0}" type="parTrans" cxnId="{53EA1217-4976-403F-842C-E9CF7F7C6923}">
      <dgm:prSet/>
      <dgm:spPr/>
      <dgm:t>
        <a:bodyPr/>
        <a:lstStyle/>
        <a:p>
          <a:endParaRPr lang="en-US"/>
        </a:p>
      </dgm:t>
    </dgm:pt>
    <dgm:pt modelId="{DD582191-3779-45DF-8007-69ACA0A2C1B8}" type="sibTrans" cxnId="{53EA1217-4976-403F-842C-E9CF7F7C6923}">
      <dgm:prSet/>
      <dgm:spPr/>
      <dgm:t>
        <a:bodyPr/>
        <a:lstStyle/>
        <a:p>
          <a:endParaRPr lang="en-US"/>
        </a:p>
      </dgm:t>
    </dgm:pt>
    <dgm:pt modelId="{B75430A2-CCC2-4E1C-83FB-CF6CE3CC2919}">
      <dgm:prSet phldrT="[Text]"/>
      <dgm:spPr/>
      <dgm:t>
        <a:bodyPr/>
        <a:lstStyle/>
        <a:p>
          <a:r>
            <a:rPr lang="en-US" dirty="0" smtClean="0"/>
            <a:t>Quantitative Measures</a:t>
          </a:r>
          <a:endParaRPr lang="en-US" dirty="0"/>
        </a:p>
      </dgm:t>
    </dgm:pt>
    <dgm:pt modelId="{C4F45A10-BA37-4207-9D74-4AB79A873236}" type="parTrans" cxnId="{4C03FC7C-CD7C-407C-9866-01C5AA7B9BED}">
      <dgm:prSet/>
      <dgm:spPr/>
      <dgm:t>
        <a:bodyPr/>
        <a:lstStyle/>
        <a:p>
          <a:endParaRPr lang="en-US"/>
        </a:p>
      </dgm:t>
    </dgm:pt>
    <dgm:pt modelId="{791CFE39-91C9-4CE8-B79A-E88427626193}" type="sibTrans" cxnId="{4C03FC7C-CD7C-407C-9866-01C5AA7B9BED}">
      <dgm:prSet/>
      <dgm:spPr/>
      <dgm:t>
        <a:bodyPr/>
        <a:lstStyle/>
        <a:p>
          <a:endParaRPr lang="en-US"/>
        </a:p>
      </dgm:t>
    </dgm:pt>
    <dgm:pt modelId="{0396C9EB-2926-496A-9766-52A915290218}">
      <dgm:prSet phldrT="[Text]"/>
      <dgm:spPr/>
      <dgm:t>
        <a:bodyPr/>
        <a:lstStyle/>
        <a:p>
          <a:r>
            <a:rPr lang="en-US" dirty="0" smtClean="0"/>
            <a:t>Objective algorithms</a:t>
          </a:r>
          <a:endParaRPr lang="en-US" dirty="0"/>
        </a:p>
      </dgm:t>
    </dgm:pt>
    <dgm:pt modelId="{69E91030-CD6F-4F75-8B2A-963D63249931}" type="parTrans" cxnId="{FC3779E3-6956-413E-9CD5-D84B16EC45ED}">
      <dgm:prSet/>
      <dgm:spPr/>
      <dgm:t>
        <a:bodyPr/>
        <a:lstStyle/>
        <a:p>
          <a:endParaRPr lang="en-US"/>
        </a:p>
      </dgm:t>
    </dgm:pt>
    <dgm:pt modelId="{C568D7CC-4B4D-4A65-8C7F-43141B3D0ADD}" type="sibTrans" cxnId="{FC3779E3-6956-413E-9CD5-D84B16EC45ED}">
      <dgm:prSet/>
      <dgm:spPr/>
      <dgm:t>
        <a:bodyPr/>
        <a:lstStyle/>
        <a:p>
          <a:endParaRPr lang="en-US"/>
        </a:p>
      </dgm:t>
    </dgm:pt>
    <dgm:pt modelId="{9A20E8EE-58EB-41D2-9059-63B9BE47AF4D}">
      <dgm:prSet phldrT="[Text]"/>
      <dgm:spPr/>
      <dgm:t>
        <a:bodyPr/>
        <a:lstStyle/>
        <a:p>
          <a:r>
            <a:rPr lang="en-US" dirty="0" smtClean="0"/>
            <a:t>MOS Prediction</a:t>
          </a:r>
          <a:endParaRPr lang="en-US" dirty="0"/>
        </a:p>
      </dgm:t>
    </dgm:pt>
    <dgm:pt modelId="{9BB3F664-57F3-4C35-A2E5-8084ED08BDBA}" type="parTrans" cxnId="{9A17138E-6BCE-4E96-A164-E6422D1F896B}">
      <dgm:prSet/>
      <dgm:spPr/>
      <dgm:t>
        <a:bodyPr/>
        <a:lstStyle/>
        <a:p>
          <a:endParaRPr lang="en-US"/>
        </a:p>
      </dgm:t>
    </dgm:pt>
    <dgm:pt modelId="{1CAA8627-855D-4919-9010-EDB657B94831}" type="sibTrans" cxnId="{9A17138E-6BCE-4E96-A164-E6422D1F896B}">
      <dgm:prSet/>
      <dgm:spPr/>
      <dgm:t>
        <a:bodyPr/>
        <a:lstStyle/>
        <a:p>
          <a:endParaRPr lang="en-US"/>
        </a:p>
      </dgm:t>
    </dgm:pt>
    <dgm:pt modelId="{45FCDF84-598E-4846-BFBC-27A8F427D935}">
      <dgm:prSet phldrT="[Text]"/>
      <dgm:spPr/>
      <dgm:t>
        <a:bodyPr/>
        <a:lstStyle/>
        <a:p>
          <a:r>
            <a:rPr lang="en-US" dirty="0" smtClean="0"/>
            <a:t>Subjective studies</a:t>
          </a:r>
          <a:endParaRPr lang="en-US" dirty="0"/>
        </a:p>
      </dgm:t>
    </dgm:pt>
    <dgm:pt modelId="{A999C052-6BB6-4FD6-833B-E2B8F5ED35A7}" type="parTrans" cxnId="{066ADF1F-E85F-4C35-A8E1-0ACF75C5FCBC}">
      <dgm:prSet/>
      <dgm:spPr/>
      <dgm:t>
        <a:bodyPr/>
        <a:lstStyle/>
        <a:p>
          <a:endParaRPr lang="en-US"/>
        </a:p>
      </dgm:t>
    </dgm:pt>
    <dgm:pt modelId="{665B9F0E-9D17-45E1-8F2C-74BF2E7EADCA}" type="sibTrans" cxnId="{066ADF1F-E85F-4C35-A8E1-0ACF75C5FCBC}">
      <dgm:prSet/>
      <dgm:spPr/>
      <dgm:t>
        <a:bodyPr/>
        <a:lstStyle/>
        <a:p>
          <a:endParaRPr lang="en-US"/>
        </a:p>
      </dgm:t>
    </dgm:pt>
    <dgm:pt modelId="{0116F84C-6DA5-47AE-9179-5286C1D71F89}">
      <dgm:prSet phldrT="[Text]"/>
      <dgm:spPr/>
      <dgm:t>
        <a:bodyPr/>
        <a:lstStyle/>
        <a:p>
          <a:r>
            <a:rPr lang="en-US" b="0" dirty="0" smtClean="0"/>
            <a:t>Outdoor Day – Landscape</a:t>
          </a:r>
          <a:endParaRPr lang="en-US" b="0" dirty="0"/>
        </a:p>
      </dgm:t>
    </dgm:pt>
    <dgm:pt modelId="{3E1F9E06-20FA-47E5-BF8D-547C6E3F693F}" type="parTrans" cxnId="{56B3195A-2901-4C57-8DCA-C75B0495744F}">
      <dgm:prSet/>
      <dgm:spPr/>
      <dgm:t>
        <a:bodyPr/>
        <a:lstStyle/>
        <a:p>
          <a:endParaRPr lang="en-US"/>
        </a:p>
      </dgm:t>
    </dgm:pt>
    <dgm:pt modelId="{49A6D837-0270-47DE-81F3-1D3A8792DD17}" type="sibTrans" cxnId="{56B3195A-2901-4C57-8DCA-C75B0495744F}">
      <dgm:prSet/>
      <dgm:spPr/>
      <dgm:t>
        <a:bodyPr/>
        <a:lstStyle/>
        <a:p>
          <a:endParaRPr lang="en-US"/>
        </a:p>
      </dgm:t>
    </dgm:pt>
    <dgm:pt modelId="{6B1A44EF-B215-42C3-9EC2-5D03A36E319D}">
      <dgm:prSet/>
      <dgm:spPr/>
      <dgm:t>
        <a:bodyPr/>
        <a:lstStyle/>
        <a:p>
          <a:r>
            <a:rPr lang="en-US" b="0" dirty="0" smtClean="0"/>
            <a:t>Indoor – Wall Hanging</a:t>
          </a:r>
        </a:p>
      </dgm:t>
    </dgm:pt>
    <dgm:pt modelId="{2AD3B1FC-3F06-4F1A-BD0B-119A8A3B532F}" type="parTrans" cxnId="{FFC04830-8C91-4569-8FBD-8573382D3EFC}">
      <dgm:prSet/>
      <dgm:spPr/>
      <dgm:t>
        <a:bodyPr/>
        <a:lstStyle/>
        <a:p>
          <a:endParaRPr lang="en-US"/>
        </a:p>
      </dgm:t>
    </dgm:pt>
    <dgm:pt modelId="{9485D06E-288B-4878-882E-C96D320F7760}" type="sibTrans" cxnId="{FFC04830-8C91-4569-8FBD-8573382D3EFC}">
      <dgm:prSet/>
      <dgm:spPr/>
      <dgm:t>
        <a:bodyPr/>
        <a:lstStyle/>
        <a:p>
          <a:endParaRPr lang="en-US"/>
        </a:p>
      </dgm:t>
    </dgm:pt>
    <dgm:pt modelId="{A3A9C04C-4B16-4277-AB05-3C45323367E5}">
      <dgm:prSet/>
      <dgm:spPr/>
      <dgm:t>
        <a:bodyPr/>
        <a:lstStyle/>
        <a:p>
          <a:r>
            <a:rPr lang="en-US" b="0" dirty="0" smtClean="0"/>
            <a:t>Indoor – Arrangements</a:t>
          </a:r>
          <a:endParaRPr lang="en-US" b="0" dirty="0"/>
        </a:p>
      </dgm:t>
    </dgm:pt>
    <dgm:pt modelId="{DB8E43BC-6C91-444F-9DEF-8D27253DF402}" type="parTrans" cxnId="{A173ADBD-6818-4441-8ED4-05693E51A44C}">
      <dgm:prSet/>
      <dgm:spPr/>
      <dgm:t>
        <a:bodyPr/>
        <a:lstStyle/>
        <a:p>
          <a:endParaRPr lang="en-US"/>
        </a:p>
      </dgm:t>
    </dgm:pt>
    <dgm:pt modelId="{0AB1FA5E-C9B2-4651-8B30-B33A4D3A7AF5}" type="sibTrans" cxnId="{A173ADBD-6818-4441-8ED4-05693E51A44C}">
      <dgm:prSet/>
      <dgm:spPr/>
      <dgm:t>
        <a:bodyPr/>
        <a:lstStyle/>
        <a:p>
          <a:endParaRPr lang="en-US"/>
        </a:p>
      </dgm:t>
    </dgm:pt>
    <dgm:pt modelId="{CAD92D25-3CBF-4820-8C57-45447BAB9966}">
      <dgm:prSet/>
      <dgm:spPr/>
      <dgm:t>
        <a:bodyPr/>
        <a:lstStyle/>
        <a:p>
          <a:r>
            <a:rPr lang="en-US" b="0" dirty="0" smtClean="0"/>
            <a:t>Outdoor Night – Landmark</a:t>
          </a:r>
          <a:endParaRPr lang="en-US" b="0" dirty="0"/>
        </a:p>
      </dgm:t>
    </dgm:pt>
    <dgm:pt modelId="{EC6F5EE9-7BF1-4D76-95C0-B241ED7CDAB6}" type="parTrans" cxnId="{18F99C27-4F8C-4B45-870F-0DAF42DFEA64}">
      <dgm:prSet/>
      <dgm:spPr/>
      <dgm:t>
        <a:bodyPr/>
        <a:lstStyle/>
        <a:p>
          <a:endParaRPr lang="en-US"/>
        </a:p>
      </dgm:t>
    </dgm:pt>
    <dgm:pt modelId="{19ABE4A3-A746-4238-9072-E0B387307403}" type="sibTrans" cxnId="{18F99C27-4F8C-4B45-870F-0DAF42DFEA64}">
      <dgm:prSet/>
      <dgm:spPr/>
      <dgm:t>
        <a:bodyPr/>
        <a:lstStyle/>
        <a:p>
          <a:endParaRPr lang="en-US"/>
        </a:p>
      </dgm:t>
    </dgm:pt>
    <dgm:pt modelId="{70D54E0F-F61B-4884-9805-91A05C986F88}">
      <dgm:prSet/>
      <dgm:spPr/>
      <dgm:t>
        <a:bodyPr/>
        <a:lstStyle/>
        <a:p>
          <a:r>
            <a:rPr lang="en-US" b="0" dirty="0" smtClean="0"/>
            <a:t>Interpretable quality aware features</a:t>
          </a:r>
        </a:p>
      </dgm:t>
    </dgm:pt>
    <dgm:pt modelId="{128E4A30-96EA-4BE1-B8F3-CD8FD4D17664}" type="parTrans" cxnId="{3873ACB6-FC15-44D5-AE00-A0E257BF6672}">
      <dgm:prSet/>
      <dgm:spPr/>
      <dgm:t>
        <a:bodyPr/>
        <a:lstStyle/>
        <a:p>
          <a:endParaRPr lang="en-US"/>
        </a:p>
      </dgm:t>
    </dgm:pt>
    <dgm:pt modelId="{C17222F7-AB6E-4F39-B2F3-4C9DD6A7D798}" type="sibTrans" cxnId="{3873ACB6-FC15-44D5-AE00-A0E257BF6672}">
      <dgm:prSet/>
      <dgm:spPr/>
      <dgm:t>
        <a:bodyPr/>
        <a:lstStyle/>
        <a:p>
          <a:endParaRPr lang="en-US"/>
        </a:p>
      </dgm:t>
    </dgm:pt>
    <dgm:pt modelId="{8B2C8FDD-9AF7-48F6-970D-C16AE31DC97D}">
      <dgm:prSet/>
      <dgm:spPr/>
      <dgm:t>
        <a:bodyPr/>
        <a:lstStyle/>
        <a:p>
          <a:r>
            <a:rPr lang="en-US" b="0" dirty="0" smtClean="0"/>
            <a:t>NSS Model</a:t>
          </a:r>
          <a:endParaRPr lang="en-US" b="0" dirty="0"/>
        </a:p>
      </dgm:t>
    </dgm:pt>
    <dgm:pt modelId="{CFF430D8-457F-4F51-A0FE-0A622F705422}" type="parTrans" cxnId="{91FDCCFE-099C-4D6A-8AA2-F9171FE0B6A4}">
      <dgm:prSet/>
      <dgm:spPr/>
      <dgm:t>
        <a:bodyPr/>
        <a:lstStyle/>
        <a:p>
          <a:endParaRPr lang="en-US"/>
        </a:p>
      </dgm:t>
    </dgm:pt>
    <dgm:pt modelId="{132DA41C-2D94-4408-BF23-8CED188631A7}" type="sibTrans" cxnId="{91FDCCFE-099C-4D6A-8AA2-F9171FE0B6A4}">
      <dgm:prSet/>
      <dgm:spPr/>
      <dgm:t>
        <a:bodyPr/>
        <a:lstStyle/>
        <a:p>
          <a:endParaRPr lang="en-US"/>
        </a:p>
      </dgm:t>
    </dgm:pt>
    <dgm:pt modelId="{6A734320-9F01-4DED-B8CC-7680BFBC5ACD}">
      <dgm:prSet/>
      <dgm:spPr/>
      <dgm:t>
        <a:bodyPr/>
        <a:lstStyle/>
        <a:p>
          <a:r>
            <a:rPr lang="en-US" dirty="0" smtClean="0"/>
            <a:t>Training and testing on representative data</a:t>
          </a:r>
        </a:p>
      </dgm:t>
    </dgm:pt>
    <dgm:pt modelId="{B6B8C7CB-4087-4D56-B6CC-59ECDA062407}" type="parTrans" cxnId="{44F8EFF3-1817-430F-A435-86BAC911BCA9}">
      <dgm:prSet/>
      <dgm:spPr/>
      <dgm:t>
        <a:bodyPr/>
        <a:lstStyle/>
        <a:p>
          <a:endParaRPr lang="en-US"/>
        </a:p>
      </dgm:t>
    </dgm:pt>
    <dgm:pt modelId="{79E214ED-3E9F-4249-8DDF-E5014F007C3A}" type="sibTrans" cxnId="{44F8EFF3-1817-430F-A435-86BAC911BCA9}">
      <dgm:prSet/>
      <dgm:spPr/>
      <dgm:t>
        <a:bodyPr/>
        <a:lstStyle/>
        <a:p>
          <a:endParaRPr lang="en-US"/>
        </a:p>
      </dgm:t>
    </dgm:pt>
    <dgm:pt modelId="{0F41CFEB-0936-47F7-B106-139D23351F47}" type="pres">
      <dgm:prSet presAssocID="{7BA76B6C-215B-46C8-939F-8B09F78C5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AF8F60-AC8A-476D-8876-6E564FCB7580}" type="pres">
      <dgm:prSet presAssocID="{4CCECB0A-369A-462E-A99A-BEBFE83DA38A}" presName="composite" presStyleCnt="0"/>
      <dgm:spPr/>
    </dgm:pt>
    <dgm:pt modelId="{68FF4DEC-E190-4A71-B125-FFE4731D1961}" type="pres">
      <dgm:prSet presAssocID="{4CCECB0A-369A-462E-A99A-BEBFE83DA3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66BB2-5A3B-45DA-AE63-9B8504C1C2BD}" type="pres">
      <dgm:prSet presAssocID="{4CCECB0A-369A-462E-A99A-BEBFE83DA38A}" presName="parSh" presStyleLbl="node1" presStyleIdx="0" presStyleCnt="3"/>
      <dgm:spPr/>
      <dgm:t>
        <a:bodyPr/>
        <a:lstStyle/>
        <a:p>
          <a:endParaRPr lang="en-US"/>
        </a:p>
      </dgm:t>
    </dgm:pt>
    <dgm:pt modelId="{3D5C50BA-0422-4FAE-90B7-DB70F59B1552}" type="pres">
      <dgm:prSet presAssocID="{4CCECB0A-369A-462E-A99A-BEBFE83DA38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DD614-D2B0-4369-AF1C-C115ACFFA18F}" type="pres">
      <dgm:prSet presAssocID="{379DC01E-680A-4C6D-8E8F-746733C0639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29265E-AB55-483B-A60F-C3E0E624308D}" type="pres">
      <dgm:prSet presAssocID="{379DC01E-680A-4C6D-8E8F-746733C06395}" presName="connTx" presStyleLbl="sibTrans2D1" presStyleIdx="0" presStyleCnt="2"/>
      <dgm:spPr/>
      <dgm:t>
        <a:bodyPr/>
        <a:lstStyle/>
        <a:p>
          <a:endParaRPr lang="en-US"/>
        </a:p>
      </dgm:t>
    </dgm:pt>
    <dgm:pt modelId="{6D607375-1FF0-4C04-873F-B6F755E0B26B}" type="pres">
      <dgm:prSet presAssocID="{B75430A2-CCC2-4E1C-83FB-CF6CE3CC2919}" presName="composite" presStyleCnt="0"/>
      <dgm:spPr/>
    </dgm:pt>
    <dgm:pt modelId="{88A275A0-78AE-42F5-B878-3E001DA8D127}" type="pres">
      <dgm:prSet presAssocID="{B75430A2-CCC2-4E1C-83FB-CF6CE3CC29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28E80-5CEC-42FB-BC09-5DBFD4EE1562}" type="pres">
      <dgm:prSet presAssocID="{B75430A2-CCC2-4E1C-83FB-CF6CE3CC2919}" presName="parSh" presStyleLbl="node1" presStyleIdx="1" presStyleCnt="3"/>
      <dgm:spPr/>
      <dgm:t>
        <a:bodyPr/>
        <a:lstStyle/>
        <a:p>
          <a:endParaRPr lang="en-US"/>
        </a:p>
      </dgm:t>
    </dgm:pt>
    <dgm:pt modelId="{6EC42E65-35EE-4C5B-A593-C3192B4938D1}" type="pres">
      <dgm:prSet presAssocID="{B75430A2-CCC2-4E1C-83FB-CF6CE3CC291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CA3F-D9BE-451A-AF47-05977FD0C1FB}" type="pres">
      <dgm:prSet presAssocID="{791CFE39-91C9-4CE8-B79A-E884276261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04D0D9B-F66F-4743-84C8-0FBE42794287}" type="pres">
      <dgm:prSet presAssocID="{791CFE39-91C9-4CE8-B79A-E88427626193}" presName="connTx" presStyleLbl="sibTrans2D1" presStyleIdx="1" presStyleCnt="2"/>
      <dgm:spPr/>
      <dgm:t>
        <a:bodyPr/>
        <a:lstStyle/>
        <a:p>
          <a:endParaRPr lang="en-US"/>
        </a:p>
      </dgm:t>
    </dgm:pt>
    <dgm:pt modelId="{12F80B0E-7A5C-437A-B396-20A541DF3D72}" type="pres">
      <dgm:prSet presAssocID="{9A20E8EE-58EB-41D2-9059-63B9BE47AF4D}" presName="composite" presStyleCnt="0"/>
      <dgm:spPr/>
    </dgm:pt>
    <dgm:pt modelId="{E3F3BF9A-3494-4B10-8242-D9F3ACC82FC7}" type="pres">
      <dgm:prSet presAssocID="{9A20E8EE-58EB-41D2-9059-63B9BE47AF4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45FA-644B-4B99-A517-8C456871148B}" type="pres">
      <dgm:prSet presAssocID="{9A20E8EE-58EB-41D2-9059-63B9BE47AF4D}" presName="parSh" presStyleLbl="node1" presStyleIdx="2" presStyleCnt="3"/>
      <dgm:spPr/>
      <dgm:t>
        <a:bodyPr/>
        <a:lstStyle/>
        <a:p>
          <a:endParaRPr lang="en-US"/>
        </a:p>
      </dgm:t>
    </dgm:pt>
    <dgm:pt modelId="{15A5EC53-3988-44B5-9CE6-C133B125A278}" type="pres">
      <dgm:prSet presAssocID="{9A20E8EE-58EB-41D2-9059-63B9BE47AF4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48FCC5-233C-4D1A-91AD-548B26B6ADC4}" type="presOf" srcId="{6B1A44EF-B215-42C3-9EC2-5D03A36E319D}" destId="{3D5C50BA-0422-4FAE-90B7-DB70F59B1552}" srcOrd="0" destOrd="2" presId="urn:microsoft.com/office/officeart/2005/8/layout/process3"/>
    <dgm:cxn modelId="{E2A5D568-90E6-4E8B-886F-8E6F6DB776FA}" type="presOf" srcId="{B75430A2-CCC2-4E1C-83FB-CF6CE3CC2919}" destId="{88428E80-5CEC-42FB-BC09-5DBFD4EE1562}" srcOrd="1" destOrd="0" presId="urn:microsoft.com/office/officeart/2005/8/layout/process3"/>
    <dgm:cxn modelId="{BFE342B0-B414-48B2-9626-CE6A36DB5446}" type="presOf" srcId="{9A20E8EE-58EB-41D2-9059-63B9BE47AF4D}" destId="{E3F3BF9A-3494-4B10-8242-D9F3ACC82FC7}" srcOrd="0" destOrd="0" presId="urn:microsoft.com/office/officeart/2005/8/layout/process3"/>
    <dgm:cxn modelId="{5575F254-AD6D-4735-AFA9-CC02038C3DAF}" type="presOf" srcId="{379DC01E-680A-4C6D-8E8F-746733C06395}" destId="{9429265E-AB55-483B-A60F-C3E0E624308D}" srcOrd="1" destOrd="0" presId="urn:microsoft.com/office/officeart/2005/8/layout/process3"/>
    <dgm:cxn modelId="{4FDED62D-6507-4FFB-A90F-C447B2C4110D}" type="presOf" srcId="{CAD92D25-3CBF-4820-8C57-45447BAB9966}" destId="{3D5C50BA-0422-4FAE-90B7-DB70F59B1552}" srcOrd="0" destOrd="4" presId="urn:microsoft.com/office/officeart/2005/8/layout/process3"/>
    <dgm:cxn modelId="{18F99C27-4F8C-4B45-870F-0DAF42DFEA64}" srcId="{32407E4D-A96B-4C5A-91A0-BFF9DF5D2E29}" destId="{CAD92D25-3CBF-4820-8C57-45447BAB9966}" srcOrd="3" destOrd="0" parTransId="{EC6F5EE9-7BF1-4D76-95C0-B241ED7CDAB6}" sibTransId="{19ABE4A3-A746-4238-9072-E0B387307403}"/>
    <dgm:cxn modelId="{44F8EFF3-1817-430F-A435-86BAC911BCA9}" srcId="{9A20E8EE-58EB-41D2-9059-63B9BE47AF4D}" destId="{6A734320-9F01-4DED-B8CC-7680BFBC5ACD}" srcOrd="1" destOrd="0" parTransId="{B6B8C7CB-4087-4D56-B6CC-59ECDA062407}" sibTransId="{79E214ED-3E9F-4249-8DDF-E5014F007C3A}"/>
    <dgm:cxn modelId="{56B3195A-2901-4C57-8DCA-C75B0495744F}" srcId="{32407E4D-A96B-4C5A-91A0-BFF9DF5D2E29}" destId="{0116F84C-6DA5-47AE-9179-5286C1D71F89}" srcOrd="0" destOrd="0" parTransId="{3E1F9E06-20FA-47E5-BF8D-547C6E3F693F}" sibTransId="{49A6D837-0270-47DE-81F3-1D3A8792DD17}"/>
    <dgm:cxn modelId="{91FDCCFE-099C-4D6A-8AA2-F9171FE0B6A4}" srcId="{B75430A2-CCC2-4E1C-83FB-CF6CE3CC2919}" destId="{8B2C8FDD-9AF7-48F6-970D-C16AE31DC97D}" srcOrd="2" destOrd="0" parTransId="{CFF430D8-457F-4F51-A0FE-0A622F705422}" sibTransId="{132DA41C-2D94-4408-BF23-8CED188631A7}"/>
    <dgm:cxn modelId="{CEE141DE-7C11-4222-8D77-A88C40B98512}" type="presOf" srcId="{379DC01E-680A-4C6D-8E8F-746733C06395}" destId="{C45DD614-D2B0-4369-AF1C-C115ACFFA18F}" srcOrd="0" destOrd="0" presId="urn:microsoft.com/office/officeart/2005/8/layout/process3"/>
    <dgm:cxn modelId="{9A17138E-6BCE-4E96-A164-E6422D1F896B}" srcId="{7BA76B6C-215B-46C8-939F-8B09F78C573D}" destId="{9A20E8EE-58EB-41D2-9059-63B9BE47AF4D}" srcOrd="2" destOrd="0" parTransId="{9BB3F664-57F3-4C35-A2E5-8084ED08BDBA}" sibTransId="{1CAA8627-855D-4919-9010-EDB657B94831}"/>
    <dgm:cxn modelId="{80F1B924-CF98-4E34-9B2B-457411B8CD92}" type="presOf" srcId="{4CCECB0A-369A-462E-A99A-BEBFE83DA38A}" destId="{FED66BB2-5A3B-45DA-AE63-9B8504C1C2BD}" srcOrd="1" destOrd="0" presId="urn:microsoft.com/office/officeart/2005/8/layout/process3"/>
    <dgm:cxn modelId="{EDB3B029-264E-41FD-BD2A-80D66644755A}" type="presOf" srcId="{32407E4D-A96B-4C5A-91A0-BFF9DF5D2E29}" destId="{3D5C50BA-0422-4FAE-90B7-DB70F59B1552}" srcOrd="0" destOrd="0" presId="urn:microsoft.com/office/officeart/2005/8/layout/process3"/>
    <dgm:cxn modelId="{3873ACB6-FC15-44D5-AE00-A0E257BF6672}" srcId="{B75430A2-CCC2-4E1C-83FB-CF6CE3CC2919}" destId="{70D54E0F-F61B-4884-9805-91A05C986F88}" srcOrd="1" destOrd="0" parTransId="{128E4A30-96EA-4BE1-B8F3-CD8FD4D17664}" sibTransId="{C17222F7-AB6E-4F39-B2F3-4C9DD6A7D798}"/>
    <dgm:cxn modelId="{D756FCFA-4171-49B2-8A53-C699ACB09F32}" type="presOf" srcId="{0396C9EB-2926-496A-9766-52A915290218}" destId="{6EC42E65-35EE-4C5B-A593-C3192B4938D1}" srcOrd="0" destOrd="0" presId="urn:microsoft.com/office/officeart/2005/8/layout/process3"/>
    <dgm:cxn modelId="{DD67C4CC-1A10-4A1A-9807-BBD1F66DBE2E}" type="presOf" srcId="{A3A9C04C-4B16-4277-AB05-3C45323367E5}" destId="{3D5C50BA-0422-4FAE-90B7-DB70F59B1552}" srcOrd="0" destOrd="3" presId="urn:microsoft.com/office/officeart/2005/8/layout/process3"/>
    <dgm:cxn modelId="{3678DC4B-231F-4E2C-ADEB-0E4DB2567493}" srcId="{7BA76B6C-215B-46C8-939F-8B09F78C573D}" destId="{4CCECB0A-369A-462E-A99A-BEBFE83DA38A}" srcOrd="0" destOrd="0" parTransId="{DAD4B346-0752-4224-A2E5-D45E325FDBEC}" sibTransId="{379DC01E-680A-4C6D-8E8F-746733C06395}"/>
    <dgm:cxn modelId="{F23ABDCE-C7BC-4060-8DF7-660D52181E36}" type="presOf" srcId="{791CFE39-91C9-4CE8-B79A-E88427626193}" destId="{AF95CA3F-D9BE-451A-AF47-05977FD0C1FB}" srcOrd="0" destOrd="0" presId="urn:microsoft.com/office/officeart/2005/8/layout/process3"/>
    <dgm:cxn modelId="{2BC12466-CD85-45E4-9CB0-522EAB3AC0B8}" type="presOf" srcId="{8B2C8FDD-9AF7-48F6-970D-C16AE31DC97D}" destId="{6EC42E65-35EE-4C5B-A593-C3192B4938D1}" srcOrd="0" destOrd="2" presId="urn:microsoft.com/office/officeart/2005/8/layout/process3"/>
    <dgm:cxn modelId="{4C03FC7C-CD7C-407C-9866-01C5AA7B9BED}" srcId="{7BA76B6C-215B-46C8-939F-8B09F78C573D}" destId="{B75430A2-CCC2-4E1C-83FB-CF6CE3CC2919}" srcOrd="1" destOrd="0" parTransId="{C4F45A10-BA37-4207-9D74-4AB79A873236}" sibTransId="{791CFE39-91C9-4CE8-B79A-E88427626193}"/>
    <dgm:cxn modelId="{298D6DE1-DE0D-464F-95E5-A76E98BDDFA8}" type="presOf" srcId="{45FCDF84-598E-4846-BFBC-27A8F427D935}" destId="{15A5EC53-3988-44B5-9CE6-C133B125A278}" srcOrd="0" destOrd="0" presId="urn:microsoft.com/office/officeart/2005/8/layout/process3"/>
    <dgm:cxn modelId="{FC3779E3-6956-413E-9CD5-D84B16EC45ED}" srcId="{B75430A2-CCC2-4E1C-83FB-CF6CE3CC2919}" destId="{0396C9EB-2926-496A-9766-52A915290218}" srcOrd="0" destOrd="0" parTransId="{69E91030-CD6F-4F75-8B2A-963D63249931}" sibTransId="{C568D7CC-4B4D-4A65-8C7F-43141B3D0ADD}"/>
    <dgm:cxn modelId="{FFC04830-8C91-4569-8FBD-8573382D3EFC}" srcId="{32407E4D-A96B-4C5A-91A0-BFF9DF5D2E29}" destId="{6B1A44EF-B215-42C3-9EC2-5D03A36E319D}" srcOrd="1" destOrd="0" parTransId="{2AD3B1FC-3F06-4F1A-BD0B-119A8A3B532F}" sibTransId="{9485D06E-288B-4878-882E-C96D320F7760}"/>
    <dgm:cxn modelId="{92492F87-C690-4DB6-87A5-4FF253CF5E4A}" type="presOf" srcId="{70D54E0F-F61B-4884-9805-91A05C986F88}" destId="{6EC42E65-35EE-4C5B-A593-C3192B4938D1}" srcOrd="0" destOrd="1" presId="urn:microsoft.com/office/officeart/2005/8/layout/process3"/>
    <dgm:cxn modelId="{AC225ECB-3FDC-4B33-A3B4-96BBFA507971}" type="presOf" srcId="{6A734320-9F01-4DED-B8CC-7680BFBC5ACD}" destId="{15A5EC53-3988-44B5-9CE6-C133B125A278}" srcOrd="0" destOrd="1" presId="urn:microsoft.com/office/officeart/2005/8/layout/process3"/>
    <dgm:cxn modelId="{5AE2F24F-3CE6-453B-B9BA-9D6795B2F491}" type="presOf" srcId="{0116F84C-6DA5-47AE-9179-5286C1D71F89}" destId="{3D5C50BA-0422-4FAE-90B7-DB70F59B1552}" srcOrd="0" destOrd="1" presId="urn:microsoft.com/office/officeart/2005/8/layout/process3"/>
    <dgm:cxn modelId="{CE034FB2-36F4-4308-97DA-ACDABFA24D64}" type="presOf" srcId="{9A20E8EE-58EB-41D2-9059-63B9BE47AF4D}" destId="{F86645FA-644B-4B99-A517-8C456871148B}" srcOrd="1" destOrd="0" presId="urn:microsoft.com/office/officeart/2005/8/layout/process3"/>
    <dgm:cxn modelId="{A173ADBD-6818-4441-8ED4-05693E51A44C}" srcId="{32407E4D-A96B-4C5A-91A0-BFF9DF5D2E29}" destId="{A3A9C04C-4B16-4277-AB05-3C45323367E5}" srcOrd="2" destOrd="0" parTransId="{DB8E43BC-6C91-444F-9DEF-8D27253DF402}" sibTransId="{0AB1FA5E-C9B2-4651-8B30-B33A4D3A7AF5}"/>
    <dgm:cxn modelId="{9EB6436A-435F-4395-B623-780BECAE3673}" type="presOf" srcId="{4CCECB0A-369A-462E-A99A-BEBFE83DA38A}" destId="{68FF4DEC-E190-4A71-B125-FFE4731D1961}" srcOrd="0" destOrd="0" presId="urn:microsoft.com/office/officeart/2005/8/layout/process3"/>
    <dgm:cxn modelId="{066ADF1F-E85F-4C35-A8E1-0ACF75C5FCBC}" srcId="{9A20E8EE-58EB-41D2-9059-63B9BE47AF4D}" destId="{45FCDF84-598E-4846-BFBC-27A8F427D935}" srcOrd="0" destOrd="0" parTransId="{A999C052-6BB6-4FD6-833B-E2B8F5ED35A7}" sibTransId="{665B9F0E-9D17-45E1-8F2C-74BF2E7EADCA}"/>
    <dgm:cxn modelId="{D57C6C57-5863-45C1-A9A1-30A712F3D70E}" type="presOf" srcId="{B75430A2-CCC2-4E1C-83FB-CF6CE3CC2919}" destId="{88A275A0-78AE-42F5-B878-3E001DA8D127}" srcOrd="0" destOrd="0" presId="urn:microsoft.com/office/officeart/2005/8/layout/process3"/>
    <dgm:cxn modelId="{683290B8-7F08-4612-BC49-30B7781A9725}" type="presOf" srcId="{791CFE39-91C9-4CE8-B79A-E88427626193}" destId="{B04D0D9B-F66F-4743-84C8-0FBE42794287}" srcOrd="1" destOrd="0" presId="urn:microsoft.com/office/officeart/2005/8/layout/process3"/>
    <dgm:cxn modelId="{53EA1217-4976-403F-842C-E9CF7F7C6923}" srcId="{4CCECB0A-369A-462E-A99A-BEBFE83DA38A}" destId="{32407E4D-A96B-4C5A-91A0-BFF9DF5D2E29}" srcOrd="0" destOrd="0" parTransId="{708F6EAB-929F-4DD7-873D-10647BF871E0}" sibTransId="{DD582191-3779-45DF-8007-69ACA0A2C1B8}"/>
    <dgm:cxn modelId="{1CEC7F9B-28BD-44AC-A08A-BA5B932848C3}" type="presOf" srcId="{7BA76B6C-215B-46C8-939F-8B09F78C573D}" destId="{0F41CFEB-0936-47F7-B106-139D23351F47}" srcOrd="0" destOrd="0" presId="urn:microsoft.com/office/officeart/2005/8/layout/process3"/>
    <dgm:cxn modelId="{77C425D4-1335-43EE-8698-10941FD05983}" type="presParOf" srcId="{0F41CFEB-0936-47F7-B106-139D23351F47}" destId="{13AF8F60-AC8A-476D-8876-6E564FCB7580}" srcOrd="0" destOrd="0" presId="urn:microsoft.com/office/officeart/2005/8/layout/process3"/>
    <dgm:cxn modelId="{522B6D60-7D83-4583-B114-203CEB432289}" type="presParOf" srcId="{13AF8F60-AC8A-476D-8876-6E564FCB7580}" destId="{68FF4DEC-E190-4A71-B125-FFE4731D1961}" srcOrd="0" destOrd="0" presId="urn:microsoft.com/office/officeart/2005/8/layout/process3"/>
    <dgm:cxn modelId="{0A42B4C2-0542-4A7D-897A-633D35BF36C3}" type="presParOf" srcId="{13AF8F60-AC8A-476D-8876-6E564FCB7580}" destId="{FED66BB2-5A3B-45DA-AE63-9B8504C1C2BD}" srcOrd="1" destOrd="0" presId="urn:microsoft.com/office/officeart/2005/8/layout/process3"/>
    <dgm:cxn modelId="{3C9A915E-1CEE-4972-AD7F-5AD418D2920E}" type="presParOf" srcId="{13AF8F60-AC8A-476D-8876-6E564FCB7580}" destId="{3D5C50BA-0422-4FAE-90B7-DB70F59B1552}" srcOrd="2" destOrd="0" presId="urn:microsoft.com/office/officeart/2005/8/layout/process3"/>
    <dgm:cxn modelId="{C18841DC-B8CC-48F9-AAD6-AB76F44E51FC}" type="presParOf" srcId="{0F41CFEB-0936-47F7-B106-139D23351F47}" destId="{C45DD614-D2B0-4369-AF1C-C115ACFFA18F}" srcOrd="1" destOrd="0" presId="urn:microsoft.com/office/officeart/2005/8/layout/process3"/>
    <dgm:cxn modelId="{7C1E5369-785A-41CE-A3D1-7DB9EE2097C5}" type="presParOf" srcId="{C45DD614-D2B0-4369-AF1C-C115ACFFA18F}" destId="{9429265E-AB55-483B-A60F-C3E0E624308D}" srcOrd="0" destOrd="0" presId="urn:microsoft.com/office/officeart/2005/8/layout/process3"/>
    <dgm:cxn modelId="{52CEAC9B-A3FA-48A2-8F53-09904401B2E9}" type="presParOf" srcId="{0F41CFEB-0936-47F7-B106-139D23351F47}" destId="{6D607375-1FF0-4C04-873F-B6F755E0B26B}" srcOrd="2" destOrd="0" presId="urn:microsoft.com/office/officeart/2005/8/layout/process3"/>
    <dgm:cxn modelId="{41E03337-E3CB-4AB4-BB7A-6D8C6FEBD618}" type="presParOf" srcId="{6D607375-1FF0-4C04-873F-B6F755E0B26B}" destId="{88A275A0-78AE-42F5-B878-3E001DA8D127}" srcOrd="0" destOrd="0" presId="urn:microsoft.com/office/officeart/2005/8/layout/process3"/>
    <dgm:cxn modelId="{3C4AD1D8-6782-4034-AF51-7F68C97BB077}" type="presParOf" srcId="{6D607375-1FF0-4C04-873F-B6F755E0B26B}" destId="{88428E80-5CEC-42FB-BC09-5DBFD4EE1562}" srcOrd="1" destOrd="0" presId="urn:microsoft.com/office/officeart/2005/8/layout/process3"/>
    <dgm:cxn modelId="{C914C415-7EE5-48B4-8608-A2EB8E177C13}" type="presParOf" srcId="{6D607375-1FF0-4C04-873F-B6F755E0B26B}" destId="{6EC42E65-35EE-4C5B-A593-C3192B4938D1}" srcOrd="2" destOrd="0" presId="urn:microsoft.com/office/officeart/2005/8/layout/process3"/>
    <dgm:cxn modelId="{7A5E3F9F-F1D7-4E70-9C8A-114CF2AF7416}" type="presParOf" srcId="{0F41CFEB-0936-47F7-B106-139D23351F47}" destId="{AF95CA3F-D9BE-451A-AF47-05977FD0C1FB}" srcOrd="3" destOrd="0" presId="urn:microsoft.com/office/officeart/2005/8/layout/process3"/>
    <dgm:cxn modelId="{B05A10B3-2429-424A-9A97-1369D0EC7BD1}" type="presParOf" srcId="{AF95CA3F-D9BE-451A-AF47-05977FD0C1FB}" destId="{B04D0D9B-F66F-4743-84C8-0FBE42794287}" srcOrd="0" destOrd="0" presId="urn:microsoft.com/office/officeart/2005/8/layout/process3"/>
    <dgm:cxn modelId="{64BE08ED-D9BB-4C59-9D26-F6BA0967307D}" type="presParOf" srcId="{0F41CFEB-0936-47F7-B106-139D23351F47}" destId="{12F80B0E-7A5C-437A-B396-20A541DF3D72}" srcOrd="4" destOrd="0" presId="urn:microsoft.com/office/officeart/2005/8/layout/process3"/>
    <dgm:cxn modelId="{DFB8B97A-95F7-4A06-9F8F-7EC9EE1F0950}" type="presParOf" srcId="{12F80B0E-7A5C-437A-B396-20A541DF3D72}" destId="{E3F3BF9A-3494-4B10-8242-D9F3ACC82FC7}" srcOrd="0" destOrd="0" presId="urn:microsoft.com/office/officeart/2005/8/layout/process3"/>
    <dgm:cxn modelId="{B31D4F3A-C796-4DD8-954B-66119451BBF5}" type="presParOf" srcId="{12F80B0E-7A5C-437A-B396-20A541DF3D72}" destId="{F86645FA-644B-4B99-A517-8C456871148B}" srcOrd="1" destOrd="0" presId="urn:microsoft.com/office/officeart/2005/8/layout/process3"/>
    <dgm:cxn modelId="{C94184EB-8968-46AD-9A0E-E2882B08EE56}" type="presParOf" srcId="{12F80B0E-7A5C-437A-B396-20A541DF3D72}" destId="{15A5EC53-3988-44B5-9CE6-C133B125A2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76B6C-215B-46C8-939F-8B09F78C573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ECB0A-369A-462E-A99A-BEBFE83DA38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DAD4B346-0752-4224-A2E5-D45E325FDBEC}" type="parTrans" cxnId="{3678DC4B-231F-4E2C-ADEB-0E4DB2567493}">
      <dgm:prSet/>
      <dgm:spPr/>
      <dgm:t>
        <a:bodyPr/>
        <a:lstStyle/>
        <a:p>
          <a:endParaRPr lang="en-US"/>
        </a:p>
      </dgm:t>
    </dgm:pt>
    <dgm:pt modelId="{379DC01E-680A-4C6D-8E8F-746733C06395}" type="sibTrans" cxnId="{3678DC4B-231F-4E2C-ADEB-0E4DB2567493}">
      <dgm:prSet/>
      <dgm:spPr/>
      <dgm:t>
        <a:bodyPr/>
        <a:lstStyle/>
        <a:p>
          <a:endParaRPr lang="en-US"/>
        </a:p>
      </dgm:t>
    </dgm:pt>
    <dgm:pt modelId="{32407E4D-A96B-4C5A-91A0-BFF9DF5D2E29}">
      <dgm:prSet phldrT="[Text]"/>
      <dgm:spPr/>
      <dgm:t>
        <a:bodyPr/>
        <a:lstStyle/>
        <a:p>
          <a:r>
            <a:rPr lang="en-US" b="0" dirty="0" smtClean="0"/>
            <a:t>Defines image space as a set of guiding categories</a:t>
          </a:r>
          <a:endParaRPr lang="en-US" b="0" dirty="0"/>
        </a:p>
      </dgm:t>
    </dgm:pt>
    <dgm:pt modelId="{708F6EAB-929F-4DD7-873D-10647BF871E0}" type="parTrans" cxnId="{53EA1217-4976-403F-842C-E9CF7F7C6923}">
      <dgm:prSet/>
      <dgm:spPr/>
      <dgm:t>
        <a:bodyPr/>
        <a:lstStyle/>
        <a:p>
          <a:endParaRPr lang="en-US"/>
        </a:p>
      </dgm:t>
    </dgm:pt>
    <dgm:pt modelId="{DD582191-3779-45DF-8007-69ACA0A2C1B8}" type="sibTrans" cxnId="{53EA1217-4976-403F-842C-E9CF7F7C6923}">
      <dgm:prSet/>
      <dgm:spPr/>
      <dgm:t>
        <a:bodyPr/>
        <a:lstStyle/>
        <a:p>
          <a:endParaRPr lang="en-US"/>
        </a:p>
      </dgm:t>
    </dgm:pt>
    <dgm:pt modelId="{B75430A2-CCC2-4E1C-83FB-CF6CE3CC2919}">
      <dgm:prSet phldrT="[Text]"/>
      <dgm:spPr/>
      <dgm:t>
        <a:bodyPr/>
        <a:lstStyle/>
        <a:p>
          <a:r>
            <a:rPr lang="en-US" dirty="0" smtClean="0"/>
            <a:t>Quantitative Measures</a:t>
          </a:r>
          <a:endParaRPr lang="en-US" dirty="0"/>
        </a:p>
      </dgm:t>
    </dgm:pt>
    <dgm:pt modelId="{C4F45A10-BA37-4207-9D74-4AB79A873236}" type="parTrans" cxnId="{4C03FC7C-CD7C-407C-9866-01C5AA7B9BED}">
      <dgm:prSet/>
      <dgm:spPr/>
      <dgm:t>
        <a:bodyPr/>
        <a:lstStyle/>
        <a:p>
          <a:endParaRPr lang="en-US"/>
        </a:p>
      </dgm:t>
    </dgm:pt>
    <dgm:pt modelId="{791CFE39-91C9-4CE8-B79A-E88427626193}" type="sibTrans" cxnId="{4C03FC7C-CD7C-407C-9866-01C5AA7B9BED}">
      <dgm:prSet/>
      <dgm:spPr/>
      <dgm:t>
        <a:bodyPr/>
        <a:lstStyle/>
        <a:p>
          <a:endParaRPr lang="en-US"/>
        </a:p>
      </dgm:t>
    </dgm:pt>
    <dgm:pt modelId="{0396C9EB-2926-496A-9766-52A915290218}">
      <dgm:prSet phldrT="[Text]"/>
      <dgm:spPr/>
      <dgm:t>
        <a:bodyPr/>
        <a:lstStyle/>
        <a:p>
          <a:r>
            <a:rPr lang="en-US" dirty="0" smtClean="0"/>
            <a:t>Objective algorithms</a:t>
          </a:r>
          <a:endParaRPr lang="en-US" dirty="0"/>
        </a:p>
      </dgm:t>
    </dgm:pt>
    <dgm:pt modelId="{69E91030-CD6F-4F75-8B2A-963D63249931}" type="parTrans" cxnId="{FC3779E3-6956-413E-9CD5-D84B16EC45ED}">
      <dgm:prSet/>
      <dgm:spPr/>
      <dgm:t>
        <a:bodyPr/>
        <a:lstStyle/>
        <a:p>
          <a:endParaRPr lang="en-US"/>
        </a:p>
      </dgm:t>
    </dgm:pt>
    <dgm:pt modelId="{C568D7CC-4B4D-4A65-8C7F-43141B3D0ADD}" type="sibTrans" cxnId="{FC3779E3-6956-413E-9CD5-D84B16EC45ED}">
      <dgm:prSet/>
      <dgm:spPr/>
      <dgm:t>
        <a:bodyPr/>
        <a:lstStyle/>
        <a:p>
          <a:endParaRPr lang="en-US"/>
        </a:p>
      </dgm:t>
    </dgm:pt>
    <dgm:pt modelId="{9A20E8EE-58EB-41D2-9059-63B9BE47AF4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MOS Prediction</a:t>
          </a:r>
          <a:endParaRPr lang="en-US" dirty="0"/>
        </a:p>
      </dgm:t>
    </dgm:pt>
    <dgm:pt modelId="{9BB3F664-57F3-4C35-A2E5-8084ED08BDBA}" type="parTrans" cxnId="{9A17138E-6BCE-4E96-A164-E6422D1F896B}">
      <dgm:prSet/>
      <dgm:spPr/>
      <dgm:t>
        <a:bodyPr/>
        <a:lstStyle/>
        <a:p>
          <a:endParaRPr lang="en-US"/>
        </a:p>
      </dgm:t>
    </dgm:pt>
    <dgm:pt modelId="{1CAA8627-855D-4919-9010-EDB657B94831}" type="sibTrans" cxnId="{9A17138E-6BCE-4E96-A164-E6422D1F896B}">
      <dgm:prSet/>
      <dgm:spPr/>
      <dgm:t>
        <a:bodyPr/>
        <a:lstStyle/>
        <a:p>
          <a:endParaRPr lang="en-US"/>
        </a:p>
      </dgm:t>
    </dgm:pt>
    <dgm:pt modelId="{45FCDF84-598E-4846-BFBC-27A8F427D935}">
      <dgm:prSet phldrT="[Text]"/>
      <dgm:spPr/>
      <dgm:t>
        <a:bodyPr/>
        <a:lstStyle/>
        <a:p>
          <a:r>
            <a:rPr lang="en-US" dirty="0" smtClean="0"/>
            <a:t>Subjective studies</a:t>
          </a:r>
          <a:endParaRPr lang="en-US" dirty="0"/>
        </a:p>
      </dgm:t>
    </dgm:pt>
    <dgm:pt modelId="{A999C052-6BB6-4FD6-833B-E2B8F5ED35A7}" type="parTrans" cxnId="{066ADF1F-E85F-4C35-A8E1-0ACF75C5FCBC}">
      <dgm:prSet/>
      <dgm:spPr/>
      <dgm:t>
        <a:bodyPr/>
        <a:lstStyle/>
        <a:p>
          <a:endParaRPr lang="en-US"/>
        </a:p>
      </dgm:t>
    </dgm:pt>
    <dgm:pt modelId="{665B9F0E-9D17-45E1-8F2C-74BF2E7EADCA}" type="sibTrans" cxnId="{066ADF1F-E85F-4C35-A8E1-0ACF75C5FCBC}">
      <dgm:prSet/>
      <dgm:spPr/>
      <dgm:t>
        <a:bodyPr/>
        <a:lstStyle/>
        <a:p>
          <a:endParaRPr lang="en-US"/>
        </a:p>
      </dgm:t>
    </dgm:pt>
    <dgm:pt modelId="{0116F84C-6DA5-47AE-9179-5286C1D71F89}">
      <dgm:prSet phldrT="[Text]"/>
      <dgm:spPr/>
      <dgm:t>
        <a:bodyPr/>
        <a:lstStyle/>
        <a:p>
          <a:r>
            <a:rPr lang="en-US" b="0" dirty="0" smtClean="0"/>
            <a:t>Outdoor Day – Landscape</a:t>
          </a:r>
          <a:endParaRPr lang="en-US" b="0" dirty="0"/>
        </a:p>
      </dgm:t>
    </dgm:pt>
    <dgm:pt modelId="{3E1F9E06-20FA-47E5-BF8D-547C6E3F693F}" type="parTrans" cxnId="{56B3195A-2901-4C57-8DCA-C75B0495744F}">
      <dgm:prSet/>
      <dgm:spPr/>
      <dgm:t>
        <a:bodyPr/>
        <a:lstStyle/>
        <a:p>
          <a:endParaRPr lang="en-US"/>
        </a:p>
      </dgm:t>
    </dgm:pt>
    <dgm:pt modelId="{49A6D837-0270-47DE-81F3-1D3A8792DD17}" type="sibTrans" cxnId="{56B3195A-2901-4C57-8DCA-C75B0495744F}">
      <dgm:prSet/>
      <dgm:spPr/>
      <dgm:t>
        <a:bodyPr/>
        <a:lstStyle/>
        <a:p>
          <a:endParaRPr lang="en-US"/>
        </a:p>
      </dgm:t>
    </dgm:pt>
    <dgm:pt modelId="{6B1A44EF-B215-42C3-9EC2-5D03A36E319D}">
      <dgm:prSet/>
      <dgm:spPr/>
      <dgm:t>
        <a:bodyPr/>
        <a:lstStyle/>
        <a:p>
          <a:r>
            <a:rPr lang="en-US" b="0" dirty="0" smtClean="0"/>
            <a:t>Indoor – Wall Hanging</a:t>
          </a:r>
        </a:p>
      </dgm:t>
    </dgm:pt>
    <dgm:pt modelId="{2AD3B1FC-3F06-4F1A-BD0B-119A8A3B532F}" type="parTrans" cxnId="{FFC04830-8C91-4569-8FBD-8573382D3EFC}">
      <dgm:prSet/>
      <dgm:spPr/>
      <dgm:t>
        <a:bodyPr/>
        <a:lstStyle/>
        <a:p>
          <a:endParaRPr lang="en-US"/>
        </a:p>
      </dgm:t>
    </dgm:pt>
    <dgm:pt modelId="{9485D06E-288B-4878-882E-C96D320F7760}" type="sibTrans" cxnId="{FFC04830-8C91-4569-8FBD-8573382D3EFC}">
      <dgm:prSet/>
      <dgm:spPr/>
      <dgm:t>
        <a:bodyPr/>
        <a:lstStyle/>
        <a:p>
          <a:endParaRPr lang="en-US"/>
        </a:p>
      </dgm:t>
    </dgm:pt>
    <dgm:pt modelId="{A3A9C04C-4B16-4277-AB05-3C45323367E5}">
      <dgm:prSet/>
      <dgm:spPr/>
      <dgm:t>
        <a:bodyPr/>
        <a:lstStyle/>
        <a:p>
          <a:r>
            <a:rPr lang="en-US" b="0" dirty="0" smtClean="0"/>
            <a:t>Indoor – Arrangements</a:t>
          </a:r>
          <a:endParaRPr lang="en-US" b="0" dirty="0"/>
        </a:p>
      </dgm:t>
    </dgm:pt>
    <dgm:pt modelId="{DB8E43BC-6C91-444F-9DEF-8D27253DF402}" type="parTrans" cxnId="{A173ADBD-6818-4441-8ED4-05693E51A44C}">
      <dgm:prSet/>
      <dgm:spPr/>
      <dgm:t>
        <a:bodyPr/>
        <a:lstStyle/>
        <a:p>
          <a:endParaRPr lang="en-US"/>
        </a:p>
      </dgm:t>
    </dgm:pt>
    <dgm:pt modelId="{0AB1FA5E-C9B2-4651-8B30-B33A4D3A7AF5}" type="sibTrans" cxnId="{A173ADBD-6818-4441-8ED4-05693E51A44C}">
      <dgm:prSet/>
      <dgm:spPr/>
      <dgm:t>
        <a:bodyPr/>
        <a:lstStyle/>
        <a:p>
          <a:endParaRPr lang="en-US"/>
        </a:p>
      </dgm:t>
    </dgm:pt>
    <dgm:pt modelId="{CAD92D25-3CBF-4820-8C57-45447BAB9966}">
      <dgm:prSet/>
      <dgm:spPr/>
      <dgm:t>
        <a:bodyPr/>
        <a:lstStyle/>
        <a:p>
          <a:r>
            <a:rPr lang="en-US" b="0" dirty="0" smtClean="0"/>
            <a:t>Outdoor Night – Landmark</a:t>
          </a:r>
          <a:endParaRPr lang="en-US" b="0" dirty="0"/>
        </a:p>
      </dgm:t>
    </dgm:pt>
    <dgm:pt modelId="{EC6F5EE9-7BF1-4D76-95C0-B241ED7CDAB6}" type="parTrans" cxnId="{18F99C27-4F8C-4B45-870F-0DAF42DFEA64}">
      <dgm:prSet/>
      <dgm:spPr/>
      <dgm:t>
        <a:bodyPr/>
        <a:lstStyle/>
        <a:p>
          <a:endParaRPr lang="en-US"/>
        </a:p>
      </dgm:t>
    </dgm:pt>
    <dgm:pt modelId="{19ABE4A3-A746-4238-9072-E0B387307403}" type="sibTrans" cxnId="{18F99C27-4F8C-4B45-870F-0DAF42DFEA64}">
      <dgm:prSet/>
      <dgm:spPr/>
      <dgm:t>
        <a:bodyPr/>
        <a:lstStyle/>
        <a:p>
          <a:endParaRPr lang="en-US"/>
        </a:p>
      </dgm:t>
    </dgm:pt>
    <dgm:pt modelId="{70D54E0F-F61B-4884-9805-91A05C986F88}">
      <dgm:prSet/>
      <dgm:spPr/>
      <dgm:t>
        <a:bodyPr/>
        <a:lstStyle/>
        <a:p>
          <a:r>
            <a:rPr lang="en-US" b="0" dirty="0" smtClean="0"/>
            <a:t>Interpretable quality aware features</a:t>
          </a:r>
        </a:p>
      </dgm:t>
    </dgm:pt>
    <dgm:pt modelId="{128E4A30-96EA-4BE1-B8F3-CD8FD4D17664}" type="parTrans" cxnId="{3873ACB6-FC15-44D5-AE00-A0E257BF6672}">
      <dgm:prSet/>
      <dgm:spPr/>
      <dgm:t>
        <a:bodyPr/>
        <a:lstStyle/>
        <a:p>
          <a:endParaRPr lang="en-US"/>
        </a:p>
      </dgm:t>
    </dgm:pt>
    <dgm:pt modelId="{C17222F7-AB6E-4F39-B2F3-4C9DD6A7D798}" type="sibTrans" cxnId="{3873ACB6-FC15-44D5-AE00-A0E257BF6672}">
      <dgm:prSet/>
      <dgm:spPr/>
      <dgm:t>
        <a:bodyPr/>
        <a:lstStyle/>
        <a:p>
          <a:endParaRPr lang="en-US"/>
        </a:p>
      </dgm:t>
    </dgm:pt>
    <dgm:pt modelId="{8B2C8FDD-9AF7-48F6-970D-C16AE31DC97D}">
      <dgm:prSet/>
      <dgm:spPr/>
      <dgm:t>
        <a:bodyPr/>
        <a:lstStyle/>
        <a:p>
          <a:r>
            <a:rPr lang="en-US" b="0" dirty="0" smtClean="0"/>
            <a:t>NSS Model</a:t>
          </a:r>
          <a:endParaRPr lang="en-US" b="0" dirty="0"/>
        </a:p>
      </dgm:t>
    </dgm:pt>
    <dgm:pt modelId="{CFF430D8-457F-4F51-A0FE-0A622F705422}" type="parTrans" cxnId="{91FDCCFE-099C-4D6A-8AA2-F9171FE0B6A4}">
      <dgm:prSet/>
      <dgm:spPr/>
      <dgm:t>
        <a:bodyPr/>
        <a:lstStyle/>
        <a:p>
          <a:endParaRPr lang="en-US"/>
        </a:p>
      </dgm:t>
    </dgm:pt>
    <dgm:pt modelId="{132DA41C-2D94-4408-BF23-8CED188631A7}" type="sibTrans" cxnId="{91FDCCFE-099C-4D6A-8AA2-F9171FE0B6A4}">
      <dgm:prSet/>
      <dgm:spPr/>
      <dgm:t>
        <a:bodyPr/>
        <a:lstStyle/>
        <a:p>
          <a:endParaRPr lang="en-US"/>
        </a:p>
      </dgm:t>
    </dgm:pt>
    <dgm:pt modelId="{6A734320-9F01-4DED-B8CC-7680BFBC5ACD}">
      <dgm:prSet/>
      <dgm:spPr/>
      <dgm:t>
        <a:bodyPr/>
        <a:lstStyle/>
        <a:p>
          <a:r>
            <a:rPr lang="en-US" dirty="0" smtClean="0"/>
            <a:t>Training and testing on representative data</a:t>
          </a:r>
        </a:p>
      </dgm:t>
    </dgm:pt>
    <dgm:pt modelId="{B6B8C7CB-4087-4D56-B6CC-59ECDA062407}" type="parTrans" cxnId="{44F8EFF3-1817-430F-A435-86BAC911BCA9}">
      <dgm:prSet/>
      <dgm:spPr/>
      <dgm:t>
        <a:bodyPr/>
        <a:lstStyle/>
        <a:p>
          <a:endParaRPr lang="en-US"/>
        </a:p>
      </dgm:t>
    </dgm:pt>
    <dgm:pt modelId="{79E214ED-3E9F-4249-8DDF-E5014F007C3A}" type="sibTrans" cxnId="{44F8EFF3-1817-430F-A435-86BAC911BCA9}">
      <dgm:prSet/>
      <dgm:spPr/>
      <dgm:t>
        <a:bodyPr/>
        <a:lstStyle/>
        <a:p>
          <a:endParaRPr lang="en-US"/>
        </a:p>
      </dgm:t>
    </dgm:pt>
    <dgm:pt modelId="{0F41CFEB-0936-47F7-B106-139D23351F47}" type="pres">
      <dgm:prSet presAssocID="{7BA76B6C-215B-46C8-939F-8B09F78C5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AF8F60-AC8A-476D-8876-6E564FCB7580}" type="pres">
      <dgm:prSet presAssocID="{4CCECB0A-369A-462E-A99A-BEBFE83DA38A}" presName="composite" presStyleCnt="0"/>
      <dgm:spPr/>
    </dgm:pt>
    <dgm:pt modelId="{68FF4DEC-E190-4A71-B125-FFE4731D1961}" type="pres">
      <dgm:prSet presAssocID="{4CCECB0A-369A-462E-A99A-BEBFE83DA3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66BB2-5A3B-45DA-AE63-9B8504C1C2BD}" type="pres">
      <dgm:prSet presAssocID="{4CCECB0A-369A-462E-A99A-BEBFE83DA38A}" presName="parSh" presStyleLbl="node1" presStyleIdx="0" presStyleCnt="3"/>
      <dgm:spPr/>
      <dgm:t>
        <a:bodyPr/>
        <a:lstStyle/>
        <a:p>
          <a:endParaRPr lang="en-US"/>
        </a:p>
      </dgm:t>
    </dgm:pt>
    <dgm:pt modelId="{3D5C50BA-0422-4FAE-90B7-DB70F59B1552}" type="pres">
      <dgm:prSet presAssocID="{4CCECB0A-369A-462E-A99A-BEBFE83DA38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DD614-D2B0-4369-AF1C-C115ACFFA18F}" type="pres">
      <dgm:prSet presAssocID="{379DC01E-680A-4C6D-8E8F-746733C0639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29265E-AB55-483B-A60F-C3E0E624308D}" type="pres">
      <dgm:prSet presAssocID="{379DC01E-680A-4C6D-8E8F-746733C06395}" presName="connTx" presStyleLbl="sibTrans2D1" presStyleIdx="0" presStyleCnt="2"/>
      <dgm:spPr/>
      <dgm:t>
        <a:bodyPr/>
        <a:lstStyle/>
        <a:p>
          <a:endParaRPr lang="en-US"/>
        </a:p>
      </dgm:t>
    </dgm:pt>
    <dgm:pt modelId="{6D607375-1FF0-4C04-873F-B6F755E0B26B}" type="pres">
      <dgm:prSet presAssocID="{B75430A2-CCC2-4E1C-83FB-CF6CE3CC2919}" presName="composite" presStyleCnt="0"/>
      <dgm:spPr/>
    </dgm:pt>
    <dgm:pt modelId="{88A275A0-78AE-42F5-B878-3E001DA8D127}" type="pres">
      <dgm:prSet presAssocID="{B75430A2-CCC2-4E1C-83FB-CF6CE3CC29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28E80-5CEC-42FB-BC09-5DBFD4EE1562}" type="pres">
      <dgm:prSet presAssocID="{B75430A2-CCC2-4E1C-83FB-CF6CE3CC2919}" presName="parSh" presStyleLbl="node1" presStyleIdx="1" presStyleCnt="3"/>
      <dgm:spPr/>
      <dgm:t>
        <a:bodyPr/>
        <a:lstStyle/>
        <a:p>
          <a:endParaRPr lang="en-US"/>
        </a:p>
      </dgm:t>
    </dgm:pt>
    <dgm:pt modelId="{6EC42E65-35EE-4C5B-A593-C3192B4938D1}" type="pres">
      <dgm:prSet presAssocID="{B75430A2-CCC2-4E1C-83FB-CF6CE3CC291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CA3F-D9BE-451A-AF47-05977FD0C1FB}" type="pres">
      <dgm:prSet presAssocID="{791CFE39-91C9-4CE8-B79A-E884276261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04D0D9B-F66F-4743-84C8-0FBE42794287}" type="pres">
      <dgm:prSet presAssocID="{791CFE39-91C9-4CE8-B79A-E88427626193}" presName="connTx" presStyleLbl="sibTrans2D1" presStyleIdx="1" presStyleCnt="2"/>
      <dgm:spPr/>
      <dgm:t>
        <a:bodyPr/>
        <a:lstStyle/>
        <a:p>
          <a:endParaRPr lang="en-US"/>
        </a:p>
      </dgm:t>
    </dgm:pt>
    <dgm:pt modelId="{12F80B0E-7A5C-437A-B396-20A541DF3D72}" type="pres">
      <dgm:prSet presAssocID="{9A20E8EE-58EB-41D2-9059-63B9BE47AF4D}" presName="composite" presStyleCnt="0"/>
      <dgm:spPr/>
    </dgm:pt>
    <dgm:pt modelId="{E3F3BF9A-3494-4B10-8242-D9F3ACC82FC7}" type="pres">
      <dgm:prSet presAssocID="{9A20E8EE-58EB-41D2-9059-63B9BE47AF4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45FA-644B-4B99-A517-8C456871148B}" type="pres">
      <dgm:prSet presAssocID="{9A20E8EE-58EB-41D2-9059-63B9BE47AF4D}" presName="parSh" presStyleLbl="node1" presStyleIdx="2" presStyleCnt="3"/>
      <dgm:spPr/>
      <dgm:t>
        <a:bodyPr/>
        <a:lstStyle/>
        <a:p>
          <a:endParaRPr lang="en-US"/>
        </a:p>
      </dgm:t>
    </dgm:pt>
    <dgm:pt modelId="{15A5EC53-3988-44B5-9CE6-C133B125A278}" type="pres">
      <dgm:prSet presAssocID="{9A20E8EE-58EB-41D2-9059-63B9BE47AF4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1C3BF-4A42-4F09-98D3-F2E0868A05A1}" type="presOf" srcId="{4CCECB0A-369A-462E-A99A-BEBFE83DA38A}" destId="{68FF4DEC-E190-4A71-B125-FFE4731D1961}" srcOrd="0" destOrd="0" presId="urn:microsoft.com/office/officeart/2005/8/layout/process3"/>
    <dgm:cxn modelId="{906E1621-5DA6-476A-9AF9-A07EC40F48E8}" type="presOf" srcId="{B75430A2-CCC2-4E1C-83FB-CF6CE3CC2919}" destId="{88428E80-5CEC-42FB-BC09-5DBFD4EE1562}" srcOrd="1" destOrd="0" presId="urn:microsoft.com/office/officeart/2005/8/layout/process3"/>
    <dgm:cxn modelId="{0AD016C7-F3F3-47C3-B40B-C6EF70F4171E}" type="presOf" srcId="{B75430A2-CCC2-4E1C-83FB-CF6CE3CC2919}" destId="{88A275A0-78AE-42F5-B878-3E001DA8D127}" srcOrd="0" destOrd="0" presId="urn:microsoft.com/office/officeart/2005/8/layout/process3"/>
    <dgm:cxn modelId="{0902EA45-1E39-46C6-B664-72C034404371}" type="presOf" srcId="{791CFE39-91C9-4CE8-B79A-E88427626193}" destId="{AF95CA3F-D9BE-451A-AF47-05977FD0C1FB}" srcOrd="0" destOrd="0" presId="urn:microsoft.com/office/officeart/2005/8/layout/process3"/>
    <dgm:cxn modelId="{18F99C27-4F8C-4B45-870F-0DAF42DFEA64}" srcId="{32407E4D-A96B-4C5A-91A0-BFF9DF5D2E29}" destId="{CAD92D25-3CBF-4820-8C57-45447BAB9966}" srcOrd="3" destOrd="0" parTransId="{EC6F5EE9-7BF1-4D76-95C0-B241ED7CDAB6}" sibTransId="{19ABE4A3-A746-4238-9072-E0B387307403}"/>
    <dgm:cxn modelId="{006BC0EF-4157-4320-A917-FB5509B03FE3}" type="presOf" srcId="{7BA76B6C-215B-46C8-939F-8B09F78C573D}" destId="{0F41CFEB-0936-47F7-B106-139D23351F47}" srcOrd="0" destOrd="0" presId="urn:microsoft.com/office/officeart/2005/8/layout/process3"/>
    <dgm:cxn modelId="{44F8EFF3-1817-430F-A435-86BAC911BCA9}" srcId="{9A20E8EE-58EB-41D2-9059-63B9BE47AF4D}" destId="{6A734320-9F01-4DED-B8CC-7680BFBC5ACD}" srcOrd="1" destOrd="0" parTransId="{B6B8C7CB-4087-4D56-B6CC-59ECDA062407}" sibTransId="{79E214ED-3E9F-4249-8DDF-E5014F007C3A}"/>
    <dgm:cxn modelId="{56B3195A-2901-4C57-8DCA-C75B0495744F}" srcId="{32407E4D-A96B-4C5A-91A0-BFF9DF5D2E29}" destId="{0116F84C-6DA5-47AE-9179-5286C1D71F89}" srcOrd="0" destOrd="0" parTransId="{3E1F9E06-20FA-47E5-BF8D-547C6E3F693F}" sibTransId="{49A6D837-0270-47DE-81F3-1D3A8792DD17}"/>
    <dgm:cxn modelId="{651A4392-44EA-4CC1-8B18-704915901D14}" type="presOf" srcId="{6A734320-9F01-4DED-B8CC-7680BFBC5ACD}" destId="{15A5EC53-3988-44B5-9CE6-C133B125A278}" srcOrd="0" destOrd="1" presId="urn:microsoft.com/office/officeart/2005/8/layout/process3"/>
    <dgm:cxn modelId="{91FDCCFE-099C-4D6A-8AA2-F9171FE0B6A4}" srcId="{B75430A2-CCC2-4E1C-83FB-CF6CE3CC2919}" destId="{8B2C8FDD-9AF7-48F6-970D-C16AE31DC97D}" srcOrd="2" destOrd="0" parTransId="{CFF430D8-457F-4F51-A0FE-0A622F705422}" sibTransId="{132DA41C-2D94-4408-BF23-8CED188631A7}"/>
    <dgm:cxn modelId="{9A17138E-6BCE-4E96-A164-E6422D1F896B}" srcId="{7BA76B6C-215B-46C8-939F-8B09F78C573D}" destId="{9A20E8EE-58EB-41D2-9059-63B9BE47AF4D}" srcOrd="2" destOrd="0" parTransId="{9BB3F664-57F3-4C35-A2E5-8084ED08BDBA}" sibTransId="{1CAA8627-855D-4919-9010-EDB657B94831}"/>
    <dgm:cxn modelId="{3873ACB6-FC15-44D5-AE00-A0E257BF6672}" srcId="{B75430A2-CCC2-4E1C-83FB-CF6CE3CC2919}" destId="{70D54E0F-F61B-4884-9805-91A05C986F88}" srcOrd="1" destOrd="0" parTransId="{128E4A30-96EA-4BE1-B8F3-CD8FD4D17664}" sibTransId="{C17222F7-AB6E-4F39-B2F3-4C9DD6A7D798}"/>
    <dgm:cxn modelId="{58A13454-0B5D-4C9D-B0F4-34BD0F37D6E0}" type="presOf" srcId="{8B2C8FDD-9AF7-48F6-970D-C16AE31DC97D}" destId="{6EC42E65-35EE-4C5B-A593-C3192B4938D1}" srcOrd="0" destOrd="2" presId="urn:microsoft.com/office/officeart/2005/8/layout/process3"/>
    <dgm:cxn modelId="{39E5B452-70C2-4D6E-9758-698452A2F8EE}" type="presOf" srcId="{CAD92D25-3CBF-4820-8C57-45447BAB9966}" destId="{3D5C50BA-0422-4FAE-90B7-DB70F59B1552}" srcOrd="0" destOrd="4" presId="urn:microsoft.com/office/officeart/2005/8/layout/process3"/>
    <dgm:cxn modelId="{FFD3272C-E217-4E91-95E2-620C813C1A07}" type="presOf" srcId="{0396C9EB-2926-496A-9766-52A915290218}" destId="{6EC42E65-35EE-4C5B-A593-C3192B4938D1}" srcOrd="0" destOrd="0" presId="urn:microsoft.com/office/officeart/2005/8/layout/process3"/>
    <dgm:cxn modelId="{1E6B4ABB-8DEC-49BC-98B7-C7F8F6493219}" type="presOf" srcId="{6B1A44EF-B215-42C3-9EC2-5D03A36E319D}" destId="{3D5C50BA-0422-4FAE-90B7-DB70F59B1552}" srcOrd="0" destOrd="2" presId="urn:microsoft.com/office/officeart/2005/8/layout/process3"/>
    <dgm:cxn modelId="{3678DC4B-231F-4E2C-ADEB-0E4DB2567493}" srcId="{7BA76B6C-215B-46C8-939F-8B09F78C573D}" destId="{4CCECB0A-369A-462E-A99A-BEBFE83DA38A}" srcOrd="0" destOrd="0" parTransId="{DAD4B346-0752-4224-A2E5-D45E325FDBEC}" sibTransId="{379DC01E-680A-4C6D-8E8F-746733C06395}"/>
    <dgm:cxn modelId="{4EB86D47-BDDB-4AC9-A286-3E3DF6C91234}" type="presOf" srcId="{379DC01E-680A-4C6D-8E8F-746733C06395}" destId="{C45DD614-D2B0-4369-AF1C-C115ACFFA18F}" srcOrd="0" destOrd="0" presId="urn:microsoft.com/office/officeart/2005/8/layout/process3"/>
    <dgm:cxn modelId="{4C03FC7C-CD7C-407C-9866-01C5AA7B9BED}" srcId="{7BA76B6C-215B-46C8-939F-8B09F78C573D}" destId="{B75430A2-CCC2-4E1C-83FB-CF6CE3CC2919}" srcOrd="1" destOrd="0" parTransId="{C4F45A10-BA37-4207-9D74-4AB79A873236}" sibTransId="{791CFE39-91C9-4CE8-B79A-E88427626193}"/>
    <dgm:cxn modelId="{36B5E744-017A-45D4-9895-BBFC1D440DA2}" type="presOf" srcId="{379DC01E-680A-4C6D-8E8F-746733C06395}" destId="{9429265E-AB55-483B-A60F-C3E0E624308D}" srcOrd="1" destOrd="0" presId="urn:microsoft.com/office/officeart/2005/8/layout/process3"/>
    <dgm:cxn modelId="{FC3779E3-6956-413E-9CD5-D84B16EC45ED}" srcId="{B75430A2-CCC2-4E1C-83FB-CF6CE3CC2919}" destId="{0396C9EB-2926-496A-9766-52A915290218}" srcOrd="0" destOrd="0" parTransId="{69E91030-CD6F-4F75-8B2A-963D63249931}" sibTransId="{C568D7CC-4B4D-4A65-8C7F-43141B3D0ADD}"/>
    <dgm:cxn modelId="{FFC04830-8C91-4569-8FBD-8573382D3EFC}" srcId="{32407E4D-A96B-4C5A-91A0-BFF9DF5D2E29}" destId="{6B1A44EF-B215-42C3-9EC2-5D03A36E319D}" srcOrd="1" destOrd="0" parTransId="{2AD3B1FC-3F06-4F1A-BD0B-119A8A3B532F}" sibTransId="{9485D06E-288B-4878-882E-C96D320F7760}"/>
    <dgm:cxn modelId="{CF33119C-9A62-4E52-98DE-4C24488957C9}" type="presOf" srcId="{32407E4D-A96B-4C5A-91A0-BFF9DF5D2E29}" destId="{3D5C50BA-0422-4FAE-90B7-DB70F59B1552}" srcOrd="0" destOrd="0" presId="urn:microsoft.com/office/officeart/2005/8/layout/process3"/>
    <dgm:cxn modelId="{A173ADBD-6818-4441-8ED4-05693E51A44C}" srcId="{32407E4D-A96B-4C5A-91A0-BFF9DF5D2E29}" destId="{A3A9C04C-4B16-4277-AB05-3C45323367E5}" srcOrd="2" destOrd="0" parTransId="{DB8E43BC-6C91-444F-9DEF-8D27253DF402}" sibTransId="{0AB1FA5E-C9B2-4651-8B30-B33A4D3A7AF5}"/>
    <dgm:cxn modelId="{417CFDA1-B3B0-49F0-8D7F-C89EEFED897E}" type="presOf" srcId="{9A20E8EE-58EB-41D2-9059-63B9BE47AF4D}" destId="{E3F3BF9A-3494-4B10-8242-D9F3ACC82FC7}" srcOrd="0" destOrd="0" presId="urn:microsoft.com/office/officeart/2005/8/layout/process3"/>
    <dgm:cxn modelId="{FF87DFC5-D9D7-4FE3-AD29-C979ED757F2C}" type="presOf" srcId="{A3A9C04C-4B16-4277-AB05-3C45323367E5}" destId="{3D5C50BA-0422-4FAE-90B7-DB70F59B1552}" srcOrd="0" destOrd="3" presId="urn:microsoft.com/office/officeart/2005/8/layout/process3"/>
    <dgm:cxn modelId="{5F8A4220-670D-4541-816A-10E7B2D65223}" type="presOf" srcId="{0116F84C-6DA5-47AE-9179-5286C1D71F89}" destId="{3D5C50BA-0422-4FAE-90B7-DB70F59B1552}" srcOrd="0" destOrd="1" presId="urn:microsoft.com/office/officeart/2005/8/layout/process3"/>
    <dgm:cxn modelId="{066ADF1F-E85F-4C35-A8E1-0ACF75C5FCBC}" srcId="{9A20E8EE-58EB-41D2-9059-63B9BE47AF4D}" destId="{45FCDF84-598E-4846-BFBC-27A8F427D935}" srcOrd="0" destOrd="0" parTransId="{A999C052-6BB6-4FD6-833B-E2B8F5ED35A7}" sibTransId="{665B9F0E-9D17-45E1-8F2C-74BF2E7EADCA}"/>
    <dgm:cxn modelId="{A02A258D-1487-41A6-81BE-3873CDAE11EE}" type="presOf" srcId="{9A20E8EE-58EB-41D2-9059-63B9BE47AF4D}" destId="{F86645FA-644B-4B99-A517-8C456871148B}" srcOrd="1" destOrd="0" presId="urn:microsoft.com/office/officeart/2005/8/layout/process3"/>
    <dgm:cxn modelId="{CB6C0685-AC8D-4793-9199-040840E663E6}" type="presOf" srcId="{4CCECB0A-369A-462E-A99A-BEBFE83DA38A}" destId="{FED66BB2-5A3B-45DA-AE63-9B8504C1C2BD}" srcOrd="1" destOrd="0" presId="urn:microsoft.com/office/officeart/2005/8/layout/process3"/>
    <dgm:cxn modelId="{4982AE63-8AAA-43DB-830C-F32500CE7D8F}" type="presOf" srcId="{791CFE39-91C9-4CE8-B79A-E88427626193}" destId="{B04D0D9B-F66F-4743-84C8-0FBE42794287}" srcOrd="1" destOrd="0" presId="urn:microsoft.com/office/officeart/2005/8/layout/process3"/>
    <dgm:cxn modelId="{53EA1217-4976-403F-842C-E9CF7F7C6923}" srcId="{4CCECB0A-369A-462E-A99A-BEBFE83DA38A}" destId="{32407E4D-A96B-4C5A-91A0-BFF9DF5D2E29}" srcOrd="0" destOrd="0" parTransId="{708F6EAB-929F-4DD7-873D-10647BF871E0}" sibTransId="{DD582191-3779-45DF-8007-69ACA0A2C1B8}"/>
    <dgm:cxn modelId="{E508F3ED-748D-499A-852F-B1D0FDE0D68F}" type="presOf" srcId="{45FCDF84-598E-4846-BFBC-27A8F427D935}" destId="{15A5EC53-3988-44B5-9CE6-C133B125A278}" srcOrd="0" destOrd="0" presId="urn:microsoft.com/office/officeart/2005/8/layout/process3"/>
    <dgm:cxn modelId="{ABBECC2F-6CAB-482E-ABCD-F44DA8826D77}" type="presOf" srcId="{70D54E0F-F61B-4884-9805-91A05C986F88}" destId="{6EC42E65-35EE-4C5B-A593-C3192B4938D1}" srcOrd="0" destOrd="1" presId="urn:microsoft.com/office/officeart/2005/8/layout/process3"/>
    <dgm:cxn modelId="{9E863AAF-08FB-4E10-9B38-8D169BEFFF9D}" type="presParOf" srcId="{0F41CFEB-0936-47F7-B106-139D23351F47}" destId="{13AF8F60-AC8A-476D-8876-6E564FCB7580}" srcOrd="0" destOrd="0" presId="urn:microsoft.com/office/officeart/2005/8/layout/process3"/>
    <dgm:cxn modelId="{91CC5471-10F3-48B1-B93E-C352C7040F14}" type="presParOf" srcId="{13AF8F60-AC8A-476D-8876-6E564FCB7580}" destId="{68FF4DEC-E190-4A71-B125-FFE4731D1961}" srcOrd="0" destOrd="0" presId="urn:microsoft.com/office/officeart/2005/8/layout/process3"/>
    <dgm:cxn modelId="{E7CE3795-25AC-40F0-8B71-268EBCDA4A4E}" type="presParOf" srcId="{13AF8F60-AC8A-476D-8876-6E564FCB7580}" destId="{FED66BB2-5A3B-45DA-AE63-9B8504C1C2BD}" srcOrd="1" destOrd="0" presId="urn:microsoft.com/office/officeart/2005/8/layout/process3"/>
    <dgm:cxn modelId="{AA027D99-F443-470B-81D0-D25B804A3F5C}" type="presParOf" srcId="{13AF8F60-AC8A-476D-8876-6E564FCB7580}" destId="{3D5C50BA-0422-4FAE-90B7-DB70F59B1552}" srcOrd="2" destOrd="0" presId="urn:microsoft.com/office/officeart/2005/8/layout/process3"/>
    <dgm:cxn modelId="{5888CAD3-ECB0-4D64-8845-6E5345F1E9E4}" type="presParOf" srcId="{0F41CFEB-0936-47F7-B106-139D23351F47}" destId="{C45DD614-D2B0-4369-AF1C-C115ACFFA18F}" srcOrd="1" destOrd="0" presId="urn:microsoft.com/office/officeart/2005/8/layout/process3"/>
    <dgm:cxn modelId="{5AAA82B4-C41F-4407-8DC7-528F7A423113}" type="presParOf" srcId="{C45DD614-D2B0-4369-AF1C-C115ACFFA18F}" destId="{9429265E-AB55-483B-A60F-C3E0E624308D}" srcOrd="0" destOrd="0" presId="urn:microsoft.com/office/officeart/2005/8/layout/process3"/>
    <dgm:cxn modelId="{E16F492C-9217-402E-8F09-F054F59C84F9}" type="presParOf" srcId="{0F41CFEB-0936-47F7-B106-139D23351F47}" destId="{6D607375-1FF0-4C04-873F-B6F755E0B26B}" srcOrd="2" destOrd="0" presId="urn:microsoft.com/office/officeart/2005/8/layout/process3"/>
    <dgm:cxn modelId="{3CDC432D-29B8-4261-B36A-47F37B373077}" type="presParOf" srcId="{6D607375-1FF0-4C04-873F-B6F755E0B26B}" destId="{88A275A0-78AE-42F5-B878-3E001DA8D127}" srcOrd="0" destOrd="0" presId="urn:microsoft.com/office/officeart/2005/8/layout/process3"/>
    <dgm:cxn modelId="{52EFC8AF-0C88-4574-8BCC-5B68F03F7E65}" type="presParOf" srcId="{6D607375-1FF0-4C04-873F-B6F755E0B26B}" destId="{88428E80-5CEC-42FB-BC09-5DBFD4EE1562}" srcOrd="1" destOrd="0" presId="urn:microsoft.com/office/officeart/2005/8/layout/process3"/>
    <dgm:cxn modelId="{F020F917-3E25-41EB-93C5-ACD20179E199}" type="presParOf" srcId="{6D607375-1FF0-4C04-873F-B6F755E0B26B}" destId="{6EC42E65-35EE-4C5B-A593-C3192B4938D1}" srcOrd="2" destOrd="0" presId="urn:microsoft.com/office/officeart/2005/8/layout/process3"/>
    <dgm:cxn modelId="{0F3D5F2C-29A1-4630-B5A6-8CE979BC2458}" type="presParOf" srcId="{0F41CFEB-0936-47F7-B106-139D23351F47}" destId="{AF95CA3F-D9BE-451A-AF47-05977FD0C1FB}" srcOrd="3" destOrd="0" presId="urn:microsoft.com/office/officeart/2005/8/layout/process3"/>
    <dgm:cxn modelId="{436E7B80-F703-4E31-9CB2-B29D9634ECE4}" type="presParOf" srcId="{AF95CA3F-D9BE-451A-AF47-05977FD0C1FB}" destId="{B04D0D9B-F66F-4743-84C8-0FBE42794287}" srcOrd="0" destOrd="0" presId="urn:microsoft.com/office/officeart/2005/8/layout/process3"/>
    <dgm:cxn modelId="{851C3417-95C1-4B12-AB5C-0C6C0B129265}" type="presParOf" srcId="{0F41CFEB-0936-47F7-B106-139D23351F47}" destId="{12F80B0E-7A5C-437A-B396-20A541DF3D72}" srcOrd="4" destOrd="0" presId="urn:microsoft.com/office/officeart/2005/8/layout/process3"/>
    <dgm:cxn modelId="{B73B93E9-15B4-497A-B991-2B160404D5E4}" type="presParOf" srcId="{12F80B0E-7A5C-437A-B396-20A541DF3D72}" destId="{E3F3BF9A-3494-4B10-8242-D9F3ACC82FC7}" srcOrd="0" destOrd="0" presId="urn:microsoft.com/office/officeart/2005/8/layout/process3"/>
    <dgm:cxn modelId="{41633A41-911B-4A38-8A13-BA43F779E513}" type="presParOf" srcId="{12F80B0E-7A5C-437A-B396-20A541DF3D72}" destId="{F86645FA-644B-4B99-A517-8C456871148B}" srcOrd="1" destOrd="0" presId="urn:microsoft.com/office/officeart/2005/8/layout/process3"/>
    <dgm:cxn modelId="{0AC7A630-0B0A-49EA-81B2-3DB4EB4A9F13}" type="presParOf" srcId="{12F80B0E-7A5C-437A-B396-20A541DF3D72}" destId="{15A5EC53-3988-44B5-9CE6-C133B125A2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76B6C-215B-46C8-939F-8B09F78C573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ECB0A-369A-462E-A99A-BEBFE83DA38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DAD4B346-0752-4224-A2E5-D45E325FDBEC}" type="parTrans" cxnId="{3678DC4B-231F-4E2C-ADEB-0E4DB2567493}">
      <dgm:prSet/>
      <dgm:spPr/>
      <dgm:t>
        <a:bodyPr/>
        <a:lstStyle/>
        <a:p>
          <a:endParaRPr lang="en-US"/>
        </a:p>
      </dgm:t>
    </dgm:pt>
    <dgm:pt modelId="{379DC01E-680A-4C6D-8E8F-746733C06395}" type="sibTrans" cxnId="{3678DC4B-231F-4E2C-ADEB-0E4DB2567493}">
      <dgm:prSet/>
      <dgm:spPr/>
      <dgm:t>
        <a:bodyPr/>
        <a:lstStyle/>
        <a:p>
          <a:endParaRPr lang="en-US"/>
        </a:p>
      </dgm:t>
    </dgm:pt>
    <dgm:pt modelId="{32407E4D-A96B-4C5A-91A0-BFF9DF5D2E29}">
      <dgm:prSet phldrT="[Text]"/>
      <dgm:spPr/>
      <dgm:t>
        <a:bodyPr/>
        <a:lstStyle/>
        <a:p>
          <a:r>
            <a:rPr lang="en-US" b="0" dirty="0" smtClean="0"/>
            <a:t>Defines image space as a set of guiding categories</a:t>
          </a:r>
          <a:endParaRPr lang="en-US" b="0" dirty="0"/>
        </a:p>
      </dgm:t>
    </dgm:pt>
    <dgm:pt modelId="{708F6EAB-929F-4DD7-873D-10647BF871E0}" type="parTrans" cxnId="{53EA1217-4976-403F-842C-E9CF7F7C6923}">
      <dgm:prSet/>
      <dgm:spPr/>
      <dgm:t>
        <a:bodyPr/>
        <a:lstStyle/>
        <a:p>
          <a:endParaRPr lang="en-US"/>
        </a:p>
      </dgm:t>
    </dgm:pt>
    <dgm:pt modelId="{DD582191-3779-45DF-8007-69ACA0A2C1B8}" type="sibTrans" cxnId="{53EA1217-4976-403F-842C-E9CF7F7C6923}">
      <dgm:prSet/>
      <dgm:spPr/>
      <dgm:t>
        <a:bodyPr/>
        <a:lstStyle/>
        <a:p>
          <a:endParaRPr lang="en-US"/>
        </a:p>
      </dgm:t>
    </dgm:pt>
    <dgm:pt modelId="{B75430A2-CCC2-4E1C-83FB-CF6CE3CC291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Quantitative Measures</a:t>
          </a:r>
          <a:endParaRPr lang="en-US" dirty="0"/>
        </a:p>
      </dgm:t>
    </dgm:pt>
    <dgm:pt modelId="{C4F45A10-BA37-4207-9D74-4AB79A873236}" type="parTrans" cxnId="{4C03FC7C-CD7C-407C-9866-01C5AA7B9BED}">
      <dgm:prSet/>
      <dgm:spPr/>
      <dgm:t>
        <a:bodyPr/>
        <a:lstStyle/>
        <a:p>
          <a:endParaRPr lang="en-US"/>
        </a:p>
      </dgm:t>
    </dgm:pt>
    <dgm:pt modelId="{791CFE39-91C9-4CE8-B79A-E88427626193}" type="sibTrans" cxnId="{4C03FC7C-CD7C-407C-9866-01C5AA7B9BED}">
      <dgm:prSet/>
      <dgm:spPr/>
      <dgm:t>
        <a:bodyPr/>
        <a:lstStyle/>
        <a:p>
          <a:endParaRPr lang="en-US"/>
        </a:p>
      </dgm:t>
    </dgm:pt>
    <dgm:pt modelId="{0396C9EB-2926-496A-9766-52A915290218}">
      <dgm:prSet phldrT="[Text]"/>
      <dgm:spPr/>
      <dgm:t>
        <a:bodyPr/>
        <a:lstStyle/>
        <a:p>
          <a:r>
            <a:rPr lang="en-US" dirty="0" smtClean="0"/>
            <a:t>Objective algorithms</a:t>
          </a:r>
          <a:endParaRPr lang="en-US" dirty="0"/>
        </a:p>
      </dgm:t>
    </dgm:pt>
    <dgm:pt modelId="{69E91030-CD6F-4F75-8B2A-963D63249931}" type="parTrans" cxnId="{FC3779E3-6956-413E-9CD5-D84B16EC45ED}">
      <dgm:prSet/>
      <dgm:spPr/>
      <dgm:t>
        <a:bodyPr/>
        <a:lstStyle/>
        <a:p>
          <a:endParaRPr lang="en-US"/>
        </a:p>
      </dgm:t>
    </dgm:pt>
    <dgm:pt modelId="{C568D7CC-4B4D-4A65-8C7F-43141B3D0ADD}" type="sibTrans" cxnId="{FC3779E3-6956-413E-9CD5-D84B16EC45ED}">
      <dgm:prSet/>
      <dgm:spPr/>
      <dgm:t>
        <a:bodyPr/>
        <a:lstStyle/>
        <a:p>
          <a:endParaRPr lang="en-US"/>
        </a:p>
      </dgm:t>
    </dgm:pt>
    <dgm:pt modelId="{9A20E8EE-58EB-41D2-9059-63B9BE47AF4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MOS Prediction</a:t>
          </a:r>
          <a:endParaRPr lang="en-US" dirty="0"/>
        </a:p>
      </dgm:t>
    </dgm:pt>
    <dgm:pt modelId="{9BB3F664-57F3-4C35-A2E5-8084ED08BDBA}" type="parTrans" cxnId="{9A17138E-6BCE-4E96-A164-E6422D1F896B}">
      <dgm:prSet/>
      <dgm:spPr/>
      <dgm:t>
        <a:bodyPr/>
        <a:lstStyle/>
        <a:p>
          <a:endParaRPr lang="en-US"/>
        </a:p>
      </dgm:t>
    </dgm:pt>
    <dgm:pt modelId="{1CAA8627-855D-4919-9010-EDB657B94831}" type="sibTrans" cxnId="{9A17138E-6BCE-4E96-A164-E6422D1F896B}">
      <dgm:prSet/>
      <dgm:spPr/>
      <dgm:t>
        <a:bodyPr/>
        <a:lstStyle/>
        <a:p>
          <a:endParaRPr lang="en-US"/>
        </a:p>
      </dgm:t>
    </dgm:pt>
    <dgm:pt modelId="{45FCDF84-598E-4846-BFBC-27A8F427D935}">
      <dgm:prSet phldrT="[Text]"/>
      <dgm:spPr/>
      <dgm:t>
        <a:bodyPr/>
        <a:lstStyle/>
        <a:p>
          <a:r>
            <a:rPr lang="en-US" dirty="0" smtClean="0"/>
            <a:t>Subjective studies</a:t>
          </a:r>
          <a:endParaRPr lang="en-US" dirty="0"/>
        </a:p>
      </dgm:t>
    </dgm:pt>
    <dgm:pt modelId="{A999C052-6BB6-4FD6-833B-E2B8F5ED35A7}" type="parTrans" cxnId="{066ADF1F-E85F-4C35-A8E1-0ACF75C5FCBC}">
      <dgm:prSet/>
      <dgm:spPr/>
      <dgm:t>
        <a:bodyPr/>
        <a:lstStyle/>
        <a:p>
          <a:endParaRPr lang="en-US"/>
        </a:p>
      </dgm:t>
    </dgm:pt>
    <dgm:pt modelId="{665B9F0E-9D17-45E1-8F2C-74BF2E7EADCA}" type="sibTrans" cxnId="{066ADF1F-E85F-4C35-A8E1-0ACF75C5FCBC}">
      <dgm:prSet/>
      <dgm:spPr/>
      <dgm:t>
        <a:bodyPr/>
        <a:lstStyle/>
        <a:p>
          <a:endParaRPr lang="en-US"/>
        </a:p>
      </dgm:t>
    </dgm:pt>
    <dgm:pt modelId="{0116F84C-6DA5-47AE-9179-5286C1D71F89}">
      <dgm:prSet phldrT="[Text]"/>
      <dgm:spPr/>
      <dgm:t>
        <a:bodyPr/>
        <a:lstStyle/>
        <a:p>
          <a:r>
            <a:rPr lang="en-US" b="0" dirty="0" smtClean="0"/>
            <a:t>Outdoor Day – Landscape</a:t>
          </a:r>
          <a:endParaRPr lang="en-US" b="0" dirty="0"/>
        </a:p>
      </dgm:t>
    </dgm:pt>
    <dgm:pt modelId="{3E1F9E06-20FA-47E5-BF8D-547C6E3F693F}" type="parTrans" cxnId="{56B3195A-2901-4C57-8DCA-C75B0495744F}">
      <dgm:prSet/>
      <dgm:spPr/>
      <dgm:t>
        <a:bodyPr/>
        <a:lstStyle/>
        <a:p>
          <a:endParaRPr lang="en-US"/>
        </a:p>
      </dgm:t>
    </dgm:pt>
    <dgm:pt modelId="{49A6D837-0270-47DE-81F3-1D3A8792DD17}" type="sibTrans" cxnId="{56B3195A-2901-4C57-8DCA-C75B0495744F}">
      <dgm:prSet/>
      <dgm:spPr/>
      <dgm:t>
        <a:bodyPr/>
        <a:lstStyle/>
        <a:p>
          <a:endParaRPr lang="en-US"/>
        </a:p>
      </dgm:t>
    </dgm:pt>
    <dgm:pt modelId="{6B1A44EF-B215-42C3-9EC2-5D03A36E319D}">
      <dgm:prSet/>
      <dgm:spPr/>
      <dgm:t>
        <a:bodyPr/>
        <a:lstStyle/>
        <a:p>
          <a:r>
            <a:rPr lang="en-US" b="0" dirty="0" smtClean="0"/>
            <a:t>Indoor – Wall Hanging</a:t>
          </a:r>
        </a:p>
      </dgm:t>
    </dgm:pt>
    <dgm:pt modelId="{2AD3B1FC-3F06-4F1A-BD0B-119A8A3B532F}" type="parTrans" cxnId="{FFC04830-8C91-4569-8FBD-8573382D3EFC}">
      <dgm:prSet/>
      <dgm:spPr/>
      <dgm:t>
        <a:bodyPr/>
        <a:lstStyle/>
        <a:p>
          <a:endParaRPr lang="en-US"/>
        </a:p>
      </dgm:t>
    </dgm:pt>
    <dgm:pt modelId="{9485D06E-288B-4878-882E-C96D320F7760}" type="sibTrans" cxnId="{FFC04830-8C91-4569-8FBD-8573382D3EFC}">
      <dgm:prSet/>
      <dgm:spPr/>
      <dgm:t>
        <a:bodyPr/>
        <a:lstStyle/>
        <a:p>
          <a:endParaRPr lang="en-US"/>
        </a:p>
      </dgm:t>
    </dgm:pt>
    <dgm:pt modelId="{A3A9C04C-4B16-4277-AB05-3C45323367E5}">
      <dgm:prSet/>
      <dgm:spPr/>
      <dgm:t>
        <a:bodyPr/>
        <a:lstStyle/>
        <a:p>
          <a:r>
            <a:rPr lang="en-US" b="0" dirty="0" smtClean="0"/>
            <a:t>Indoor – Arrangements</a:t>
          </a:r>
          <a:endParaRPr lang="en-US" b="0" dirty="0"/>
        </a:p>
      </dgm:t>
    </dgm:pt>
    <dgm:pt modelId="{DB8E43BC-6C91-444F-9DEF-8D27253DF402}" type="parTrans" cxnId="{A173ADBD-6818-4441-8ED4-05693E51A44C}">
      <dgm:prSet/>
      <dgm:spPr/>
      <dgm:t>
        <a:bodyPr/>
        <a:lstStyle/>
        <a:p>
          <a:endParaRPr lang="en-US"/>
        </a:p>
      </dgm:t>
    </dgm:pt>
    <dgm:pt modelId="{0AB1FA5E-C9B2-4651-8B30-B33A4D3A7AF5}" type="sibTrans" cxnId="{A173ADBD-6818-4441-8ED4-05693E51A44C}">
      <dgm:prSet/>
      <dgm:spPr/>
      <dgm:t>
        <a:bodyPr/>
        <a:lstStyle/>
        <a:p>
          <a:endParaRPr lang="en-US"/>
        </a:p>
      </dgm:t>
    </dgm:pt>
    <dgm:pt modelId="{CAD92D25-3CBF-4820-8C57-45447BAB9966}">
      <dgm:prSet/>
      <dgm:spPr/>
      <dgm:t>
        <a:bodyPr/>
        <a:lstStyle/>
        <a:p>
          <a:r>
            <a:rPr lang="en-US" b="0" dirty="0" smtClean="0"/>
            <a:t>Outdoor Night – Landmark</a:t>
          </a:r>
          <a:endParaRPr lang="en-US" b="0" dirty="0"/>
        </a:p>
      </dgm:t>
    </dgm:pt>
    <dgm:pt modelId="{EC6F5EE9-7BF1-4D76-95C0-B241ED7CDAB6}" type="parTrans" cxnId="{18F99C27-4F8C-4B45-870F-0DAF42DFEA64}">
      <dgm:prSet/>
      <dgm:spPr/>
      <dgm:t>
        <a:bodyPr/>
        <a:lstStyle/>
        <a:p>
          <a:endParaRPr lang="en-US"/>
        </a:p>
      </dgm:t>
    </dgm:pt>
    <dgm:pt modelId="{19ABE4A3-A746-4238-9072-E0B387307403}" type="sibTrans" cxnId="{18F99C27-4F8C-4B45-870F-0DAF42DFEA64}">
      <dgm:prSet/>
      <dgm:spPr/>
      <dgm:t>
        <a:bodyPr/>
        <a:lstStyle/>
        <a:p>
          <a:endParaRPr lang="en-US"/>
        </a:p>
      </dgm:t>
    </dgm:pt>
    <dgm:pt modelId="{70D54E0F-F61B-4884-9805-91A05C986F88}">
      <dgm:prSet/>
      <dgm:spPr/>
      <dgm:t>
        <a:bodyPr/>
        <a:lstStyle/>
        <a:p>
          <a:r>
            <a:rPr lang="en-US" b="0" dirty="0" smtClean="0"/>
            <a:t>Interpretable quality aware features</a:t>
          </a:r>
        </a:p>
      </dgm:t>
    </dgm:pt>
    <dgm:pt modelId="{128E4A30-96EA-4BE1-B8F3-CD8FD4D17664}" type="parTrans" cxnId="{3873ACB6-FC15-44D5-AE00-A0E257BF6672}">
      <dgm:prSet/>
      <dgm:spPr/>
      <dgm:t>
        <a:bodyPr/>
        <a:lstStyle/>
        <a:p>
          <a:endParaRPr lang="en-US"/>
        </a:p>
      </dgm:t>
    </dgm:pt>
    <dgm:pt modelId="{C17222F7-AB6E-4F39-B2F3-4C9DD6A7D798}" type="sibTrans" cxnId="{3873ACB6-FC15-44D5-AE00-A0E257BF6672}">
      <dgm:prSet/>
      <dgm:spPr/>
      <dgm:t>
        <a:bodyPr/>
        <a:lstStyle/>
        <a:p>
          <a:endParaRPr lang="en-US"/>
        </a:p>
      </dgm:t>
    </dgm:pt>
    <dgm:pt modelId="{8B2C8FDD-9AF7-48F6-970D-C16AE31DC97D}">
      <dgm:prSet/>
      <dgm:spPr/>
      <dgm:t>
        <a:bodyPr/>
        <a:lstStyle/>
        <a:p>
          <a:r>
            <a:rPr lang="en-US" b="0" dirty="0" smtClean="0"/>
            <a:t>NSS Model</a:t>
          </a:r>
          <a:endParaRPr lang="en-US" b="0" dirty="0"/>
        </a:p>
      </dgm:t>
    </dgm:pt>
    <dgm:pt modelId="{CFF430D8-457F-4F51-A0FE-0A622F705422}" type="parTrans" cxnId="{91FDCCFE-099C-4D6A-8AA2-F9171FE0B6A4}">
      <dgm:prSet/>
      <dgm:spPr/>
      <dgm:t>
        <a:bodyPr/>
        <a:lstStyle/>
        <a:p>
          <a:endParaRPr lang="en-US"/>
        </a:p>
      </dgm:t>
    </dgm:pt>
    <dgm:pt modelId="{132DA41C-2D94-4408-BF23-8CED188631A7}" type="sibTrans" cxnId="{91FDCCFE-099C-4D6A-8AA2-F9171FE0B6A4}">
      <dgm:prSet/>
      <dgm:spPr/>
      <dgm:t>
        <a:bodyPr/>
        <a:lstStyle/>
        <a:p>
          <a:endParaRPr lang="en-US"/>
        </a:p>
      </dgm:t>
    </dgm:pt>
    <dgm:pt modelId="{6A734320-9F01-4DED-B8CC-7680BFBC5ACD}">
      <dgm:prSet/>
      <dgm:spPr/>
      <dgm:t>
        <a:bodyPr/>
        <a:lstStyle/>
        <a:p>
          <a:r>
            <a:rPr lang="en-US" dirty="0" smtClean="0"/>
            <a:t>Training and testing on representative data</a:t>
          </a:r>
        </a:p>
      </dgm:t>
    </dgm:pt>
    <dgm:pt modelId="{B6B8C7CB-4087-4D56-B6CC-59ECDA062407}" type="parTrans" cxnId="{44F8EFF3-1817-430F-A435-86BAC911BCA9}">
      <dgm:prSet/>
      <dgm:spPr/>
      <dgm:t>
        <a:bodyPr/>
        <a:lstStyle/>
        <a:p>
          <a:endParaRPr lang="en-US"/>
        </a:p>
      </dgm:t>
    </dgm:pt>
    <dgm:pt modelId="{79E214ED-3E9F-4249-8DDF-E5014F007C3A}" type="sibTrans" cxnId="{44F8EFF3-1817-430F-A435-86BAC911BCA9}">
      <dgm:prSet/>
      <dgm:spPr/>
      <dgm:t>
        <a:bodyPr/>
        <a:lstStyle/>
        <a:p>
          <a:endParaRPr lang="en-US"/>
        </a:p>
      </dgm:t>
    </dgm:pt>
    <dgm:pt modelId="{0F41CFEB-0936-47F7-B106-139D23351F47}" type="pres">
      <dgm:prSet presAssocID="{7BA76B6C-215B-46C8-939F-8B09F78C5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AF8F60-AC8A-476D-8876-6E564FCB7580}" type="pres">
      <dgm:prSet presAssocID="{4CCECB0A-369A-462E-A99A-BEBFE83DA38A}" presName="composite" presStyleCnt="0"/>
      <dgm:spPr/>
    </dgm:pt>
    <dgm:pt modelId="{68FF4DEC-E190-4A71-B125-FFE4731D1961}" type="pres">
      <dgm:prSet presAssocID="{4CCECB0A-369A-462E-A99A-BEBFE83DA3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66BB2-5A3B-45DA-AE63-9B8504C1C2BD}" type="pres">
      <dgm:prSet presAssocID="{4CCECB0A-369A-462E-A99A-BEBFE83DA38A}" presName="parSh" presStyleLbl="node1" presStyleIdx="0" presStyleCnt="3"/>
      <dgm:spPr/>
      <dgm:t>
        <a:bodyPr/>
        <a:lstStyle/>
        <a:p>
          <a:endParaRPr lang="en-US"/>
        </a:p>
      </dgm:t>
    </dgm:pt>
    <dgm:pt modelId="{3D5C50BA-0422-4FAE-90B7-DB70F59B1552}" type="pres">
      <dgm:prSet presAssocID="{4CCECB0A-369A-462E-A99A-BEBFE83DA38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DD614-D2B0-4369-AF1C-C115ACFFA18F}" type="pres">
      <dgm:prSet presAssocID="{379DC01E-680A-4C6D-8E8F-746733C0639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29265E-AB55-483B-A60F-C3E0E624308D}" type="pres">
      <dgm:prSet presAssocID="{379DC01E-680A-4C6D-8E8F-746733C06395}" presName="connTx" presStyleLbl="sibTrans2D1" presStyleIdx="0" presStyleCnt="2"/>
      <dgm:spPr/>
      <dgm:t>
        <a:bodyPr/>
        <a:lstStyle/>
        <a:p>
          <a:endParaRPr lang="en-US"/>
        </a:p>
      </dgm:t>
    </dgm:pt>
    <dgm:pt modelId="{6D607375-1FF0-4C04-873F-B6F755E0B26B}" type="pres">
      <dgm:prSet presAssocID="{B75430A2-CCC2-4E1C-83FB-CF6CE3CC2919}" presName="composite" presStyleCnt="0"/>
      <dgm:spPr/>
    </dgm:pt>
    <dgm:pt modelId="{88A275A0-78AE-42F5-B878-3E001DA8D127}" type="pres">
      <dgm:prSet presAssocID="{B75430A2-CCC2-4E1C-83FB-CF6CE3CC29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28E80-5CEC-42FB-BC09-5DBFD4EE1562}" type="pres">
      <dgm:prSet presAssocID="{B75430A2-CCC2-4E1C-83FB-CF6CE3CC2919}" presName="parSh" presStyleLbl="node1" presStyleIdx="1" presStyleCnt="3"/>
      <dgm:spPr/>
      <dgm:t>
        <a:bodyPr/>
        <a:lstStyle/>
        <a:p>
          <a:endParaRPr lang="en-US"/>
        </a:p>
      </dgm:t>
    </dgm:pt>
    <dgm:pt modelId="{6EC42E65-35EE-4C5B-A593-C3192B4938D1}" type="pres">
      <dgm:prSet presAssocID="{B75430A2-CCC2-4E1C-83FB-CF6CE3CC291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CA3F-D9BE-451A-AF47-05977FD0C1FB}" type="pres">
      <dgm:prSet presAssocID="{791CFE39-91C9-4CE8-B79A-E884276261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04D0D9B-F66F-4743-84C8-0FBE42794287}" type="pres">
      <dgm:prSet presAssocID="{791CFE39-91C9-4CE8-B79A-E88427626193}" presName="connTx" presStyleLbl="sibTrans2D1" presStyleIdx="1" presStyleCnt="2"/>
      <dgm:spPr/>
      <dgm:t>
        <a:bodyPr/>
        <a:lstStyle/>
        <a:p>
          <a:endParaRPr lang="en-US"/>
        </a:p>
      </dgm:t>
    </dgm:pt>
    <dgm:pt modelId="{12F80B0E-7A5C-437A-B396-20A541DF3D72}" type="pres">
      <dgm:prSet presAssocID="{9A20E8EE-58EB-41D2-9059-63B9BE47AF4D}" presName="composite" presStyleCnt="0"/>
      <dgm:spPr/>
    </dgm:pt>
    <dgm:pt modelId="{E3F3BF9A-3494-4B10-8242-D9F3ACC82FC7}" type="pres">
      <dgm:prSet presAssocID="{9A20E8EE-58EB-41D2-9059-63B9BE47AF4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45FA-644B-4B99-A517-8C456871148B}" type="pres">
      <dgm:prSet presAssocID="{9A20E8EE-58EB-41D2-9059-63B9BE47AF4D}" presName="parSh" presStyleLbl="node1" presStyleIdx="2" presStyleCnt="3"/>
      <dgm:spPr/>
      <dgm:t>
        <a:bodyPr/>
        <a:lstStyle/>
        <a:p>
          <a:endParaRPr lang="en-US"/>
        </a:p>
      </dgm:t>
    </dgm:pt>
    <dgm:pt modelId="{15A5EC53-3988-44B5-9CE6-C133B125A278}" type="pres">
      <dgm:prSet presAssocID="{9A20E8EE-58EB-41D2-9059-63B9BE47AF4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1638D-65A5-42C9-BE5F-A259D5146193}" type="presOf" srcId="{45FCDF84-598E-4846-BFBC-27A8F427D935}" destId="{15A5EC53-3988-44B5-9CE6-C133B125A278}" srcOrd="0" destOrd="0" presId="urn:microsoft.com/office/officeart/2005/8/layout/process3"/>
    <dgm:cxn modelId="{8A19AC96-B501-423A-AAAC-19043CCA2968}" type="presOf" srcId="{4CCECB0A-369A-462E-A99A-BEBFE83DA38A}" destId="{FED66BB2-5A3B-45DA-AE63-9B8504C1C2BD}" srcOrd="1" destOrd="0" presId="urn:microsoft.com/office/officeart/2005/8/layout/process3"/>
    <dgm:cxn modelId="{B5C7C338-FF88-47A5-96F4-AC4E64DFD7C7}" type="presOf" srcId="{7BA76B6C-215B-46C8-939F-8B09F78C573D}" destId="{0F41CFEB-0936-47F7-B106-139D23351F47}" srcOrd="0" destOrd="0" presId="urn:microsoft.com/office/officeart/2005/8/layout/process3"/>
    <dgm:cxn modelId="{5C7C8BFE-5880-49A9-AFE2-918BCBF936A6}" type="presOf" srcId="{0116F84C-6DA5-47AE-9179-5286C1D71F89}" destId="{3D5C50BA-0422-4FAE-90B7-DB70F59B1552}" srcOrd="0" destOrd="1" presId="urn:microsoft.com/office/officeart/2005/8/layout/process3"/>
    <dgm:cxn modelId="{18F99C27-4F8C-4B45-870F-0DAF42DFEA64}" srcId="{32407E4D-A96B-4C5A-91A0-BFF9DF5D2E29}" destId="{CAD92D25-3CBF-4820-8C57-45447BAB9966}" srcOrd="3" destOrd="0" parTransId="{EC6F5EE9-7BF1-4D76-95C0-B241ED7CDAB6}" sibTransId="{19ABE4A3-A746-4238-9072-E0B387307403}"/>
    <dgm:cxn modelId="{44F8EFF3-1817-430F-A435-86BAC911BCA9}" srcId="{9A20E8EE-58EB-41D2-9059-63B9BE47AF4D}" destId="{6A734320-9F01-4DED-B8CC-7680BFBC5ACD}" srcOrd="1" destOrd="0" parTransId="{B6B8C7CB-4087-4D56-B6CC-59ECDA062407}" sibTransId="{79E214ED-3E9F-4249-8DDF-E5014F007C3A}"/>
    <dgm:cxn modelId="{56B3195A-2901-4C57-8DCA-C75B0495744F}" srcId="{32407E4D-A96B-4C5A-91A0-BFF9DF5D2E29}" destId="{0116F84C-6DA5-47AE-9179-5286C1D71F89}" srcOrd="0" destOrd="0" parTransId="{3E1F9E06-20FA-47E5-BF8D-547C6E3F693F}" sibTransId="{49A6D837-0270-47DE-81F3-1D3A8792DD17}"/>
    <dgm:cxn modelId="{79C33974-922D-4C71-84AB-2B74EF039842}" type="presOf" srcId="{B75430A2-CCC2-4E1C-83FB-CF6CE3CC2919}" destId="{88A275A0-78AE-42F5-B878-3E001DA8D127}" srcOrd="0" destOrd="0" presId="urn:microsoft.com/office/officeart/2005/8/layout/process3"/>
    <dgm:cxn modelId="{91FDCCFE-099C-4D6A-8AA2-F9171FE0B6A4}" srcId="{B75430A2-CCC2-4E1C-83FB-CF6CE3CC2919}" destId="{8B2C8FDD-9AF7-48F6-970D-C16AE31DC97D}" srcOrd="2" destOrd="0" parTransId="{CFF430D8-457F-4F51-A0FE-0A622F705422}" sibTransId="{132DA41C-2D94-4408-BF23-8CED188631A7}"/>
    <dgm:cxn modelId="{9A17138E-6BCE-4E96-A164-E6422D1F896B}" srcId="{7BA76B6C-215B-46C8-939F-8B09F78C573D}" destId="{9A20E8EE-58EB-41D2-9059-63B9BE47AF4D}" srcOrd="2" destOrd="0" parTransId="{9BB3F664-57F3-4C35-A2E5-8084ED08BDBA}" sibTransId="{1CAA8627-855D-4919-9010-EDB657B94831}"/>
    <dgm:cxn modelId="{9CF59985-3AA7-4714-89FE-7EDAB9456472}" type="presOf" srcId="{791CFE39-91C9-4CE8-B79A-E88427626193}" destId="{AF95CA3F-D9BE-451A-AF47-05977FD0C1FB}" srcOrd="0" destOrd="0" presId="urn:microsoft.com/office/officeart/2005/8/layout/process3"/>
    <dgm:cxn modelId="{3873ACB6-FC15-44D5-AE00-A0E257BF6672}" srcId="{B75430A2-CCC2-4E1C-83FB-CF6CE3CC2919}" destId="{70D54E0F-F61B-4884-9805-91A05C986F88}" srcOrd="1" destOrd="0" parTransId="{128E4A30-96EA-4BE1-B8F3-CD8FD4D17664}" sibTransId="{C17222F7-AB6E-4F39-B2F3-4C9DD6A7D798}"/>
    <dgm:cxn modelId="{779A3498-00F5-4C80-8F0C-4F2FF042B91F}" type="presOf" srcId="{CAD92D25-3CBF-4820-8C57-45447BAB9966}" destId="{3D5C50BA-0422-4FAE-90B7-DB70F59B1552}" srcOrd="0" destOrd="4" presId="urn:microsoft.com/office/officeart/2005/8/layout/process3"/>
    <dgm:cxn modelId="{683FE73F-ABA2-4717-89BF-37B3620F7EC7}" type="presOf" srcId="{9A20E8EE-58EB-41D2-9059-63B9BE47AF4D}" destId="{E3F3BF9A-3494-4B10-8242-D9F3ACC82FC7}" srcOrd="0" destOrd="0" presId="urn:microsoft.com/office/officeart/2005/8/layout/process3"/>
    <dgm:cxn modelId="{F4352E4A-4179-4ED4-81AE-4F7ED1F4310F}" type="presOf" srcId="{379DC01E-680A-4C6D-8E8F-746733C06395}" destId="{C45DD614-D2B0-4369-AF1C-C115ACFFA18F}" srcOrd="0" destOrd="0" presId="urn:microsoft.com/office/officeart/2005/8/layout/process3"/>
    <dgm:cxn modelId="{3678DC4B-231F-4E2C-ADEB-0E4DB2567493}" srcId="{7BA76B6C-215B-46C8-939F-8B09F78C573D}" destId="{4CCECB0A-369A-462E-A99A-BEBFE83DA38A}" srcOrd="0" destOrd="0" parTransId="{DAD4B346-0752-4224-A2E5-D45E325FDBEC}" sibTransId="{379DC01E-680A-4C6D-8E8F-746733C06395}"/>
    <dgm:cxn modelId="{EA8DF2C8-28FA-4FCD-9706-6ED5A8A33317}" type="presOf" srcId="{8B2C8FDD-9AF7-48F6-970D-C16AE31DC97D}" destId="{6EC42E65-35EE-4C5B-A593-C3192B4938D1}" srcOrd="0" destOrd="2" presId="urn:microsoft.com/office/officeart/2005/8/layout/process3"/>
    <dgm:cxn modelId="{3B590525-AF1A-423F-99A9-A1ECF7322511}" type="presOf" srcId="{70D54E0F-F61B-4884-9805-91A05C986F88}" destId="{6EC42E65-35EE-4C5B-A593-C3192B4938D1}" srcOrd="0" destOrd="1" presId="urn:microsoft.com/office/officeart/2005/8/layout/process3"/>
    <dgm:cxn modelId="{08482452-620B-40C1-AE1F-162172EC260C}" type="presOf" srcId="{379DC01E-680A-4C6D-8E8F-746733C06395}" destId="{9429265E-AB55-483B-A60F-C3E0E624308D}" srcOrd="1" destOrd="0" presId="urn:microsoft.com/office/officeart/2005/8/layout/process3"/>
    <dgm:cxn modelId="{A029D788-DD34-492F-9290-79EA492A999C}" type="presOf" srcId="{6B1A44EF-B215-42C3-9EC2-5D03A36E319D}" destId="{3D5C50BA-0422-4FAE-90B7-DB70F59B1552}" srcOrd="0" destOrd="2" presId="urn:microsoft.com/office/officeart/2005/8/layout/process3"/>
    <dgm:cxn modelId="{C2A6E0F2-6EFB-4F99-ACEF-741C69FDE356}" type="presOf" srcId="{6A734320-9F01-4DED-B8CC-7680BFBC5ACD}" destId="{15A5EC53-3988-44B5-9CE6-C133B125A278}" srcOrd="0" destOrd="1" presId="urn:microsoft.com/office/officeart/2005/8/layout/process3"/>
    <dgm:cxn modelId="{4C03FC7C-CD7C-407C-9866-01C5AA7B9BED}" srcId="{7BA76B6C-215B-46C8-939F-8B09F78C573D}" destId="{B75430A2-CCC2-4E1C-83FB-CF6CE3CC2919}" srcOrd="1" destOrd="0" parTransId="{C4F45A10-BA37-4207-9D74-4AB79A873236}" sibTransId="{791CFE39-91C9-4CE8-B79A-E88427626193}"/>
    <dgm:cxn modelId="{F1FCCEA5-FB6F-4872-993C-51D94171062A}" type="presOf" srcId="{32407E4D-A96B-4C5A-91A0-BFF9DF5D2E29}" destId="{3D5C50BA-0422-4FAE-90B7-DB70F59B1552}" srcOrd="0" destOrd="0" presId="urn:microsoft.com/office/officeart/2005/8/layout/process3"/>
    <dgm:cxn modelId="{FC3779E3-6956-413E-9CD5-D84B16EC45ED}" srcId="{B75430A2-CCC2-4E1C-83FB-CF6CE3CC2919}" destId="{0396C9EB-2926-496A-9766-52A915290218}" srcOrd="0" destOrd="0" parTransId="{69E91030-CD6F-4F75-8B2A-963D63249931}" sibTransId="{C568D7CC-4B4D-4A65-8C7F-43141B3D0ADD}"/>
    <dgm:cxn modelId="{9CBFF301-02C7-4E85-BF34-71B8CA40307D}" type="presOf" srcId="{0396C9EB-2926-496A-9766-52A915290218}" destId="{6EC42E65-35EE-4C5B-A593-C3192B4938D1}" srcOrd="0" destOrd="0" presId="urn:microsoft.com/office/officeart/2005/8/layout/process3"/>
    <dgm:cxn modelId="{FFC04830-8C91-4569-8FBD-8573382D3EFC}" srcId="{32407E4D-A96B-4C5A-91A0-BFF9DF5D2E29}" destId="{6B1A44EF-B215-42C3-9EC2-5D03A36E319D}" srcOrd="1" destOrd="0" parTransId="{2AD3B1FC-3F06-4F1A-BD0B-119A8A3B532F}" sibTransId="{9485D06E-288B-4878-882E-C96D320F7760}"/>
    <dgm:cxn modelId="{6F53E9F7-422F-4092-9E72-57D38039E3FE}" type="presOf" srcId="{A3A9C04C-4B16-4277-AB05-3C45323367E5}" destId="{3D5C50BA-0422-4FAE-90B7-DB70F59B1552}" srcOrd="0" destOrd="3" presId="urn:microsoft.com/office/officeart/2005/8/layout/process3"/>
    <dgm:cxn modelId="{A173ADBD-6818-4441-8ED4-05693E51A44C}" srcId="{32407E4D-A96B-4C5A-91A0-BFF9DF5D2E29}" destId="{A3A9C04C-4B16-4277-AB05-3C45323367E5}" srcOrd="2" destOrd="0" parTransId="{DB8E43BC-6C91-444F-9DEF-8D27253DF402}" sibTransId="{0AB1FA5E-C9B2-4651-8B30-B33A4D3A7AF5}"/>
    <dgm:cxn modelId="{9003455D-A0D5-451E-B921-0701F06BE5C3}" type="presOf" srcId="{4CCECB0A-369A-462E-A99A-BEBFE83DA38A}" destId="{68FF4DEC-E190-4A71-B125-FFE4731D1961}" srcOrd="0" destOrd="0" presId="urn:microsoft.com/office/officeart/2005/8/layout/process3"/>
    <dgm:cxn modelId="{066ADF1F-E85F-4C35-A8E1-0ACF75C5FCBC}" srcId="{9A20E8EE-58EB-41D2-9059-63B9BE47AF4D}" destId="{45FCDF84-598E-4846-BFBC-27A8F427D935}" srcOrd="0" destOrd="0" parTransId="{A999C052-6BB6-4FD6-833B-E2B8F5ED35A7}" sibTransId="{665B9F0E-9D17-45E1-8F2C-74BF2E7EADCA}"/>
    <dgm:cxn modelId="{53EA1217-4976-403F-842C-E9CF7F7C6923}" srcId="{4CCECB0A-369A-462E-A99A-BEBFE83DA38A}" destId="{32407E4D-A96B-4C5A-91A0-BFF9DF5D2E29}" srcOrd="0" destOrd="0" parTransId="{708F6EAB-929F-4DD7-873D-10647BF871E0}" sibTransId="{DD582191-3779-45DF-8007-69ACA0A2C1B8}"/>
    <dgm:cxn modelId="{A0D52C6F-B47D-4BD8-925D-498E17D1800D}" type="presOf" srcId="{9A20E8EE-58EB-41D2-9059-63B9BE47AF4D}" destId="{F86645FA-644B-4B99-A517-8C456871148B}" srcOrd="1" destOrd="0" presId="urn:microsoft.com/office/officeart/2005/8/layout/process3"/>
    <dgm:cxn modelId="{991DEBAA-886F-49D1-9AC0-1EC607194391}" type="presOf" srcId="{791CFE39-91C9-4CE8-B79A-E88427626193}" destId="{B04D0D9B-F66F-4743-84C8-0FBE42794287}" srcOrd="1" destOrd="0" presId="urn:microsoft.com/office/officeart/2005/8/layout/process3"/>
    <dgm:cxn modelId="{BEEC1784-89CF-4961-8020-41D2D11715CD}" type="presOf" srcId="{B75430A2-CCC2-4E1C-83FB-CF6CE3CC2919}" destId="{88428E80-5CEC-42FB-BC09-5DBFD4EE1562}" srcOrd="1" destOrd="0" presId="urn:microsoft.com/office/officeart/2005/8/layout/process3"/>
    <dgm:cxn modelId="{19A7248F-4337-4B46-8E6F-35E735973C8C}" type="presParOf" srcId="{0F41CFEB-0936-47F7-B106-139D23351F47}" destId="{13AF8F60-AC8A-476D-8876-6E564FCB7580}" srcOrd="0" destOrd="0" presId="urn:microsoft.com/office/officeart/2005/8/layout/process3"/>
    <dgm:cxn modelId="{8E35A29B-9734-47BE-8878-48DD5099F126}" type="presParOf" srcId="{13AF8F60-AC8A-476D-8876-6E564FCB7580}" destId="{68FF4DEC-E190-4A71-B125-FFE4731D1961}" srcOrd="0" destOrd="0" presId="urn:microsoft.com/office/officeart/2005/8/layout/process3"/>
    <dgm:cxn modelId="{117FCF9F-A933-4743-A78C-25EBB1264D0A}" type="presParOf" srcId="{13AF8F60-AC8A-476D-8876-6E564FCB7580}" destId="{FED66BB2-5A3B-45DA-AE63-9B8504C1C2BD}" srcOrd="1" destOrd="0" presId="urn:microsoft.com/office/officeart/2005/8/layout/process3"/>
    <dgm:cxn modelId="{8A1F35A5-64E9-4870-811C-0FE62C3A4E15}" type="presParOf" srcId="{13AF8F60-AC8A-476D-8876-6E564FCB7580}" destId="{3D5C50BA-0422-4FAE-90B7-DB70F59B1552}" srcOrd="2" destOrd="0" presId="urn:microsoft.com/office/officeart/2005/8/layout/process3"/>
    <dgm:cxn modelId="{54D52B9B-560A-48CC-BDE7-B8CA06A33B7D}" type="presParOf" srcId="{0F41CFEB-0936-47F7-B106-139D23351F47}" destId="{C45DD614-D2B0-4369-AF1C-C115ACFFA18F}" srcOrd="1" destOrd="0" presId="urn:microsoft.com/office/officeart/2005/8/layout/process3"/>
    <dgm:cxn modelId="{FDDC9A93-B5FD-4C93-90A3-AA1E35F72149}" type="presParOf" srcId="{C45DD614-D2B0-4369-AF1C-C115ACFFA18F}" destId="{9429265E-AB55-483B-A60F-C3E0E624308D}" srcOrd="0" destOrd="0" presId="urn:microsoft.com/office/officeart/2005/8/layout/process3"/>
    <dgm:cxn modelId="{CB9200C2-41B8-4A8E-BA4E-66213F4A1A7F}" type="presParOf" srcId="{0F41CFEB-0936-47F7-B106-139D23351F47}" destId="{6D607375-1FF0-4C04-873F-B6F755E0B26B}" srcOrd="2" destOrd="0" presId="urn:microsoft.com/office/officeart/2005/8/layout/process3"/>
    <dgm:cxn modelId="{72E978B6-414C-4EF8-8320-FD78A6C6BA6F}" type="presParOf" srcId="{6D607375-1FF0-4C04-873F-B6F755E0B26B}" destId="{88A275A0-78AE-42F5-B878-3E001DA8D127}" srcOrd="0" destOrd="0" presId="urn:microsoft.com/office/officeart/2005/8/layout/process3"/>
    <dgm:cxn modelId="{F0D3336C-E757-438F-AFB9-CCE581541BEB}" type="presParOf" srcId="{6D607375-1FF0-4C04-873F-B6F755E0B26B}" destId="{88428E80-5CEC-42FB-BC09-5DBFD4EE1562}" srcOrd="1" destOrd="0" presId="urn:microsoft.com/office/officeart/2005/8/layout/process3"/>
    <dgm:cxn modelId="{90E13A75-BBD7-4CCA-886F-76CD1E5E056C}" type="presParOf" srcId="{6D607375-1FF0-4C04-873F-B6F755E0B26B}" destId="{6EC42E65-35EE-4C5B-A593-C3192B4938D1}" srcOrd="2" destOrd="0" presId="urn:microsoft.com/office/officeart/2005/8/layout/process3"/>
    <dgm:cxn modelId="{7E6E7C97-D224-42E2-AD13-DF2A1BA531EE}" type="presParOf" srcId="{0F41CFEB-0936-47F7-B106-139D23351F47}" destId="{AF95CA3F-D9BE-451A-AF47-05977FD0C1FB}" srcOrd="3" destOrd="0" presId="urn:microsoft.com/office/officeart/2005/8/layout/process3"/>
    <dgm:cxn modelId="{31A639E2-C9C3-44E5-9F68-4249456976E4}" type="presParOf" srcId="{AF95CA3F-D9BE-451A-AF47-05977FD0C1FB}" destId="{B04D0D9B-F66F-4743-84C8-0FBE42794287}" srcOrd="0" destOrd="0" presId="urn:microsoft.com/office/officeart/2005/8/layout/process3"/>
    <dgm:cxn modelId="{70E67E56-FABC-4E2E-96A0-6E1564297BCF}" type="presParOf" srcId="{0F41CFEB-0936-47F7-B106-139D23351F47}" destId="{12F80B0E-7A5C-437A-B396-20A541DF3D72}" srcOrd="4" destOrd="0" presId="urn:microsoft.com/office/officeart/2005/8/layout/process3"/>
    <dgm:cxn modelId="{FF601B8D-6303-4AEF-BD4B-9763CBD752B1}" type="presParOf" srcId="{12F80B0E-7A5C-437A-B396-20A541DF3D72}" destId="{E3F3BF9A-3494-4B10-8242-D9F3ACC82FC7}" srcOrd="0" destOrd="0" presId="urn:microsoft.com/office/officeart/2005/8/layout/process3"/>
    <dgm:cxn modelId="{2F424DA6-1505-4918-AA3F-BAC839EC3027}" type="presParOf" srcId="{12F80B0E-7A5C-437A-B396-20A541DF3D72}" destId="{F86645FA-644B-4B99-A517-8C456871148B}" srcOrd="1" destOrd="0" presId="urn:microsoft.com/office/officeart/2005/8/layout/process3"/>
    <dgm:cxn modelId="{4E11DEE8-88D0-453A-AAC9-98F8391D84ED}" type="presParOf" srcId="{12F80B0E-7A5C-437A-B396-20A541DF3D72}" destId="{15A5EC53-3988-44B5-9CE6-C133B125A2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A76B6C-215B-46C8-939F-8B09F78C573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ECB0A-369A-462E-A99A-BEBFE83DA38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DAD4B346-0752-4224-A2E5-D45E325FDBEC}" type="parTrans" cxnId="{3678DC4B-231F-4E2C-ADEB-0E4DB2567493}">
      <dgm:prSet/>
      <dgm:spPr/>
      <dgm:t>
        <a:bodyPr/>
        <a:lstStyle/>
        <a:p>
          <a:endParaRPr lang="en-US"/>
        </a:p>
      </dgm:t>
    </dgm:pt>
    <dgm:pt modelId="{379DC01E-680A-4C6D-8E8F-746733C06395}" type="sibTrans" cxnId="{3678DC4B-231F-4E2C-ADEB-0E4DB2567493}">
      <dgm:prSet/>
      <dgm:spPr/>
      <dgm:t>
        <a:bodyPr/>
        <a:lstStyle/>
        <a:p>
          <a:endParaRPr lang="en-US"/>
        </a:p>
      </dgm:t>
    </dgm:pt>
    <dgm:pt modelId="{32407E4D-A96B-4C5A-91A0-BFF9DF5D2E29}">
      <dgm:prSet phldrT="[Text]"/>
      <dgm:spPr/>
      <dgm:t>
        <a:bodyPr/>
        <a:lstStyle/>
        <a:p>
          <a:r>
            <a:rPr lang="en-US" b="0" dirty="0" smtClean="0"/>
            <a:t>Defines image space as a set of guiding categories</a:t>
          </a:r>
          <a:endParaRPr lang="en-US" b="0" dirty="0"/>
        </a:p>
      </dgm:t>
    </dgm:pt>
    <dgm:pt modelId="{708F6EAB-929F-4DD7-873D-10647BF871E0}" type="parTrans" cxnId="{53EA1217-4976-403F-842C-E9CF7F7C6923}">
      <dgm:prSet/>
      <dgm:spPr/>
      <dgm:t>
        <a:bodyPr/>
        <a:lstStyle/>
        <a:p>
          <a:endParaRPr lang="en-US"/>
        </a:p>
      </dgm:t>
    </dgm:pt>
    <dgm:pt modelId="{DD582191-3779-45DF-8007-69ACA0A2C1B8}" type="sibTrans" cxnId="{53EA1217-4976-403F-842C-E9CF7F7C6923}">
      <dgm:prSet/>
      <dgm:spPr/>
      <dgm:t>
        <a:bodyPr/>
        <a:lstStyle/>
        <a:p>
          <a:endParaRPr lang="en-US"/>
        </a:p>
      </dgm:t>
    </dgm:pt>
    <dgm:pt modelId="{B75430A2-CCC2-4E1C-83FB-CF6CE3CC291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Quantitative Measures</a:t>
          </a:r>
          <a:endParaRPr lang="en-US" dirty="0"/>
        </a:p>
      </dgm:t>
    </dgm:pt>
    <dgm:pt modelId="{C4F45A10-BA37-4207-9D74-4AB79A873236}" type="parTrans" cxnId="{4C03FC7C-CD7C-407C-9866-01C5AA7B9BED}">
      <dgm:prSet/>
      <dgm:spPr/>
      <dgm:t>
        <a:bodyPr/>
        <a:lstStyle/>
        <a:p>
          <a:endParaRPr lang="en-US"/>
        </a:p>
      </dgm:t>
    </dgm:pt>
    <dgm:pt modelId="{791CFE39-91C9-4CE8-B79A-E88427626193}" type="sibTrans" cxnId="{4C03FC7C-CD7C-407C-9866-01C5AA7B9BED}">
      <dgm:prSet/>
      <dgm:spPr/>
      <dgm:t>
        <a:bodyPr/>
        <a:lstStyle/>
        <a:p>
          <a:endParaRPr lang="en-US"/>
        </a:p>
      </dgm:t>
    </dgm:pt>
    <dgm:pt modelId="{0396C9EB-2926-496A-9766-52A915290218}">
      <dgm:prSet phldrT="[Text]"/>
      <dgm:spPr/>
      <dgm:t>
        <a:bodyPr/>
        <a:lstStyle/>
        <a:p>
          <a:r>
            <a:rPr lang="en-US" dirty="0" smtClean="0"/>
            <a:t>Objective algorithms</a:t>
          </a:r>
          <a:endParaRPr lang="en-US" dirty="0"/>
        </a:p>
      </dgm:t>
    </dgm:pt>
    <dgm:pt modelId="{69E91030-CD6F-4F75-8B2A-963D63249931}" type="parTrans" cxnId="{FC3779E3-6956-413E-9CD5-D84B16EC45ED}">
      <dgm:prSet/>
      <dgm:spPr/>
      <dgm:t>
        <a:bodyPr/>
        <a:lstStyle/>
        <a:p>
          <a:endParaRPr lang="en-US"/>
        </a:p>
      </dgm:t>
    </dgm:pt>
    <dgm:pt modelId="{C568D7CC-4B4D-4A65-8C7F-43141B3D0ADD}" type="sibTrans" cxnId="{FC3779E3-6956-413E-9CD5-D84B16EC45ED}">
      <dgm:prSet/>
      <dgm:spPr/>
      <dgm:t>
        <a:bodyPr/>
        <a:lstStyle/>
        <a:p>
          <a:endParaRPr lang="en-US"/>
        </a:p>
      </dgm:t>
    </dgm:pt>
    <dgm:pt modelId="{9A20E8EE-58EB-41D2-9059-63B9BE47AF4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MOS Prediction</a:t>
          </a:r>
          <a:endParaRPr lang="en-US" dirty="0"/>
        </a:p>
      </dgm:t>
    </dgm:pt>
    <dgm:pt modelId="{9BB3F664-57F3-4C35-A2E5-8084ED08BDBA}" type="parTrans" cxnId="{9A17138E-6BCE-4E96-A164-E6422D1F896B}">
      <dgm:prSet/>
      <dgm:spPr/>
      <dgm:t>
        <a:bodyPr/>
        <a:lstStyle/>
        <a:p>
          <a:endParaRPr lang="en-US"/>
        </a:p>
      </dgm:t>
    </dgm:pt>
    <dgm:pt modelId="{1CAA8627-855D-4919-9010-EDB657B94831}" type="sibTrans" cxnId="{9A17138E-6BCE-4E96-A164-E6422D1F896B}">
      <dgm:prSet/>
      <dgm:spPr/>
      <dgm:t>
        <a:bodyPr/>
        <a:lstStyle/>
        <a:p>
          <a:endParaRPr lang="en-US"/>
        </a:p>
      </dgm:t>
    </dgm:pt>
    <dgm:pt modelId="{45FCDF84-598E-4846-BFBC-27A8F427D935}">
      <dgm:prSet phldrT="[Text]"/>
      <dgm:spPr/>
      <dgm:t>
        <a:bodyPr/>
        <a:lstStyle/>
        <a:p>
          <a:r>
            <a:rPr lang="en-US" dirty="0" smtClean="0"/>
            <a:t>Subjective studies</a:t>
          </a:r>
          <a:endParaRPr lang="en-US" dirty="0"/>
        </a:p>
      </dgm:t>
    </dgm:pt>
    <dgm:pt modelId="{A999C052-6BB6-4FD6-833B-E2B8F5ED35A7}" type="parTrans" cxnId="{066ADF1F-E85F-4C35-A8E1-0ACF75C5FCBC}">
      <dgm:prSet/>
      <dgm:spPr/>
      <dgm:t>
        <a:bodyPr/>
        <a:lstStyle/>
        <a:p>
          <a:endParaRPr lang="en-US"/>
        </a:p>
      </dgm:t>
    </dgm:pt>
    <dgm:pt modelId="{665B9F0E-9D17-45E1-8F2C-74BF2E7EADCA}" type="sibTrans" cxnId="{066ADF1F-E85F-4C35-A8E1-0ACF75C5FCBC}">
      <dgm:prSet/>
      <dgm:spPr/>
      <dgm:t>
        <a:bodyPr/>
        <a:lstStyle/>
        <a:p>
          <a:endParaRPr lang="en-US"/>
        </a:p>
      </dgm:t>
    </dgm:pt>
    <dgm:pt modelId="{0116F84C-6DA5-47AE-9179-5286C1D71F89}">
      <dgm:prSet phldrT="[Text]"/>
      <dgm:spPr/>
      <dgm:t>
        <a:bodyPr/>
        <a:lstStyle/>
        <a:p>
          <a:r>
            <a:rPr lang="en-US" b="0" dirty="0" smtClean="0"/>
            <a:t>Outdoor Day – Landscape</a:t>
          </a:r>
          <a:endParaRPr lang="en-US" b="0" dirty="0"/>
        </a:p>
      </dgm:t>
    </dgm:pt>
    <dgm:pt modelId="{3E1F9E06-20FA-47E5-BF8D-547C6E3F693F}" type="parTrans" cxnId="{56B3195A-2901-4C57-8DCA-C75B0495744F}">
      <dgm:prSet/>
      <dgm:spPr/>
      <dgm:t>
        <a:bodyPr/>
        <a:lstStyle/>
        <a:p>
          <a:endParaRPr lang="en-US"/>
        </a:p>
      </dgm:t>
    </dgm:pt>
    <dgm:pt modelId="{49A6D837-0270-47DE-81F3-1D3A8792DD17}" type="sibTrans" cxnId="{56B3195A-2901-4C57-8DCA-C75B0495744F}">
      <dgm:prSet/>
      <dgm:spPr/>
      <dgm:t>
        <a:bodyPr/>
        <a:lstStyle/>
        <a:p>
          <a:endParaRPr lang="en-US"/>
        </a:p>
      </dgm:t>
    </dgm:pt>
    <dgm:pt modelId="{6B1A44EF-B215-42C3-9EC2-5D03A36E319D}">
      <dgm:prSet/>
      <dgm:spPr/>
      <dgm:t>
        <a:bodyPr/>
        <a:lstStyle/>
        <a:p>
          <a:r>
            <a:rPr lang="en-US" b="0" dirty="0" smtClean="0"/>
            <a:t>Indoor – Wall Hanging</a:t>
          </a:r>
        </a:p>
      </dgm:t>
    </dgm:pt>
    <dgm:pt modelId="{2AD3B1FC-3F06-4F1A-BD0B-119A8A3B532F}" type="parTrans" cxnId="{FFC04830-8C91-4569-8FBD-8573382D3EFC}">
      <dgm:prSet/>
      <dgm:spPr/>
      <dgm:t>
        <a:bodyPr/>
        <a:lstStyle/>
        <a:p>
          <a:endParaRPr lang="en-US"/>
        </a:p>
      </dgm:t>
    </dgm:pt>
    <dgm:pt modelId="{9485D06E-288B-4878-882E-C96D320F7760}" type="sibTrans" cxnId="{FFC04830-8C91-4569-8FBD-8573382D3EFC}">
      <dgm:prSet/>
      <dgm:spPr/>
      <dgm:t>
        <a:bodyPr/>
        <a:lstStyle/>
        <a:p>
          <a:endParaRPr lang="en-US"/>
        </a:p>
      </dgm:t>
    </dgm:pt>
    <dgm:pt modelId="{A3A9C04C-4B16-4277-AB05-3C45323367E5}">
      <dgm:prSet/>
      <dgm:spPr/>
      <dgm:t>
        <a:bodyPr/>
        <a:lstStyle/>
        <a:p>
          <a:r>
            <a:rPr lang="en-US" b="0" dirty="0" smtClean="0"/>
            <a:t>Indoor – Arrangements</a:t>
          </a:r>
          <a:endParaRPr lang="en-US" b="0" dirty="0"/>
        </a:p>
      </dgm:t>
    </dgm:pt>
    <dgm:pt modelId="{DB8E43BC-6C91-444F-9DEF-8D27253DF402}" type="parTrans" cxnId="{A173ADBD-6818-4441-8ED4-05693E51A44C}">
      <dgm:prSet/>
      <dgm:spPr/>
      <dgm:t>
        <a:bodyPr/>
        <a:lstStyle/>
        <a:p>
          <a:endParaRPr lang="en-US"/>
        </a:p>
      </dgm:t>
    </dgm:pt>
    <dgm:pt modelId="{0AB1FA5E-C9B2-4651-8B30-B33A4D3A7AF5}" type="sibTrans" cxnId="{A173ADBD-6818-4441-8ED4-05693E51A44C}">
      <dgm:prSet/>
      <dgm:spPr/>
      <dgm:t>
        <a:bodyPr/>
        <a:lstStyle/>
        <a:p>
          <a:endParaRPr lang="en-US"/>
        </a:p>
      </dgm:t>
    </dgm:pt>
    <dgm:pt modelId="{CAD92D25-3CBF-4820-8C57-45447BAB9966}">
      <dgm:prSet/>
      <dgm:spPr/>
      <dgm:t>
        <a:bodyPr/>
        <a:lstStyle/>
        <a:p>
          <a:r>
            <a:rPr lang="en-US" b="0" dirty="0" smtClean="0"/>
            <a:t>Outdoor Night – Landmark</a:t>
          </a:r>
          <a:endParaRPr lang="en-US" b="0" dirty="0"/>
        </a:p>
      </dgm:t>
    </dgm:pt>
    <dgm:pt modelId="{EC6F5EE9-7BF1-4D76-95C0-B241ED7CDAB6}" type="parTrans" cxnId="{18F99C27-4F8C-4B45-870F-0DAF42DFEA64}">
      <dgm:prSet/>
      <dgm:spPr/>
      <dgm:t>
        <a:bodyPr/>
        <a:lstStyle/>
        <a:p>
          <a:endParaRPr lang="en-US"/>
        </a:p>
      </dgm:t>
    </dgm:pt>
    <dgm:pt modelId="{19ABE4A3-A746-4238-9072-E0B387307403}" type="sibTrans" cxnId="{18F99C27-4F8C-4B45-870F-0DAF42DFEA64}">
      <dgm:prSet/>
      <dgm:spPr/>
      <dgm:t>
        <a:bodyPr/>
        <a:lstStyle/>
        <a:p>
          <a:endParaRPr lang="en-US"/>
        </a:p>
      </dgm:t>
    </dgm:pt>
    <dgm:pt modelId="{70D54E0F-F61B-4884-9805-91A05C986F88}">
      <dgm:prSet/>
      <dgm:spPr/>
      <dgm:t>
        <a:bodyPr/>
        <a:lstStyle/>
        <a:p>
          <a:r>
            <a:rPr lang="en-US" b="0" dirty="0" smtClean="0"/>
            <a:t>Interpretable quality aware features</a:t>
          </a:r>
        </a:p>
      </dgm:t>
    </dgm:pt>
    <dgm:pt modelId="{128E4A30-96EA-4BE1-B8F3-CD8FD4D17664}" type="parTrans" cxnId="{3873ACB6-FC15-44D5-AE00-A0E257BF6672}">
      <dgm:prSet/>
      <dgm:spPr/>
      <dgm:t>
        <a:bodyPr/>
        <a:lstStyle/>
        <a:p>
          <a:endParaRPr lang="en-US"/>
        </a:p>
      </dgm:t>
    </dgm:pt>
    <dgm:pt modelId="{C17222F7-AB6E-4F39-B2F3-4C9DD6A7D798}" type="sibTrans" cxnId="{3873ACB6-FC15-44D5-AE00-A0E257BF6672}">
      <dgm:prSet/>
      <dgm:spPr/>
      <dgm:t>
        <a:bodyPr/>
        <a:lstStyle/>
        <a:p>
          <a:endParaRPr lang="en-US"/>
        </a:p>
      </dgm:t>
    </dgm:pt>
    <dgm:pt modelId="{8B2C8FDD-9AF7-48F6-970D-C16AE31DC97D}">
      <dgm:prSet/>
      <dgm:spPr/>
      <dgm:t>
        <a:bodyPr/>
        <a:lstStyle/>
        <a:p>
          <a:r>
            <a:rPr lang="en-US" b="0" dirty="0" smtClean="0"/>
            <a:t>NSS Model</a:t>
          </a:r>
          <a:endParaRPr lang="en-US" b="0" dirty="0"/>
        </a:p>
      </dgm:t>
    </dgm:pt>
    <dgm:pt modelId="{CFF430D8-457F-4F51-A0FE-0A622F705422}" type="parTrans" cxnId="{91FDCCFE-099C-4D6A-8AA2-F9171FE0B6A4}">
      <dgm:prSet/>
      <dgm:spPr/>
      <dgm:t>
        <a:bodyPr/>
        <a:lstStyle/>
        <a:p>
          <a:endParaRPr lang="en-US"/>
        </a:p>
      </dgm:t>
    </dgm:pt>
    <dgm:pt modelId="{132DA41C-2D94-4408-BF23-8CED188631A7}" type="sibTrans" cxnId="{91FDCCFE-099C-4D6A-8AA2-F9171FE0B6A4}">
      <dgm:prSet/>
      <dgm:spPr/>
      <dgm:t>
        <a:bodyPr/>
        <a:lstStyle/>
        <a:p>
          <a:endParaRPr lang="en-US"/>
        </a:p>
      </dgm:t>
    </dgm:pt>
    <dgm:pt modelId="{6A734320-9F01-4DED-B8CC-7680BFBC5ACD}">
      <dgm:prSet/>
      <dgm:spPr/>
      <dgm:t>
        <a:bodyPr/>
        <a:lstStyle/>
        <a:p>
          <a:r>
            <a:rPr lang="en-US" dirty="0" smtClean="0"/>
            <a:t>Training and testing on representative data</a:t>
          </a:r>
        </a:p>
      </dgm:t>
    </dgm:pt>
    <dgm:pt modelId="{B6B8C7CB-4087-4D56-B6CC-59ECDA062407}" type="parTrans" cxnId="{44F8EFF3-1817-430F-A435-86BAC911BCA9}">
      <dgm:prSet/>
      <dgm:spPr/>
      <dgm:t>
        <a:bodyPr/>
        <a:lstStyle/>
        <a:p>
          <a:endParaRPr lang="en-US"/>
        </a:p>
      </dgm:t>
    </dgm:pt>
    <dgm:pt modelId="{79E214ED-3E9F-4249-8DDF-E5014F007C3A}" type="sibTrans" cxnId="{44F8EFF3-1817-430F-A435-86BAC911BCA9}">
      <dgm:prSet/>
      <dgm:spPr/>
      <dgm:t>
        <a:bodyPr/>
        <a:lstStyle/>
        <a:p>
          <a:endParaRPr lang="en-US"/>
        </a:p>
      </dgm:t>
    </dgm:pt>
    <dgm:pt modelId="{0F41CFEB-0936-47F7-B106-139D23351F47}" type="pres">
      <dgm:prSet presAssocID="{7BA76B6C-215B-46C8-939F-8B09F78C5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AF8F60-AC8A-476D-8876-6E564FCB7580}" type="pres">
      <dgm:prSet presAssocID="{4CCECB0A-369A-462E-A99A-BEBFE83DA38A}" presName="composite" presStyleCnt="0"/>
      <dgm:spPr/>
    </dgm:pt>
    <dgm:pt modelId="{68FF4DEC-E190-4A71-B125-FFE4731D1961}" type="pres">
      <dgm:prSet presAssocID="{4CCECB0A-369A-462E-A99A-BEBFE83DA3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66BB2-5A3B-45DA-AE63-9B8504C1C2BD}" type="pres">
      <dgm:prSet presAssocID="{4CCECB0A-369A-462E-A99A-BEBFE83DA38A}" presName="parSh" presStyleLbl="node1" presStyleIdx="0" presStyleCnt="3"/>
      <dgm:spPr/>
      <dgm:t>
        <a:bodyPr/>
        <a:lstStyle/>
        <a:p>
          <a:endParaRPr lang="en-US"/>
        </a:p>
      </dgm:t>
    </dgm:pt>
    <dgm:pt modelId="{3D5C50BA-0422-4FAE-90B7-DB70F59B1552}" type="pres">
      <dgm:prSet presAssocID="{4CCECB0A-369A-462E-A99A-BEBFE83DA38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DD614-D2B0-4369-AF1C-C115ACFFA18F}" type="pres">
      <dgm:prSet presAssocID="{379DC01E-680A-4C6D-8E8F-746733C0639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29265E-AB55-483B-A60F-C3E0E624308D}" type="pres">
      <dgm:prSet presAssocID="{379DC01E-680A-4C6D-8E8F-746733C06395}" presName="connTx" presStyleLbl="sibTrans2D1" presStyleIdx="0" presStyleCnt="2"/>
      <dgm:spPr/>
      <dgm:t>
        <a:bodyPr/>
        <a:lstStyle/>
        <a:p>
          <a:endParaRPr lang="en-US"/>
        </a:p>
      </dgm:t>
    </dgm:pt>
    <dgm:pt modelId="{6D607375-1FF0-4C04-873F-B6F755E0B26B}" type="pres">
      <dgm:prSet presAssocID="{B75430A2-CCC2-4E1C-83FB-CF6CE3CC2919}" presName="composite" presStyleCnt="0"/>
      <dgm:spPr/>
    </dgm:pt>
    <dgm:pt modelId="{88A275A0-78AE-42F5-B878-3E001DA8D127}" type="pres">
      <dgm:prSet presAssocID="{B75430A2-CCC2-4E1C-83FB-CF6CE3CC29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28E80-5CEC-42FB-BC09-5DBFD4EE1562}" type="pres">
      <dgm:prSet presAssocID="{B75430A2-CCC2-4E1C-83FB-CF6CE3CC2919}" presName="parSh" presStyleLbl="node1" presStyleIdx="1" presStyleCnt="3"/>
      <dgm:spPr/>
      <dgm:t>
        <a:bodyPr/>
        <a:lstStyle/>
        <a:p>
          <a:endParaRPr lang="en-US"/>
        </a:p>
      </dgm:t>
    </dgm:pt>
    <dgm:pt modelId="{6EC42E65-35EE-4C5B-A593-C3192B4938D1}" type="pres">
      <dgm:prSet presAssocID="{B75430A2-CCC2-4E1C-83FB-CF6CE3CC291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CA3F-D9BE-451A-AF47-05977FD0C1FB}" type="pres">
      <dgm:prSet presAssocID="{791CFE39-91C9-4CE8-B79A-E884276261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04D0D9B-F66F-4743-84C8-0FBE42794287}" type="pres">
      <dgm:prSet presAssocID="{791CFE39-91C9-4CE8-B79A-E88427626193}" presName="connTx" presStyleLbl="sibTrans2D1" presStyleIdx="1" presStyleCnt="2"/>
      <dgm:spPr/>
      <dgm:t>
        <a:bodyPr/>
        <a:lstStyle/>
        <a:p>
          <a:endParaRPr lang="en-US"/>
        </a:p>
      </dgm:t>
    </dgm:pt>
    <dgm:pt modelId="{12F80B0E-7A5C-437A-B396-20A541DF3D72}" type="pres">
      <dgm:prSet presAssocID="{9A20E8EE-58EB-41D2-9059-63B9BE47AF4D}" presName="composite" presStyleCnt="0"/>
      <dgm:spPr/>
    </dgm:pt>
    <dgm:pt modelId="{E3F3BF9A-3494-4B10-8242-D9F3ACC82FC7}" type="pres">
      <dgm:prSet presAssocID="{9A20E8EE-58EB-41D2-9059-63B9BE47AF4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45FA-644B-4B99-A517-8C456871148B}" type="pres">
      <dgm:prSet presAssocID="{9A20E8EE-58EB-41D2-9059-63B9BE47AF4D}" presName="parSh" presStyleLbl="node1" presStyleIdx="2" presStyleCnt="3"/>
      <dgm:spPr/>
      <dgm:t>
        <a:bodyPr/>
        <a:lstStyle/>
        <a:p>
          <a:endParaRPr lang="en-US"/>
        </a:p>
      </dgm:t>
    </dgm:pt>
    <dgm:pt modelId="{15A5EC53-3988-44B5-9CE6-C133B125A278}" type="pres">
      <dgm:prSet presAssocID="{9A20E8EE-58EB-41D2-9059-63B9BE47AF4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6D5B6-C101-49B9-81B5-E651832CCC83}" type="presOf" srcId="{B75430A2-CCC2-4E1C-83FB-CF6CE3CC2919}" destId="{88428E80-5CEC-42FB-BC09-5DBFD4EE1562}" srcOrd="1" destOrd="0" presId="urn:microsoft.com/office/officeart/2005/8/layout/process3"/>
    <dgm:cxn modelId="{242FF983-621B-4FBD-85D1-4329FBE03C07}" type="presOf" srcId="{70D54E0F-F61B-4884-9805-91A05C986F88}" destId="{6EC42E65-35EE-4C5B-A593-C3192B4938D1}" srcOrd="0" destOrd="1" presId="urn:microsoft.com/office/officeart/2005/8/layout/process3"/>
    <dgm:cxn modelId="{268B4798-BAFD-41B5-AC5F-D10FC12939EE}" type="presOf" srcId="{6A734320-9F01-4DED-B8CC-7680BFBC5ACD}" destId="{15A5EC53-3988-44B5-9CE6-C133B125A278}" srcOrd="0" destOrd="1" presId="urn:microsoft.com/office/officeart/2005/8/layout/process3"/>
    <dgm:cxn modelId="{82B02A8E-287F-45DB-97EC-5CD53ED7A7E8}" type="presOf" srcId="{9A20E8EE-58EB-41D2-9059-63B9BE47AF4D}" destId="{F86645FA-644B-4B99-A517-8C456871148B}" srcOrd="1" destOrd="0" presId="urn:microsoft.com/office/officeart/2005/8/layout/process3"/>
    <dgm:cxn modelId="{3CDDAEEF-84DC-49B8-9B3D-4D85DCF8FF2A}" type="presOf" srcId="{4CCECB0A-369A-462E-A99A-BEBFE83DA38A}" destId="{FED66BB2-5A3B-45DA-AE63-9B8504C1C2BD}" srcOrd="1" destOrd="0" presId="urn:microsoft.com/office/officeart/2005/8/layout/process3"/>
    <dgm:cxn modelId="{4A1D17B4-2E1E-44B2-AD74-FDAD3C0D1ECA}" type="presOf" srcId="{0396C9EB-2926-496A-9766-52A915290218}" destId="{6EC42E65-35EE-4C5B-A593-C3192B4938D1}" srcOrd="0" destOrd="0" presId="urn:microsoft.com/office/officeart/2005/8/layout/process3"/>
    <dgm:cxn modelId="{18F99C27-4F8C-4B45-870F-0DAF42DFEA64}" srcId="{32407E4D-A96B-4C5A-91A0-BFF9DF5D2E29}" destId="{CAD92D25-3CBF-4820-8C57-45447BAB9966}" srcOrd="3" destOrd="0" parTransId="{EC6F5EE9-7BF1-4D76-95C0-B241ED7CDAB6}" sibTransId="{19ABE4A3-A746-4238-9072-E0B387307403}"/>
    <dgm:cxn modelId="{44F8EFF3-1817-430F-A435-86BAC911BCA9}" srcId="{9A20E8EE-58EB-41D2-9059-63B9BE47AF4D}" destId="{6A734320-9F01-4DED-B8CC-7680BFBC5ACD}" srcOrd="1" destOrd="0" parTransId="{B6B8C7CB-4087-4D56-B6CC-59ECDA062407}" sibTransId="{79E214ED-3E9F-4249-8DDF-E5014F007C3A}"/>
    <dgm:cxn modelId="{56B3195A-2901-4C57-8DCA-C75B0495744F}" srcId="{32407E4D-A96B-4C5A-91A0-BFF9DF5D2E29}" destId="{0116F84C-6DA5-47AE-9179-5286C1D71F89}" srcOrd="0" destOrd="0" parTransId="{3E1F9E06-20FA-47E5-BF8D-547C6E3F693F}" sibTransId="{49A6D837-0270-47DE-81F3-1D3A8792DD17}"/>
    <dgm:cxn modelId="{81C79203-88B9-497E-94C6-30F664C976BD}" type="presOf" srcId="{CAD92D25-3CBF-4820-8C57-45447BAB9966}" destId="{3D5C50BA-0422-4FAE-90B7-DB70F59B1552}" srcOrd="0" destOrd="4" presId="urn:microsoft.com/office/officeart/2005/8/layout/process3"/>
    <dgm:cxn modelId="{91FDCCFE-099C-4D6A-8AA2-F9171FE0B6A4}" srcId="{B75430A2-CCC2-4E1C-83FB-CF6CE3CC2919}" destId="{8B2C8FDD-9AF7-48F6-970D-C16AE31DC97D}" srcOrd="2" destOrd="0" parTransId="{CFF430D8-457F-4F51-A0FE-0A622F705422}" sibTransId="{132DA41C-2D94-4408-BF23-8CED188631A7}"/>
    <dgm:cxn modelId="{9A17138E-6BCE-4E96-A164-E6422D1F896B}" srcId="{7BA76B6C-215B-46C8-939F-8B09F78C573D}" destId="{9A20E8EE-58EB-41D2-9059-63B9BE47AF4D}" srcOrd="2" destOrd="0" parTransId="{9BB3F664-57F3-4C35-A2E5-8084ED08BDBA}" sibTransId="{1CAA8627-855D-4919-9010-EDB657B94831}"/>
    <dgm:cxn modelId="{F0965F1A-B7B1-439A-BF66-728DA7A94475}" type="presOf" srcId="{32407E4D-A96B-4C5A-91A0-BFF9DF5D2E29}" destId="{3D5C50BA-0422-4FAE-90B7-DB70F59B1552}" srcOrd="0" destOrd="0" presId="urn:microsoft.com/office/officeart/2005/8/layout/process3"/>
    <dgm:cxn modelId="{73A20E4B-119E-4B1D-A9D0-70D3145A7AB4}" type="presOf" srcId="{B75430A2-CCC2-4E1C-83FB-CF6CE3CC2919}" destId="{88A275A0-78AE-42F5-B878-3E001DA8D127}" srcOrd="0" destOrd="0" presId="urn:microsoft.com/office/officeart/2005/8/layout/process3"/>
    <dgm:cxn modelId="{3873ACB6-FC15-44D5-AE00-A0E257BF6672}" srcId="{B75430A2-CCC2-4E1C-83FB-CF6CE3CC2919}" destId="{70D54E0F-F61B-4884-9805-91A05C986F88}" srcOrd="1" destOrd="0" parTransId="{128E4A30-96EA-4BE1-B8F3-CD8FD4D17664}" sibTransId="{C17222F7-AB6E-4F39-B2F3-4C9DD6A7D798}"/>
    <dgm:cxn modelId="{F1F62917-8DA7-43DF-AF74-680153F5C255}" type="presOf" srcId="{4CCECB0A-369A-462E-A99A-BEBFE83DA38A}" destId="{68FF4DEC-E190-4A71-B125-FFE4731D1961}" srcOrd="0" destOrd="0" presId="urn:microsoft.com/office/officeart/2005/8/layout/process3"/>
    <dgm:cxn modelId="{39461E35-A230-43BD-B825-F1914EBEE4C4}" type="presOf" srcId="{8B2C8FDD-9AF7-48F6-970D-C16AE31DC97D}" destId="{6EC42E65-35EE-4C5B-A593-C3192B4938D1}" srcOrd="0" destOrd="2" presId="urn:microsoft.com/office/officeart/2005/8/layout/process3"/>
    <dgm:cxn modelId="{45D1B8C8-F2CB-42D6-81B9-2B0463353AEE}" type="presOf" srcId="{0116F84C-6DA5-47AE-9179-5286C1D71F89}" destId="{3D5C50BA-0422-4FAE-90B7-DB70F59B1552}" srcOrd="0" destOrd="1" presId="urn:microsoft.com/office/officeart/2005/8/layout/process3"/>
    <dgm:cxn modelId="{3DCB99AA-9AD4-41B7-BAC2-6A0BF19FF8FF}" type="presOf" srcId="{45FCDF84-598E-4846-BFBC-27A8F427D935}" destId="{15A5EC53-3988-44B5-9CE6-C133B125A278}" srcOrd="0" destOrd="0" presId="urn:microsoft.com/office/officeart/2005/8/layout/process3"/>
    <dgm:cxn modelId="{3678DC4B-231F-4E2C-ADEB-0E4DB2567493}" srcId="{7BA76B6C-215B-46C8-939F-8B09F78C573D}" destId="{4CCECB0A-369A-462E-A99A-BEBFE83DA38A}" srcOrd="0" destOrd="0" parTransId="{DAD4B346-0752-4224-A2E5-D45E325FDBEC}" sibTransId="{379DC01E-680A-4C6D-8E8F-746733C06395}"/>
    <dgm:cxn modelId="{3FF0D235-4A94-43DE-AB00-79FB38B2FF47}" type="presOf" srcId="{9A20E8EE-58EB-41D2-9059-63B9BE47AF4D}" destId="{E3F3BF9A-3494-4B10-8242-D9F3ACC82FC7}" srcOrd="0" destOrd="0" presId="urn:microsoft.com/office/officeart/2005/8/layout/process3"/>
    <dgm:cxn modelId="{8F603148-C69E-4248-9E6A-0FAB27EBDE7C}" type="presOf" srcId="{379DC01E-680A-4C6D-8E8F-746733C06395}" destId="{C45DD614-D2B0-4369-AF1C-C115ACFFA18F}" srcOrd="0" destOrd="0" presId="urn:microsoft.com/office/officeart/2005/8/layout/process3"/>
    <dgm:cxn modelId="{4C03FC7C-CD7C-407C-9866-01C5AA7B9BED}" srcId="{7BA76B6C-215B-46C8-939F-8B09F78C573D}" destId="{B75430A2-CCC2-4E1C-83FB-CF6CE3CC2919}" srcOrd="1" destOrd="0" parTransId="{C4F45A10-BA37-4207-9D74-4AB79A873236}" sibTransId="{791CFE39-91C9-4CE8-B79A-E88427626193}"/>
    <dgm:cxn modelId="{1CD32B7D-4FA4-4DAC-A441-ACBCE67B0EBB}" type="presOf" srcId="{A3A9C04C-4B16-4277-AB05-3C45323367E5}" destId="{3D5C50BA-0422-4FAE-90B7-DB70F59B1552}" srcOrd="0" destOrd="3" presId="urn:microsoft.com/office/officeart/2005/8/layout/process3"/>
    <dgm:cxn modelId="{1CCE5F6A-F687-444F-B315-A8190C153764}" type="presOf" srcId="{6B1A44EF-B215-42C3-9EC2-5D03A36E319D}" destId="{3D5C50BA-0422-4FAE-90B7-DB70F59B1552}" srcOrd="0" destOrd="2" presId="urn:microsoft.com/office/officeart/2005/8/layout/process3"/>
    <dgm:cxn modelId="{C66C75AD-73E6-4D99-9267-5011B8943396}" type="presOf" srcId="{791CFE39-91C9-4CE8-B79A-E88427626193}" destId="{AF95CA3F-D9BE-451A-AF47-05977FD0C1FB}" srcOrd="0" destOrd="0" presId="urn:microsoft.com/office/officeart/2005/8/layout/process3"/>
    <dgm:cxn modelId="{FC3779E3-6956-413E-9CD5-D84B16EC45ED}" srcId="{B75430A2-CCC2-4E1C-83FB-CF6CE3CC2919}" destId="{0396C9EB-2926-496A-9766-52A915290218}" srcOrd="0" destOrd="0" parTransId="{69E91030-CD6F-4F75-8B2A-963D63249931}" sibTransId="{C568D7CC-4B4D-4A65-8C7F-43141B3D0ADD}"/>
    <dgm:cxn modelId="{FFC04830-8C91-4569-8FBD-8573382D3EFC}" srcId="{32407E4D-A96B-4C5A-91A0-BFF9DF5D2E29}" destId="{6B1A44EF-B215-42C3-9EC2-5D03A36E319D}" srcOrd="1" destOrd="0" parTransId="{2AD3B1FC-3F06-4F1A-BD0B-119A8A3B532F}" sibTransId="{9485D06E-288B-4878-882E-C96D320F7760}"/>
    <dgm:cxn modelId="{120E3E3F-65E7-4207-9C7D-AF3BC5A75287}" type="presOf" srcId="{7BA76B6C-215B-46C8-939F-8B09F78C573D}" destId="{0F41CFEB-0936-47F7-B106-139D23351F47}" srcOrd="0" destOrd="0" presId="urn:microsoft.com/office/officeart/2005/8/layout/process3"/>
    <dgm:cxn modelId="{FA0D7A94-4A71-4775-995B-46DDD063CC1C}" type="presOf" srcId="{791CFE39-91C9-4CE8-B79A-E88427626193}" destId="{B04D0D9B-F66F-4743-84C8-0FBE42794287}" srcOrd="1" destOrd="0" presId="urn:microsoft.com/office/officeart/2005/8/layout/process3"/>
    <dgm:cxn modelId="{F07665B7-19E0-4E29-9D49-CDBA7E30A0F4}" type="presOf" srcId="{379DC01E-680A-4C6D-8E8F-746733C06395}" destId="{9429265E-AB55-483B-A60F-C3E0E624308D}" srcOrd="1" destOrd="0" presId="urn:microsoft.com/office/officeart/2005/8/layout/process3"/>
    <dgm:cxn modelId="{A173ADBD-6818-4441-8ED4-05693E51A44C}" srcId="{32407E4D-A96B-4C5A-91A0-BFF9DF5D2E29}" destId="{A3A9C04C-4B16-4277-AB05-3C45323367E5}" srcOrd="2" destOrd="0" parTransId="{DB8E43BC-6C91-444F-9DEF-8D27253DF402}" sibTransId="{0AB1FA5E-C9B2-4651-8B30-B33A4D3A7AF5}"/>
    <dgm:cxn modelId="{066ADF1F-E85F-4C35-A8E1-0ACF75C5FCBC}" srcId="{9A20E8EE-58EB-41D2-9059-63B9BE47AF4D}" destId="{45FCDF84-598E-4846-BFBC-27A8F427D935}" srcOrd="0" destOrd="0" parTransId="{A999C052-6BB6-4FD6-833B-E2B8F5ED35A7}" sibTransId="{665B9F0E-9D17-45E1-8F2C-74BF2E7EADCA}"/>
    <dgm:cxn modelId="{53EA1217-4976-403F-842C-E9CF7F7C6923}" srcId="{4CCECB0A-369A-462E-A99A-BEBFE83DA38A}" destId="{32407E4D-A96B-4C5A-91A0-BFF9DF5D2E29}" srcOrd="0" destOrd="0" parTransId="{708F6EAB-929F-4DD7-873D-10647BF871E0}" sibTransId="{DD582191-3779-45DF-8007-69ACA0A2C1B8}"/>
    <dgm:cxn modelId="{ED9E51EB-446C-4BD2-87AF-457867713FD6}" type="presParOf" srcId="{0F41CFEB-0936-47F7-B106-139D23351F47}" destId="{13AF8F60-AC8A-476D-8876-6E564FCB7580}" srcOrd="0" destOrd="0" presId="urn:microsoft.com/office/officeart/2005/8/layout/process3"/>
    <dgm:cxn modelId="{3174872C-1176-4838-AA68-31C3597A542C}" type="presParOf" srcId="{13AF8F60-AC8A-476D-8876-6E564FCB7580}" destId="{68FF4DEC-E190-4A71-B125-FFE4731D1961}" srcOrd="0" destOrd="0" presId="urn:microsoft.com/office/officeart/2005/8/layout/process3"/>
    <dgm:cxn modelId="{61962581-61E2-467A-BD05-0C63519E3797}" type="presParOf" srcId="{13AF8F60-AC8A-476D-8876-6E564FCB7580}" destId="{FED66BB2-5A3B-45DA-AE63-9B8504C1C2BD}" srcOrd="1" destOrd="0" presId="urn:microsoft.com/office/officeart/2005/8/layout/process3"/>
    <dgm:cxn modelId="{76F18A37-D393-49E1-BF6D-2709920601FD}" type="presParOf" srcId="{13AF8F60-AC8A-476D-8876-6E564FCB7580}" destId="{3D5C50BA-0422-4FAE-90B7-DB70F59B1552}" srcOrd="2" destOrd="0" presId="urn:microsoft.com/office/officeart/2005/8/layout/process3"/>
    <dgm:cxn modelId="{C05B454E-6080-460B-B4B4-7B629D205620}" type="presParOf" srcId="{0F41CFEB-0936-47F7-B106-139D23351F47}" destId="{C45DD614-D2B0-4369-AF1C-C115ACFFA18F}" srcOrd="1" destOrd="0" presId="urn:microsoft.com/office/officeart/2005/8/layout/process3"/>
    <dgm:cxn modelId="{C33BBA95-3198-4884-8F8C-968CCAC2EA79}" type="presParOf" srcId="{C45DD614-D2B0-4369-AF1C-C115ACFFA18F}" destId="{9429265E-AB55-483B-A60F-C3E0E624308D}" srcOrd="0" destOrd="0" presId="urn:microsoft.com/office/officeart/2005/8/layout/process3"/>
    <dgm:cxn modelId="{FCCDE99B-B9BA-450C-A43A-2362A310BD2C}" type="presParOf" srcId="{0F41CFEB-0936-47F7-B106-139D23351F47}" destId="{6D607375-1FF0-4C04-873F-B6F755E0B26B}" srcOrd="2" destOrd="0" presId="urn:microsoft.com/office/officeart/2005/8/layout/process3"/>
    <dgm:cxn modelId="{4BAC28E5-C35E-4E27-A696-804A088738E6}" type="presParOf" srcId="{6D607375-1FF0-4C04-873F-B6F755E0B26B}" destId="{88A275A0-78AE-42F5-B878-3E001DA8D127}" srcOrd="0" destOrd="0" presId="urn:microsoft.com/office/officeart/2005/8/layout/process3"/>
    <dgm:cxn modelId="{1F398872-2D25-4D3A-BC55-46564B79C8B0}" type="presParOf" srcId="{6D607375-1FF0-4C04-873F-B6F755E0B26B}" destId="{88428E80-5CEC-42FB-BC09-5DBFD4EE1562}" srcOrd="1" destOrd="0" presId="urn:microsoft.com/office/officeart/2005/8/layout/process3"/>
    <dgm:cxn modelId="{51D51273-C070-423E-9259-86191BAC1FEA}" type="presParOf" srcId="{6D607375-1FF0-4C04-873F-B6F755E0B26B}" destId="{6EC42E65-35EE-4C5B-A593-C3192B4938D1}" srcOrd="2" destOrd="0" presId="urn:microsoft.com/office/officeart/2005/8/layout/process3"/>
    <dgm:cxn modelId="{4A541338-7A91-4CF7-AD66-2B7C2167DA27}" type="presParOf" srcId="{0F41CFEB-0936-47F7-B106-139D23351F47}" destId="{AF95CA3F-D9BE-451A-AF47-05977FD0C1FB}" srcOrd="3" destOrd="0" presId="urn:microsoft.com/office/officeart/2005/8/layout/process3"/>
    <dgm:cxn modelId="{FDA65155-A947-4E63-8F2C-BF2521077230}" type="presParOf" srcId="{AF95CA3F-D9BE-451A-AF47-05977FD0C1FB}" destId="{B04D0D9B-F66F-4743-84C8-0FBE42794287}" srcOrd="0" destOrd="0" presId="urn:microsoft.com/office/officeart/2005/8/layout/process3"/>
    <dgm:cxn modelId="{9A5307D4-9D67-4A6B-B3D0-436A2118C9F9}" type="presParOf" srcId="{0F41CFEB-0936-47F7-B106-139D23351F47}" destId="{12F80B0E-7A5C-437A-B396-20A541DF3D72}" srcOrd="4" destOrd="0" presId="urn:microsoft.com/office/officeart/2005/8/layout/process3"/>
    <dgm:cxn modelId="{ED669E0E-A6E5-4AC3-819C-58F528213054}" type="presParOf" srcId="{12F80B0E-7A5C-437A-B396-20A541DF3D72}" destId="{E3F3BF9A-3494-4B10-8242-D9F3ACC82FC7}" srcOrd="0" destOrd="0" presId="urn:microsoft.com/office/officeart/2005/8/layout/process3"/>
    <dgm:cxn modelId="{55B427A1-4162-444D-9CF9-D97C09FB5260}" type="presParOf" srcId="{12F80B0E-7A5C-437A-B396-20A541DF3D72}" destId="{F86645FA-644B-4B99-A517-8C456871148B}" srcOrd="1" destOrd="0" presId="urn:microsoft.com/office/officeart/2005/8/layout/process3"/>
    <dgm:cxn modelId="{F3D725D9-7CD8-47E7-823C-0FC46DAA47B4}" type="presParOf" srcId="{12F80B0E-7A5C-437A-B396-20A541DF3D72}" destId="{15A5EC53-3988-44B5-9CE6-C133B125A2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6BB2-5A3B-45DA-AE63-9B8504C1C2BD}">
      <dsp:nvSpPr>
        <dsp:cNvPr id="0" name=""/>
        <dsp:cNvSpPr/>
      </dsp:nvSpPr>
      <dsp:spPr>
        <a:xfrm>
          <a:off x="4396" y="413084"/>
          <a:ext cx="1998919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Methodology</a:t>
          </a:r>
          <a:endParaRPr lang="en-US" sz="1100" kern="1200" dirty="0"/>
        </a:p>
      </dsp:txBody>
      <dsp:txXfrm>
        <a:off x="4396" y="413084"/>
        <a:ext cx="1998919" cy="316800"/>
      </dsp:txXfrm>
    </dsp:sp>
    <dsp:sp modelId="{3D5C50BA-0422-4FAE-90B7-DB70F59B1552}">
      <dsp:nvSpPr>
        <dsp:cNvPr id="0" name=""/>
        <dsp:cNvSpPr/>
      </dsp:nvSpPr>
      <dsp:spPr>
        <a:xfrm>
          <a:off x="413813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Defines image space as a set of guiding categories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Outdoor Day – Landscape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Indoor – Wall Hanging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Indoor – Arrangements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Outdoor Night – Landmark</a:t>
          </a:r>
          <a:endParaRPr lang="en-US" sz="1100" b="0" kern="1200" dirty="0"/>
        </a:p>
      </dsp:txBody>
      <dsp:txXfrm>
        <a:off x="449188" y="765259"/>
        <a:ext cx="1928169" cy="1137050"/>
      </dsp:txXfrm>
    </dsp:sp>
    <dsp:sp modelId="{C45DD614-D2B0-4369-AF1C-C115ACFFA18F}">
      <dsp:nvSpPr>
        <dsp:cNvPr id="0" name=""/>
        <dsp:cNvSpPr/>
      </dsp:nvSpPr>
      <dsp:spPr>
        <a:xfrm>
          <a:off x="2306344" y="322647"/>
          <a:ext cx="642421" cy="497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06344" y="422182"/>
        <a:ext cx="493119" cy="298603"/>
      </dsp:txXfrm>
    </dsp:sp>
    <dsp:sp modelId="{88428E80-5CEC-42FB-BC09-5DBFD4EE1562}">
      <dsp:nvSpPr>
        <dsp:cNvPr id="0" name=""/>
        <dsp:cNvSpPr/>
      </dsp:nvSpPr>
      <dsp:spPr>
        <a:xfrm>
          <a:off x="3215431" y="413084"/>
          <a:ext cx="1998919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Quantitative Measures</a:t>
          </a:r>
          <a:endParaRPr lang="en-US" sz="1100" kern="1200" dirty="0"/>
        </a:p>
      </dsp:txBody>
      <dsp:txXfrm>
        <a:off x="3215431" y="413084"/>
        <a:ext cx="1998919" cy="316800"/>
      </dsp:txXfrm>
    </dsp:sp>
    <dsp:sp modelId="{6EC42E65-35EE-4C5B-A593-C3192B4938D1}">
      <dsp:nvSpPr>
        <dsp:cNvPr id="0" name=""/>
        <dsp:cNvSpPr/>
      </dsp:nvSpPr>
      <dsp:spPr>
        <a:xfrm>
          <a:off x="3624848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Objective algorithms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Interpretable quality aware features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NSS Model</a:t>
          </a:r>
          <a:endParaRPr lang="en-US" sz="1100" b="0" kern="1200" dirty="0"/>
        </a:p>
      </dsp:txBody>
      <dsp:txXfrm>
        <a:off x="3660223" y="765259"/>
        <a:ext cx="1928169" cy="1137050"/>
      </dsp:txXfrm>
    </dsp:sp>
    <dsp:sp modelId="{AF95CA3F-D9BE-451A-AF47-05977FD0C1FB}">
      <dsp:nvSpPr>
        <dsp:cNvPr id="0" name=""/>
        <dsp:cNvSpPr/>
      </dsp:nvSpPr>
      <dsp:spPr>
        <a:xfrm>
          <a:off x="5517380" y="322647"/>
          <a:ext cx="642421" cy="497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517380" y="422182"/>
        <a:ext cx="493119" cy="298603"/>
      </dsp:txXfrm>
    </dsp:sp>
    <dsp:sp modelId="{F86645FA-644B-4B99-A517-8C456871148B}">
      <dsp:nvSpPr>
        <dsp:cNvPr id="0" name=""/>
        <dsp:cNvSpPr/>
      </dsp:nvSpPr>
      <dsp:spPr>
        <a:xfrm>
          <a:off x="6426466" y="413084"/>
          <a:ext cx="1998919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MOS Prediction</a:t>
          </a:r>
          <a:endParaRPr lang="en-US" sz="1100" kern="1200" dirty="0"/>
        </a:p>
      </dsp:txBody>
      <dsp:txXfrm>
        <a:off x="6426466" y="413084"/>
        <a:ext cx="1998919" cy="316800"/>
      </dsp:txXfrm>
    </dsp:sp>
    <dsp:sp modelId="{15A5EC53-3988-44B5-9CE6-C133B125A278}">
      <dsp:nvSpPr>
        <dsp:cNvPr id="0" name=""/>
        <dsp:cNvSpPr/>
      </dsp:nvSpPr>
      <dsp:spPr>
        <a:xfrm>
          <a:off x="6835884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Subjective studies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Training and testing on representative data</a:t>
          </a:r>
        </a:p>
      </dsp:txBody>
      <dsp:txXfrm>
        <a:off x="6871259" y="765259"/>
        <a:ext cx="1928169" cy="113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6BB2-5A3B-45DA-AE63-9B8504C1C2BD}">
      <dsp:nvSpPr>
        <dsp:cNvPr id="0" name=""/>
        <dsp:cNvSpPr/>
      </dsp:nvSpPr>
      <dsp:spPr>
        <a:xfrm>
          <a:off x="4396" y="413084"/>
          <a:ext cx="1998919" cy="4752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Methodology</a:t>
          </a:r>
          <a:endParaRPr lang="en-US" sz="1100" kern="1200" dirty="0"/>
        </a:p>
      </dsp:txBody>
      <dsp:txXfrm>
        <a:off x="4396" y="413084"/>
        <a:ext cx="1998919" cy="316800"/>
      </dsp:txXfrm>
    </dsp:sp>
    <dsp:sp modelId="{3D5C50BA-0422-4FAE-90B7-DB70F59B1552}">
      <dsp:nvSpPr>
        <dsp:cNvPr id="0" name=""/>
        <dsp:cNvSpPr/>
      </dsp:nvSpPr>
      <dsp:spPr>
        <a:xfrm>
          <a:off x="413813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Defines image space as a set of guiding categories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Outdoor Day – Landscape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Indoor – Wall Hanging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Indoor – Arrangements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Outdoor Night – Landmark</a:t>
          </a:r>
          <a:endParaRPr lang="en-US" sz="1100" b="0" kern="1200" dirty="0"/>
        </a:p>
      </dsp:txBody>
      <dsp:txXfrm>
        <a:off x="449188" y="765259"/>
        <a:ext cx="1928169" cy="1137050"/>
      </dsp:txXfrm>
    </dsp:sp>
    <dsp:sp modelId="{C45DD614-D2B0-4369-AF1C-C115ACFFA18F}">
      <dsp:nvSpPr>
        <dsp:cNvPr id="0" name=""/>
        <dsp:cNvSpPr/>
      </dsp:nvSpPr>
      <dsp:spPr>
        <a:xfrm>
          <a:off x="2306344" y="322647"/>
          <a:ext cx="642421" cy="497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06344" y="422182"/>
        <a:ext cx="493119" cy="298603"/>
      </dsp:txXfrm>
    </dsp:sp>
    <dsp:sp modelId="{88428E80-5CEC-42FB-BC09-5DBFD4EE1562}">
      <dsp:nvSpPr>
        <dsp:cNvPr id="0" name=""/>
        <dsp:cNvSpPr/>
      </dsp:nvSpPr>
      <dsp:spPr>
        <a:xfrm>
          <a:off x="3215431" y="413084"/>
          <a:ext cx="1998919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Quantitative Measures</a:t>
          </a:r>
          <a:endParaRPr lang="en-US" sz="1100" kern="1200" dirty="0"/>
        </a:p>
      </dsp:txBody>
      <dsp:txXfrm>
        <a:off x="3215431" y="413084"/>
        <a:ext cx="1998919" cy="316800"/>
      </dsp:txXfrm>
    </dsp:sp>
    <dsp:sp modelId="{6EC42E65-35EE-4C5B-A593-C3192B4938D1}">
      <dsp:nvSpPr>
        <dsp:cNvPr id="0" name=""/>
        <dsp:cNvSpPr/>
      </dsp:nvSpPr>
      <dsp:spPr>
        <a:xfrm>
          <a:off x="3624848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Objective algorithms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Interpretable quality aware features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NSS Model</a:t>
          </a:r>
          <a:endParaRPr lang="en-US" sz="1100" b="0" kern="1200" dirty="0"/>
        </a:p>
      </dsp:txBody>
      <dsp:txXfrm>
        <a:off x="3660223" y="765259"/>
        <a:ext cx="1928169" cy="1137050"/>
      </dsp:txXfrm>
    </dsp:sp>
    <dsp:sp modelId="{AF95CA3F-D9BE-451A-AF47-05977FD0C1FB}">
      <dsp:nvSpPr>
        <dsp:cNvPr id="0" name=""/>
        <dsp:cNvSpPr/>
      </dsp:nvSpPr>
      <dsp:spPr>
        <a:xfrm>
          <a:off x="5517380" y="322647"/>
          <a:ext cx="642421" cy="497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517380" y="422182"/>
        <a:ext cx="493119" cy="298603"/>
      </dsp:txXfrm>
    </dsp:sp>
    <dsp:sp modelId="{F86645FA-644B-4B99-A517-8C456871148B}">
      <dsp:nvSpPr>
        <dsp:cNvPr id="0" name=""/>
        <dsp:cNvSpPr/>
      </dsp:nvSpPr>
      <dsp:spPr>
        <a:xfrm>
          <a:off x="6426466" y="413084"/>
          <a:ext cx="1998919" cy="4752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MOS Prediction</a:t>
          </a:r>
          <a:endParaRPr lang="en-US" sz="1100" kern="1200" dirty="0"/>
        </a:p>
      </dsp:txBody>
      <dsp:txXfrm>
        <a:off x="6426466" y="413084"/>
        <a:ext cx="1998919" cy="316800"/>
      </dsp:txXfrm>
    </dsp:sp>
    <dsp:sp modelId="{15A5EC53-3988-44B5-9CE6-C133B125A278}">
      <dsp:nvSpPr>
        <dsp:cNvPr id="0" name=""/>
        <dsp:cNvSpPr/>
      </dsp:nvSpPr>
      <dsp:spPr>
        <a:xfrm>
          <a:off x="6835884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Subjective studies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Training and testing on representative data</a:t>
          </a:r>
        </a:p>
      </dsp:txBody>
      <dsp:txXfrm>
        <a:off x="6871259" y="765259"/>
        <a:ext cx="1928169" cy="113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6BB2-5A3B-45DA-AE63-9B8504C1C2BD}">
      <dsp:nvSpPr>
        <dsp:cNvPr id="0" name=""/>
        <dsp:cNvSpPr/>
      </dsp:nvSpPr>
      <dsp:spPr>
        <a:xfrm>
          <a:off x="4396" y="413084"/>
          <a:ext cx="1998919" cy="4752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Methodology</a:t>
          </a:r>
          <a:endParaRPr lang="en-US" sz="1100" kern="1200" dirty="0"/>
        </a:p>
      </dsp:txBody>
      <dsp:txXfrm>
        <a:off x="4396" y="413084"/>
        <a:ext cx="1998919" cy="316800"/>
      </dsp:txXfrm>
    </dsp:sp>
    <dsp:sp modelId="{3D5C50BA-0422-4FAE-90B7-DB70F59B1552}">
      <dsp:nvSpPr>
        <dsp:cNvPr id="0" name=""/>
        <dsp:cNvSpPr/>
      </dsp:nvSpPr>
      <dsp:spPr>
        <a:xfrm>
          <a:off x="413813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Defines image space as a set of guiding categories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Outdoor Day – Landscape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Indoor – Wall Hanging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Indoor – Arrangements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Outdoor Night – Landmark</a:t>
          </a:r>
          <a:endParaRPr lang="en-US" sz="1100" b="0" kern="1200" dirty="0"/>
        </a:p>
      </dsp:txBody>
      <dsp:txXfrm>
        <a:off x="449188" y="765259"/>
        <a:ext cx="1928169" cy="1137050"/>
      </dsp:txXfrm>
    </dsp:sp>
    <dsp:sp modelId="{C45DD614-D2B0-4369-AF1C-C115ACFFA18F}">
      <dsp:nvSpPr>
        <dsp:cNvPr id="0" name=""/>
        <dsp:cNvSpPr/>
      </dsp:nvSpPr>
      <dsp:spPr>
        <a:xfrm>
          <a:off x="2306344" y="322647"/>
          <a:ext cx="642421" cy="497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06344" y="422182"/>
        <a:ext cx="493119" cy="298603"/>
      </dsp:txXfrm>
    </dsp:sp>
    <dsp:sp modelId="{88428E80-5CEC-42FB-BC09-5DBFD4EE1562}">
      <dsp:nvSpPr>
        <dsp:cNvPr id="0" name=""/>
        <dsp:cNvSpPr/>
      </dsp:nvSpPr>
      <dsp:spPr>
        <a:xfrm>
          <a:off x="3215431" y="413084"/>
          <a:ext cx="1998919" cy="4752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Quantitative Measures</a:t>
          </a:r>
          <a:endParaRPr lang="en-US" sz="1100" kern="1200" dirty="0"/>
        </a:p>
      </dsp:txBody>
      <dsp:txXfrm>
        <a:off x="3215431" y="413084"/>
        <a:ext cx="1998919" cy="316800"/>
      </dsp:txXfrm>
    </dsp:sp>
    <dsp:sp modelId="{6EC42E65-35EE-4C5B-A593-C3192B4938D1}">
      <dsp:nvSpPr>
        <dsp:cNvPr id="0" name=""/>
        <dsp:cNvSpPr/>
      </dsp:nvSpPr>
      <dsp:spPr>
        <a:xfrm>
          <a:off x="3624848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Objective algorithms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Interpretable quality aware features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NSS Model</a:t>
          </a:r>
          <a:endParaRPr lang="en-US" sz="1100" b="0" kern="1200" dirty="0"/>
        </a:p>
      </dsp:txBody>
      <dsp:txXfrm>
        <a:off x="3660223" y="765259"/>
        <a:ext cx="1928169" cy="1137050"/>
      </dsp:txXfrm>
    </dsp:sp>
    <dsp:sp modelId="{AF95CA3F-D9BE-451A-AF47-05977FD0C1FB}">
      <dsp:nvSpPr>
        <dsp:cNvPr id="0" name=""/>
        <dsp:cNvSpPr/>
      </dsp:nvSpPr>
      <dsp:spPr>
        <a:xfrm>
          <a:off x="5517380" y="322647"/>
          <a:ext cx="642421" cy="497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517380" y="422182"/>
        <a:ext cx="493119" cy="298603"/>
      </dsp:txXfrm>
    </dsp:sp>
    <dsp:sp modelId="{F86645FA-644B-4B99-A517-8C456871148B}">
      <dsp:nvSpPr>
        <dsp:cNvPr id="0" name=""/>
        <dsp:cNvSpPr/>
      </dsp:nvSpPr>
      <dsp:spPr>
        <a:xfrm>
          <a:off x="6426466" y="413084"/>
          <a:ext cx="1998919" cy="475200"/>
        </a:xfrm>
        <a:prstGeom prst="roundRect">
          <a:avLst>
            <a:gd name="adj" fmla="val 10000"/>
          </a:avLst>
        </a:prstGeom>
        <a:solidFill>
          <a:schemeClr val="accent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MOS Prediction</a:t>
          </a:r>
          <a:endParaRPr lang="en-US" sz="1100" kern="1200" dirty="0"/>
        </a:p>
      </dsp:txBody>
      <dsp:txXfrm>
        <a:off x="6426466" y="413084"/>
        <a:ext cx="1998919" cy="316800"/>
      </dsp:txXfrm>
    </dsp:sp>
    <dsp:sp modelId="{15A5EC53-3988-44B5-9CE6-C133B125A278}">
      <dsp:nvSpPr>
        <dsp:cNvPr id="0" name=""/>
        <dsp:cNvSpPr/>
      </dsp:nvSpPr>
      <dsp:spPr>
        <a:xfrm>
          <a:off x="6835884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Subjective studies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Training and testing on representative data</a:t>
          </a:r>
        </a:p>
      </dsp:txBody>
      <dsp:txXfrm>
        <a:off x="6871259" y="765259"/>
        <a:ext cx="1928169" cy="1137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6BB2-5A3B-45DA-AE63-9B8504C1C2BD}">
      <dsp:nvSpPr>
        <dsp:cNvPr id="0" name=""/>
        <dsp:cNvSpPr/>
      </dsp:nvSpPr>
      <dsp:spPr>
        <a:xfrm>
          <a:off x="4396" y="413084"/>
          <a:ext cx="1998919" cy="4752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Methodology</a:t>
          </a:r>
          <a:endParaRPr lang="en-US" sz="1100" kern="1200" dirty="0"/>
        </a:p>
      </dsp:txBody>
      <dsp:txXfrm>
        <a:off x="4396" y="413084"/>
        <a:ext cx="1998919" cy="316800"/>
      </dsp:txXfrm>
    </dsp:sp>
    <dsp:sp modelId="{3D5C50BA-0422-4FAE-90B7-DB70F59B1552}">
      <dsp:nvSpPr>
        <dsp:cNvPr id="0" name=""/>
        <dsp:cNvSpPr/>
      </dsp:nvSpPr>
      <dsp:spPr>
        <a:xfrm>
          <a:off x="413813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Defines image space as a set of guiding categories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Outdoor Day – Landscape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Indoor – Wall Hanging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Indoor – Arrangements</a:t>
          </a:r>
          <a:endParaRPr lang="en-US" sz="1100" b="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Outdoor Night – Landmark</a:t>
          </a:r>
          <a:endParaRPr lang="en-US" sz="1100" b="0" kern="1200" dirty="0"/>
        </a:p>
      </dsp:txBody>
      <dsp:txXfrm>
        <a:off x="449188" y="765259"/>
        <a:ext cx="1928169" cy="1137050"/>
      </dsp:txXfrm>
    </dsp:sp>
    <dsp:sp modelId="{C45DD614-D2B0-4369-AF1C-C115ACFFA18F}">
      <dsp:nvSpPr>
        <dsp:cNvPr id="0" name=""/>
        <dsp:cNvSpPr/>
      </dsp:nvSpPr>
      <dsp:spPr>
        <a:xfrm>
          <a:off x="2306344" y="322647"/>
          <a:ext cx="642421" cy="497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06344" y="422182"/>
        <a:ext cx="493119" cy="298603"/>
      </dsp:txXfrm>
    </dsp:sp>
    <dsp:sp modelId="{88428E80-5CEC-42FB-BC09-5DBFD4EE1562}">
      <dsp:nvSpPr>
        <dsp:cNvPr id="0" name=""/>
        <dsp:cNvSpPr/>
      </dsp:nvSpPr>
      <dsp:spPr>
        <a:xfrm>
          <a:off x="3215431" y="413084"/>
          <a:ext cx="1998919" cy="4752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Quantitative Measures</a:t>
          </a:r>
          <a:endParaRPr lang="en-US" sz="1100" kern="1200" dirty="0"/>
        </a:p>
      </dsp:txBody>
      <dsp:txXfrm>
        <a:off x="3215431" y="413084"/>
        <a:ext cx="1998919" cy="316800"/>
      </dsp:txXfrm>
    </dsp:sp>
    <dsp:sp modelId="{6EC42E65-35EE-4C5B-A593-C3192B4938D1}">
      <dsp:nvSpPr>
        <dsp:cNvPr id="0" name=""/>
        <dsp:cNvSpPr/>
      </dsp:nvSpPr>
      <dsp:spPr>
        <a:xfrm>
          <a:off x="3624848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Objective algorithms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Interpretable quality aware features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NSS Model</a:t>
          </a:r>
          <a:endParaRPr lang="en-US" sz="1100" b="0" kern="1200" dirty="0"/>
        </a:p>
      </dsp:txBody>
      <dsp:txXfrm>
        <a:off x="3660223" y="765259"/>
        <a:ext cx="1928169" cy="1137050"/>
      </dsp:txXfrm>
    </dsp:sp>
    <dsp:sp modelId="{AF95CA3F-D9BE-451A-AF47-05977FD0C1FB}">
      <dsp:nvSpPr>
        <dsp:cNvPr id="0" name=""/>
        <dsp:cNvSpPr/>
      </dsp:nvSpPr>
      <dsp:spPr>
        <a:xfrm>
          <a:off x="5517380" y="322647"/>
          <a:ext cx="642421" cy="497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517380" y="422182"/>
        <a:ext cx="493119" cy="298603"/>
      </dsp:txXfrm>
    </dsp:sp>
    <dsp:sp modelId="{F86645FA-644B-4B99-A517-8C456871148B}">
      <dsp:nvSpPr>
        <dsp:cNvPr id="0" name=""/>
        <dsp:cNvSpPr/>
      </dsp:nvSpPr>
      <dsp:spPr>
        <a:xfrm>
          <a:off x="6426466" y="413084"/>
          <a:ext cx="1998919" cy="475200"/>
        </a:xfrm>
        <a:prstGeom prst="roundRect">
          <a:avLst>
            <a:gd name="adj" fmla="val 10000"/>
          </a:avLst>
        </a:prstGeom>
        <a:solidFill>
          <a:schemeClr val="accent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MOS Prediction</a:t>
          </a:r>
          <a:endParaRPr lang="en-US" sz="1100" kern="1200" dirty="0"/>
        </a:p>
      </dsp:txBody>
      <dsp:txXfrm>
        <a:off x="6426466" y="413084"/>
        <a:ext cx="1998919" cy="316800"/>
      </dsp:txXfrm>
    </dsp:sp>
    <dsp:sp modelId="{15A5EC53-3988-44B5-9CE6-C133B125A278}">
      <dsp:nvSpPr>
        <dsp:cNvPr id="0" name=""/>
        <dsp:cNvSpPr/>
      </dsp:nvSpPr>
      <dsp:spPr>
        <a:xfrm>
          <a:off x="6835884" y="729884"/>
          <a:ext cx="1998919" cy="120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Subjective studies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Training and testing on representative data</a:t>
          </a:r>
        </a:p>
      </dsp:txBody>
      <dsp:txXfrm>
        <a:off x="6871259" y="765259"/>
        <a:ext cx="1928169" cy="1137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36DC7-989C-43B3-A3CD-2088B787DCE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3C0-E86A-47C2-9C83-533B85F83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02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8C54B-CCE3-4195-AB12-B99C1CAFC936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0AE5-AFEB-418A-B8C0-1076C35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0AE5-AFEB-418A-B8C0-1076C353AD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aware features are interpretable by consumers and users of the tool, also help explain the overall predicted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0AE5-AFEB-418A-B8C0-1076C353A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9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aware features are interpretable by consumers and users of the tool, also help explain the overall predicted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0AE5-AFEB-418A-B8C0-1076C353AD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9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aware features are interpretable by consumers and users of the tool, also help explain the overall predicted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0AE5-AFEB-418A-B8C0-1076C353AD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9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0D11-D912-4110-990B-C8B114826AA6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6A3C-8E8A-44D9-86C4-CCB41C75367D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992-D102-48D4-877F-C25C31BBDFC1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C2C5-F13F-4563-AC36-79B3A1A3B7C2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4CA6-446B-4973-B008-8F3DE5B358F7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1FDA-8FA5-4256-9E59-26D7989DD561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2D17-54B2-4260-B95B-7F2E0FF7FDBE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078F-522D-4746-87B6-FB9246014C32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E76-AD44-46EC-8AC3-C1323F3480C8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88D1-E64B-4C30-A8EB-7A5AAE4A6DA1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9988-97C6-4B3E-9A4D-37E885B41B0F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04273D-9FC2-43AB-8481-3FC66DD80AF6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314EE7-BAD1-4F76-BD82-9AF21CF31E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8.jpeg"/><Relationship Id="rId10" Type="http://schemas.microsoft.com/office/2007/relationships/diagramDrawing" Target="../diagrams/drawing1.xml"/><Relationship Id="rId4" Type="http://schemas.openxmlformats.org/officeDocument/2006/relationships/image" Target="../media/image27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9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microsoft.com/office/2007/relationships/diagramDrawing" Target="../diagrams/drawing3.xml"/><Relationship Id="rId5" Type="http://schemas.openxmlformats.org/officeDocument/2006/relationships/image" Target="../media/image31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0.jpe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534400" cy="1927225"/>
          </a:xfrm>
        </p:spPr>
        <p:txBody>
          <a:bodyPr>
            <a:noAutofit/>
          </a:bodyPr>
          <a:lstStyle/>
          <a:p>
            <a:r>
              <a:rPr lang="en-US" sz="3900" b="1" dirty="0" smtClean="0">
                <a:solidFill>
                  <a:schemeClr val="accent1"/>
                </a:solidFill>
                <a:latin typeface="Neo Sans Intel" panose="020B0504020202020204" pitchFamily="34" charset="0"/>
              </a:rPr>
              <a:t>Objective Consumer Device Photo Quality Evaluation</a:t>
            </a:r>
            <a:endParaRPr lang="en-US" sz="3900" b="1" dirty="0">
              <a:solidFill>
                <a:schemeClr val="accent1"/>
              </a:solidFill>
              <a:latin typeface="Neo Sans Intel" panose="020B05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F8AB-CCFF-47A4-BAD4-ED18DC3E4546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VQEG, Santa Clara, Feb.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35" y="5638800"/>
            <a:ext cx="1245837" cy="1157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4038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Philip Corriveau</a:t>
            </a:r>
          </a:p>
          <a:p>
            <a:r>
              <a:rPr lang="en-US" dirty="0" smtClean="0"/>
              <a:t>Michele A. Saad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0DF4-133F-4DFD-BF06-90D2CC985254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1524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>
                <a:solidFill>
                  <a:schemeClr val="accent1"/>
                </a:solidFill>
              </a:rPr>
              <a:t>Proposed Approach Building Blocks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066801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Neo Sans Intel" panose="020B0504020202020204" pitchFamily="34" charset="0"/>
              </a:rPr>
              <a:t>Contributing a blueprint tool to VIME on which the project can build upon.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Neo Sans Intel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Neo Sans Intel" panose="020B0504020202020204" pitchFamily="34" charset="0"/>
              </a:rPr>
              <a:t>Tool implements the features presented above and predicts a MOS score based on preliminary subjective studies</a:t>
            </a: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680" r="1407" b="1320"/>
          <a:stretch/>
        </p:blipFill>
        <p:spPr>
          <a:xfrm>
            <a:off x="320692" y="2285999"/>
            <a:ext cx="8366108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accent1"/>
                </a:solidFill>
              </a:rPr>
              <a:t>Future Work Through VIME</a:t>
            </a:r>
            <a:endParaRPr lang="en-US" sz="3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Collaborate on additional subjective studies to get more accurate and discriminative subjective scores</a:t>
            </a:r>
          </a:p>
          <a:p>
            <a:r>
              <a:rPr lang="en-US" dirty="0"/>
              <a:t>More scene categories (portraits, motion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Incorporate higher level image features (example depth of field)</a:t>
            </a:r>
          </a:p>
          <a:p>
            <a:r>
              <a:rPr lang="en-US" dirty="0" smtClean="0"/>
              <a:t>Color aspects</a:t>
            </a:r>
          </a:p>
          <a:p>
            <a:r>
              <a:rPr lang="en-US" dirty="0" smtClean="0"/>
              <a:t>Video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A55-7AC4-4CFD-ADD6-440CCD420460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A55-7AC4-4CFD-ADD6-440CCD420460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L. </a:t>
            </a:r>
            <a:r>
              <a:rPr lang="en-US" sz="1500" dirty="0" smtClean="0"/>
              <a:t>Liu</a:t>
            </a:r>
            <a:r>
              <a:rPr lang="en-US" sz="1500" dirty="0"/>
              <a:t> </a:t>
            </a:r>
            <a:r>
              <a:rPr lang="en-US" sz="1500" dirty="0" smtClean="0"/>
              <a:t>et al., </a:t>
            </a:r>
            <a:r>
              <a:rPr lang="en-US" sz="1500" dirty="0"/>
              <a:t>“No-reference image </a:t>
            </a:r>
            <a:r>
              <a:rPr lang="en-US" sz="1500" dirty="0" smtClean="0"/>
              <a:t>quality assessment </a:t>
            </a:r>
            <a:r>
              <a:rPr lang="en-US" sz="1500" dirty="0"/>
              <a:t>based on spatial and spectral </a:t>
            </a:r>
            <a:r>
              <a:rPr lang="en-US" sz="1500" dirty="0" smtClean="0"/>
              <a:t>entropies”, </a:t>
            </a:r>
            <a:r>
              <a:rPr lang="en-US" sz="1500" dirty="0"/>
              <a:t>Signal </a:t>
            </a:r>
            <a:r>
              <a:rPr lang="en-US" sz="1500" dirty="0" smtClean="0"/>
              <a:t>Processing: Image </a:t>
            </a:r>
            <a:r>
              <a:rPr lang="en-US" sz="1500" dirty="0"/>
              <a:t>Communication, vol. 29, no. 8, </a:t>
            </a:r>
            <a:r>
              <a:rPr lang="en-US" sz="1500" dirty="0" smtClean="0"/>
              <a:t>pp. 856–863</a:t>
            </a:r>
            <a:r>
              <a:rPr lang="en-US" sz="1500" dirty="0"/>
              <a:t>, September 2014</a:t>
            </a:r>
            <a:r>
              <a:rPr lang="en-US" sz="1500" dirty="0" smtClean="0"/>
              <a:t>.    (</a:t>
            </a:r>
            <a:r>
              <a:rPr lang="en-US" sz="1500" i="1" dirty="0" smtClean="0"/>
              <a:t>SSEQ: spatial and DCT</a:t>
            </a:r>
            <a:r>
              <a:rPr lang="en-US" sz="1500" dirty="0" smtClean="0"/>
              <a:t>)</a:t>
            </a:r>
          </a:p>
          <a:p>
            <a:endParaRPr lang="en-US" sz="1500" dirty="0" smtClean="0"/>
          </a:p>
          <a:p>
            <a:r>
              <a:rPr lang="en-US" sz="1600" dirty="0"/>
              <a:t>Y. </a:t>
            </a:r>
            <a:r>
              <a:rPr lang="en-US" sz="1600" dirty="0" smtClean="0"/>
              <a:t>Zhang et al., </a:t>
            </a:r>
            <a:r>
              <a:rPr lang="en-US" sz="1600" dirty="0"/>
              <a:t>“C-DIIVINE: </a:t>
            </a:r>
            <a:r>
              <a:rPr lang="en-US" sz="1600" dirty="0" smtClean="0"/>
              <a:t>No-reference image </a:t>
            </a:r>
            <a:r>
              <a:rPr lang="en-US" sz="1600" dirty="0"/>
              <a:t>quality assessment based on local magnitude and </a:t>
            </a:r>
            <a:r>
              <a:rPr lang="en-US" sz="1600" dirty="0" smtClean="0"/>
              <a:t>phase statistics </a:t>
            </a:r>
            <a:r>
              <a:rPr lang="en-US" sz="1600" dirty="0"/>
              <a:t>of natural </a:t>
            </a:r>
            <a:r>
              <a:rPr lang="en-US" sz="1600" dirty="0" smtClean="0"/>
              <a:t>scenes”, signal </a:t>
            </a:r>
            <a:r>
              <a:rPr lang="en-US" sz="1600" dirty="0"/>
              <a:t>Processing: Image </a:t>
            </a:r>
            <a:r>
              <a:rPr lang="en-US" sz="1600" dirty="0" smtClean="0"/>
              <a:t>Communication, vol</a:t>
            </a:r>
            <a:r>
              <a:rPr lang="en-US" sz="1600" dirty="0"/>
              <a:t>. 29, no. 7, pp. 725–747, May 2014</a:t>
            </a:r>
            <a:r>
              <a:rPr lang="en-US" sz="1600" dirty="0" smtClean="0"/>
              <a:t>.    </a:t>
            </a:r>
            <a:r>
              <a:rPr lang="en-US" sz="1600" i="1" dirty="0" smtClean="0"/>
              <a:t>(C-DIIVINE: complex steerable pyramid)</a:t>
            </a:r>
            <a:endParaRPr lang="en-US" sz="1500" i="1" dirty="0" smtClean="0"/>
          </a:p>
          <a:p>
            <a:endParaRPr lang="en-US" sz="1500" dirty="0"/>
          </a:p>
          <a:p>
            <a:r>
              <a:rPr lang="en-US" sz="1600" dirty="0" smtClean="0"/>
              <a:t>Y</a:t>
            </a:r>
            <a:r>
              <a:rPr lang="en-US" sz="1600" dirty="0"/>
              <a:t>. Zhang and D. Chandler, “No-reference image quality assessment based on log derivative statistics of natural </a:t>
            </a:r>
            <a:r>
              <a:rPr lang="en-US" sz="1600" dirty="0" smtClean="0"/>
              <a:t>scenes”, </a:t>
            </a:r>
            <a:r>
              <a:rPr lang="en-US" sz="1600" dirty="0"/>
              <a:t>Journal of Electronic Imaging, vol. 22, no. 4, December 2013.  </a:t>
            </a:r>
            <a:r>
              <a:rPr lang="en-US" sz="1600" i="1" dirty="0"/>
              <a:t>(</a:t>
            </a:r>
            <a:r>
              <a:rPr lang="en-US" sz="1600" i="1" dirty="0" smtClean="0"/>
              <a:t>DESIQUE: spatial and log-Gabor domains)</a:t>
            </a:r>
            <a:endParaRPr lang="en-US" sz="1600" i="1" dirty="0"/>
          </a:p>
          <a:p>
            <a:pPr marL="0" indent="0">
              <a:buNone/>
            </a:pPr>
            <a:endParaRPr lang="en-US" sz="1600" dirty="0">
              <a:latin typeface="Neo Sans Intel" panose="020B0504020202020204" pitchFamily="34" charset="0"/>
            </a:endParaRPr>
          </a:p>
          <a:p>
            <a:r>
              <a:rPr lang="en-US" sz="1600" dirty="0"/>
              <a:t>A. </a:t>
            </a:r>
            <a:r>
              <a:rPr lang="en-US" sz="1600" dirty="0" smtClean="0"/>
              <a:t>Mittal</a:t>
            </a:r>
            <a:r>
              <a:rPr lang="en-US" sz="1600" dirty="0"/>
              <a:t> </a:t>
            </a:r>
            <a:r>
              <a:rPr lang="en-US" sz="1600" dirty="0" smtClean="0"/>
              <a:t>et al., </a:t>
            </a:r>
            <a:r>
              <a:rPr lang="en-US" sz="1600" dirty="0"/>
              <a:t>“No-reference image </a:t>
            </a:r>
            <a:r>
              <a:rPr lang="en-US" sz="1600" dirty="0" smtClean="0"/>
              <a:t>quality assessment </a:t>
            </a:r>
            <a:r>
              <a:rPr lang="en-US" sz="1600" dirty="0"/>
              <a:t>in the spatial </a:t>
            </a:r>
            <a:r>
              <a:rPr lang="en-US" sz="1600" dirty="0" smtClean="0"/>
              <a:t>domain”, </a:t>
            </a:r>
            <a:r>
              <a:rPr lang="en-US" sz="1600" dirty="0"/>
              <a:t>IEEE Transactions on Image </a:t>
            </a:r>
            <a:r>
              <a:rPr lang="en-US" sz="1600" dirty="0" smtClean="0"/>
              <a:t>Processing, </a:t>
            </a:r>
            <a:r>
              <a:rPr lang="nl-NL" sz="1600" dirty="0" smtClean="0"/>
              <a:t>vol</a:t>
            </a:r>
            <a:r>
              <a:rPr lang="nl-NL" sz="1600" dirty="0"/>
              <a:t>. 21, no. 12, pp. 4695–4708, December 2012</a:t>
            </a:r>
            <a:r>
              <a:rPr lang="nl-NL" sz="1600" dirty="0" smtClean="0"/>
              <a:t>.    (</a:t>
            </a:r>
            <a:r>
              <a:rPr lang="nl-NL" sz="1600" i="1" dirty="0" smtClean="0"/>
              <a:t>BRISQUE: spatial domain</a:t>
            </a:r>
            <a:r>
              <a:rPr lang="nl-NL" sz="1600" dirty="0" smtClean="0"/>
              <a:t>)   </a:t>
            </a:r>
          </a:p>
          <a:p>
            <a:pPr marL="0" indent="0">
              <a:buNone/>
            </a:pPr>
            <a:endParaRPr lang="en-US" sz="1600" dirty="0">
              <a:latin typeface="Neo Sans Intel" panose="020B0504020202020204" pitchFamily="34" charset="0"/>
            </a:endParaRPr>
          </a:p>
          <a:p>
            <a:r>
              <a:rPr lang="en-US" sz="1600" dirty="0"/>
              <a:t>A. </a:t>
            </a:r>
            <a:r>
              <a:rPr lang="en-US" sz="1600" dirty="0" err="1"/>
              <a:t>Moorthy</a:t>
            </a:r>
            <a:r>
              <a:rPr lang="en-US" sz="1600" dirty="0"/>
              <a:t> et al., “A two-step framework for constructing blind image quality </a:t>
            </a:r>
            <a:r>
              <a:rPr lang="en-US" sz="1600" dirty="0" smtClean="0"/>
              <a:t>indices”, </a:t>
            </a:r>
            <a:r>
              <a:rPr lang="en-US" sz="1600" dirty="0"/>
              <a:t>IEEE Signal Processing Letters, vol. 17, no. 5, pp. 587–599, May 2010.  (</a:t>
            </a:r>
            <a:r>
              <a:rPr lang="en-US" sz="1600" i="1" dirty="0" smtClean="0"/>
              <a:t>BIQI: wavelet domain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1500" dirty="0">
              <a:latin typeface="Neo Sans Intel" panose="020B0504020202020204" pitchFamily="34" charset="0"/>
            </a:endParaRPr>
          </a:p>
          <a:p>
            <a:endParaRPr lang="en-US" sz="1500" dirty="0" smtClean="0">
              <a:latin typeface="Neo Sans Intel" panose="020B0504020202020204" pitchFamily="34" charset="0"/>
            </a:endParaRPr>
          </a:p>
          <a:p>
            <a:endParaRPr lang="en-US" sz="1500" dirty="0" smtClean="0">
              <a:latin typeface="Neo Sans Intel" panose="020B0504020202020204" pitchFamily="34" charset="0"/>
            </a:endParaRPr>
          </a:p>
          <a:p>
            <a:pPr lvl="1"/>
            <a:endParaRPr lang="en-US" dirty="0" smtClean="0">
              <a:latin typeface="Neo Sans Inte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z="3400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Explosive growth in consumer photo and video content</a:t>
            </a:r>
          </a:p>
          <a:p>
            <a:pPr marL="617220" lvl="1" indent="-34290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Smartphones and tablets increasingly </a:t>
            </a:r>
            <a:r>
              <a:rPr lang="en-US" sz="1400" dirty="0"/>
              <a:t>becoming primary cameras</a:t>
            </a:r>
          </a:p>
          <a:p>
            <a:pPr marL="617220" lvl="1" indent="-34290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Photo </a:t>
            </a:r>
            <a:r>
              <a:rPr lang="en-US" sz="1400" dirty="0"/>
              <a:t>&amp; Videos </a:t>
            </a:r>
            <a:r>
              <a:rPr lang="en-US" sz="1400" dirty="0" smtClean="0"/>
              <a:t>sharing on social networks (Instagram</a:t>
            </a:r>
            <a:r>
              <a:rPr lang="en-US" sz="1400" dirty="0"/>
              <a:t>, Facebook, </a:t>
            </a:r>
            <a:r>
              <a:rPr lang="en-US" sz="1400" dirty="0" smtClean="0"/>
              <a:t>Vine)</a:t>
            </a:r>
          </a:p>
          <a:p>
            <a:pPr marL="617220" lvl="1" indent="-342900">
              <a:lnSpc>
                <a:spcPct val="150000"/>
              </a:lnSpc>
              <a:buFontTx/>
              <a:buChar char="-"/>
            </a:pPr>
            <a:endParaRPr lang="en-US" sz="1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Strong industry need and opportunity for VQEG in no-reference consumer image </a:t>
            </a:r>
            <a:r>
              <a:rPr lang="en-US" sz="1600" dirty="0"/>
              <a:t>and video quality </a:t>
            </a:r>
            <a:r>
              <a:rPr lang="en-US" sz="1600" dirty="0" smtClean="0"/>
              <a:t>assessment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16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Working with VIME objective</a:t>
            </a:r>
            <a:r>
              <a:rPr lang="en-US" sz="1600" dirty="0"/>
              <a:t> </a:t>
            </a:r>
            <a:r>
              <a:rPr lang="en-US" sz="1600" dirty="0" smtClean="0"/>
              <a:t>to address </a:t>
            </a:r>
            <a:r>
              <a:rPr lang="en-US" sz="1600" dirty="0"/>
              <a:t>the challenging area of blind or no-reference perceptual quality </a:t>
            </a:r>
            <a:r>
              <a:rPr lang="en-US" sz="1600" dirty="0" smtClean="0"/>
              <a:t>evaluation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ea typeface="Tahoma" pitchFamily="34" charset="0"/>
                <a:cs typeface="Tahoma" pitchFamily="34" charset="0"/>
              </a:rPr>
              <a:t>Share our research on no-reference photo quality evaluation based </a:t>
            </a:r>
            <a:r>
              <a:rPr lang="en-US" sz="1600" dirty="0">
                <a:ea typeface="Tahoma" pitchFamily="34" charset="0"/>
                <a:cs typeface="Tahoma" pitchFamily="34" charset="0"/>
              </a:rPr>
              <a:t>on statistical assessment of real-world photos </a:t>
            </a:r>
            <a:endParaRPr lang="en-US" sz="1600" dirty="0" smtClean="0">
              <a:ea typeface="Tahoma" pitchFamily="34" charset="0"/>
              <a:cs typeface="Tahoma" pitchFamily="34" charset="0"/>
            </a:endParaRPr>
          </a:p>
          <a:p>
            <a:pPr marL="617220" lvl="1" indent="-342900">
              <a:lnSpc>
                <a:spcPct val="150000"/>
              </a:lnSpc>
              <a:buFontTx/>
              <a:buChar char="-"/>
            </a:pPr>
            <a:r>
              <a:rPr lang="en-US" sz="1200" dirty="0" err="1" smtClean="0"/>
              <a:t>M.Saad</a:t>
            </a:r>
            <a:r>
              <a:rPr lang="en-US" sz="1200" dirty="0" smtClean="0"/>
              <a:t> et al.,  </a:t>
            </a:r>
            <a:r>
              <a:rPr lang="en-US" sz="1200" dirty="0"/>
              <a:t>"Objective Consumer Device Photo Quality </a:t>
            </a:r>
            <a:r>
              <a:rPr lang="en-US" sz="1200" dirty="0" smtClean="0"/>
              <a:t>Evaluation“, IEEE Signal Processing Letters, 2015 (to appear).</a:t>
            </a:r>
            <a:endParaRPr lang="en-US" sz="12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C2C5-F13F-4563-AC36-79B3A1A3B7C2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VQEG, Santa Clara, Feb.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87" y="4191000"/>
            <a:ext cx="3429000" cy="304800"/>
          </a:xfrm>
        </p:spPr>
        <p:txBody>
          <a:bodyPr>
            <a:normAutofit/>
          </a:bodyPr>
          <a:lstStyle/>
          <a:p>
            <a:r>
              <a:rPr lang="en-US" sz="1300" b="1" dirty="0" smtClean="0">
                <a:solidFill>
                  <a:schemeClr val="accent1"/>
                </a:solidFill>
              </a:rPr>
              <a:t>Example SROCC values on LIVE IQA Database</a:t>
            </a:r>
            <a:endParaRPr lang="en-US" sz="13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FE6-1F47-43BB-81E9-43D9A2F1ABF1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6" y="4495800"/>
            <a:ext cx="4441861" cy="19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47634"/>
              </p:ext>
            </p:extLst>
          </p:nvPr>
        </p:nvGraphicFramePr>
        <p:xfrm>
          <a:off x="5257800" y="4495800"/>
          <a:ext cx="3667684" cy="18972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1747"/>
                <a:gridCol w="1725937"/>
              </a:tblGrid>
              <a:tr h="2912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Method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SROCC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2912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SSEQ (2014)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0.405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3601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C-DIIVINE (2014)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0.522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3113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DESIQUE (2013)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0.539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3113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BRISQUE (2012)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0.523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2912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BIQI (2010)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0.129</a:t>
                      </a:r>
                      <a:endParaRPr lang="en-US" sz="14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319849" y="4114800"/>
            <a:ext cx="3429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b="1" dirty="0" smtClean="0">
                <a:solidFill>
                  <a:schemeClr val="accent1"/>
                </a:solidFill>
              </a:rPr>
              <a:t>Example SROCC values on consumer photos</a:t>
            </a:r>
            <a:endParaRPr lang="en-US" sz="13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9590" y="1501009"/>
            <a:ext cx="3439886" cy="2385191"/>
            <a:chOff x="1371600" y="1524000"/>
            <a:chExt cx="6248400" cy="45801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24000"/>
              <a:ext cx="2971800" cy="22288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524000"/>
              <a:ext cx="2971800" cy="2228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875314"/>
              <a:ext cx="2971800" cy="22288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875314"/>
              <a:ext cx="2971800" cy="2228850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57190" y="1104940"/>
            <a:ext cx="3592286" cy="38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300" b="1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Examples from IQA databases </a:t>
            </a:r>
          </a:p>
          <a:p>
            <a:r>
              <a:rPr lang="en-US" sz="1200" dirty="0"/>
              <a:t>(very large quality range)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14927" y="1486197"/>
            <a:ext cx="2298288" cy="2400003"/>
            <a:chOff x="2133600" y="1109027"/>
            <a:chExt cx="4588934" cy="520675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109027"/>
              <a:ext cx="4588934" cy="25812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754055"/>
              <a:ext cx="4554182" cy="2561726"/>
            </a:xfrm>
            <a:prstGeom prst="rect">
              <a:avLst/>
            </a:prstGeom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3930571" y="1045348"/>
            <a:ext cx="2667000" cy="45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00" b="1" dirty="0" smtClean="0">
                <a:solidFill>
                  <a:schemeClr val="accent1"/>
                </a:solidFill>
              </a:rPr>
              <a:t>Example consumer photos </a:t>
            </a:r>
          </a:p>
          <a:p>
            <a:pPr algn="ctr"/>
            <a:r>
              <a:rPr lang="en-US" sz="1300" b="1" dirty="0" smtClean="0">
                <a:solidFill>
                  <a:schemeClr val="accent1"/>
                </a:solidFill>
              </a:rPr>
              <a:t>(narrower quality range)</a:t>
            </a:r>
            <a:endParaRPr lang="en-US" sz="1300" b="1" dirty="0">
              <a:solidFill>
                <a:schemeClr val="accent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63444"/>
            <a:ext cx="2479318" cy="19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-48545" y="151763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Current Status of IQA on Consumer Photos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68765" y="1143000"/>
            <a:ext cx="224818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00" b="1" dirty="0" smtClean="0">
                <a:solidFill>
                  <a:schemeClr val="accent1"/>
                </a:solidFill>
              </a:rPr>
              <a:t>Illustration of the range effect</a:t>
            </a:r>
            <a:endParaRPr lang="en-US" sz="13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90" y="6457890"/>
            <a:ext cx="474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Ref. L</a:t>
            </a:r>
            <a:r>
              <a:rPr lang="en-US" sz="1000" dirty="0"/>
              <a:t>. </a:t>
            </a:r>
            <a:r>
              <a:rPr lang="en-US" sz="1000" dirty="0" smtClean="0"/>
              <a:t>Liu</a:t>
            </a:r>
            <a:r>
              <a:rPr lang="en-US" sz="1000" dirty="0"/>
              <a:t> </a:t>
            </a:r>
            <a:r>
              <a:rPr lang="en-US" sz="1000" dirty="0" smtClean="0"/>
              <a:t>et al. </a:t>
            </a:r>
            <a:r>
              <a:rPr lang="en-US" sz="1000" dirty="0"/>
              <a:t>“ No-reference image quality assessment  </a:t>
            </a:r>
            <a:r>
              <a:rPr lang="en-US" sz="1000" dirty="0" smtClean="0"/>
              <a:t>based </a:t>
            </a:r>
            <a:r>
              <a:rPr lang="en-US" sz="1000" dirty="0"/>
              <a:t>on spatial and </a:t>
            </a:r>
            <a:r>
              <a:rPr lang="en-US" sz="1000" dirty="0" smtClean="0"/>
              <a:t>s</a:t>
            </a:r>
          </a:p>
          <a:p>
            <a:r>
              <a:rPr lang="en-US" sz="1000" dirty="0" err="1" smtClean="0"/>
              <a:t>pectral</a:t>
            </a:r>
            <a:r>
              <a:rPr lang="en-US" sz="1000" dirty="0" smtClean="0"/>
              <a:t> </a:t>
            </a:r>
            <a:r>
              <a:rPr lang="en-US" sz="1000" dirty="0"/>
              <a:t>entropies,” </a:t>
            </a:r>
            <a:r>
              <a:rPr lang="en-US" sz="1000" i="1" dirty="0"/>
              <a:t>Signal Processing: Image Communication, June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48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Photo Quality Evaluation Modalities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556-3B6B-42A1-9B2D-B55C185561F8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19200" y="1981200"/>
            <a:ext cx="72390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99780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Laboratory Setup</a:t>
            </a:r>
          </a:p>
          <a:p>
            <a:r>
              <a:rPr lang="en-US" sz="1200" dirty="0" smtClean="0"/>
              <a:t>Charts +</a:t>
            </a:r>
          </a:p>
          <a:p>
            <a:r>
              <a:rPr lang="en-US" sz="1200" dirty="0" smtClean="0"/>
              <a:t>well-defined</a:t>
            </a:r>
          </a:p>
          <a:p>
            <a:r>
              <a:rPr lang="en-US" sz="1200" dirty="0" smtClean="0"/>
              <a:t>lighting</a:t>
            </a:r>
            <a:endParaRPr lang="en-US" sz="1200" dirty="0"/>
          </a:p>
        </p:txBody>
      </p:sp>
      <p:pic>
        <p:nvPicPr>
          <p:cNvPr id="1026" name="Picture 2" descr="Produc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5" y="2362200"/>
            <a:ext cx="1654414" cy="11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duct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2" y="2906002"/>
            <a:ext cx="1611238" cy="11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duc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1"/>
            <a:ext cx="1752600" cy="13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4915" y="995886"/>
            <a:ext cx="1828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Full-reference image to image comparison</a:t>
            </a:r>
            <a:endParaRPr lang="en-US" sz="1200" dirty="0"/>
          </a:p>
        </p:txBody>
      </p:sp>
      <p:pic>
        <p:nvPicPr>
          <p:cNvPr id="1032" name="Picture 8" descr="http://jivp.eurasipjournals.com/content/figures/1687-5281-2011-3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09" y="2325099"/>
            <a:ext cx="1739446" cy="12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31236" y="982080"/>
            <a:ext cx="1828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</a:t>
            </a:r>
            <a:r>
              <a:rPr lang="en-US" sz="1200" dirty="0" smtClean="0"/>
              <a:t>eneral abstract no-reference problem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400800" y="1783301"/>
            <a:ext cx="0" cy="3502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02436" y="986709"/>
            <a:ext cx="1828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o-reference but defined</a:t>
            </a:r>
          </a:p>
          <a:p>
            <a:r>
              <a:rPr lang="en-US" sz="1200" dirty="0" smtClean="0"/>
              <a:t>image space </a:t>
            </a:r>
          </a:p>
        </p:txBody>
      </p:sp>
      <p:pic>
        <p:nvPicPr>
          <p:cNvPr id="1033" name="Picture 9" descr="D:\ResolutionStudy\Canon Powershot G15\Landmark at night\Flash_Off\PipesNight_T_compct_13mp_FlashO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68" y="20574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ResolutionStudy\Canon Powershot G15\Landmark at night\Flash_Off\BuildingNight_T_compct_13mp_FlashOf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ResolutionStudy\Canon Powershot G15\Landscape\GolfCourse_T_compct_13m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29" y="2808862"/>
            <a:ext cx="1041361" cy="7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ResolutionStudy\Canon Powershot G15\Landscape\GreenTrees&amp;Lake_T_compct_13m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54" y="2973118"/>
            <a:ext cx="964091" cy="7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ResolutionStudy\Canon Powershot G15\Still Life\Yellow&amp;RedFlowers_T_compct_13m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31" y="3696186"/>
            <a:ext cx="1081016" cy="8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ResolutionStudy\Canon Powershot G15\Still Life\FruitPlate_Lux160_T_compct_13mp_FlashOf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92" y="3886200"/>
            <a:ext cx="979416" cy="7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ResolutionStudy\Canon Powershot G15\Flat Surface\EvacuationPlan_T_compct_13m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49" y="4620762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3657600"/>
            <a:ext cx="13051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Ref. LIVE IQA Database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5029200"/>
            <a:ext cx="11416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Ref. </a:t>
            </a:r>
            <a:r>
              <a:rPr lang="en-US" sz="800" dirty="0" err="1" smtClean="0"/>
              <a:t>Imatest</a:t>
            </a:r>
            <a:r>
              <a:rPr lang="en-US" sz="800" dirty="0" smtClean="0"/>
              <a:t> Website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73" y="2362200"/>
            <a:ext cx="1061591" cy="1061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93" y="3199372"/>
            <a:ext cx="1420149" cy="94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93" y="3728843"/>
            <a:ext cx="1305165" cy="87011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8001000" y="1783301"/>
            <a:ext cx="0" cy="3502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1828800"/>
            <a:ext cx="0" cy="3502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95400" y="1828800"/>
            <a:ext cx="0" cy="3502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07979" y="538663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Proposed solution belongs to this modality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557" y="6154300"/>
            <a:ext cx="884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Since the general no-reference problem is under defined, constraining the image space/scoping the general problem allows the development of more tractable and more accurate prediction models.</a:t>
            </a:r>
          </a:p>
        </p:txBody>
      </p:sp>
    </p:spTree>
    <p:extLst>
      <p:ext uri="{BB962C8B-B14F-4D97-AF65-F5344CB8AC3E}">
        <p14:creationId xmlns:p14="http://schemas.microsoft.com/office/powerpoint/2010/main" val="3485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F619-A57D-45C9-9C31-FC215524DFE1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1960" y="200297"/>
            <a:ext cx="8610600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Proposed Approach Building Blocks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41960" y="4343400"/>
            <a:ext cx="8114836" cy="1828800"/>
            <a:chOff x="457200" y="4890528"/>
            <a:chExt cx="5139395" cy="115824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905768"/>
              <a:ext cx="1564307" cy="1143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409" y="4890528"/>
              <a:ext cx="1173230" cy="1143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365" y="4890528"/>
              <a:ext cx="1173230" cy="1143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" r="-1545"/>
            <a:stretch/>
          </p:blipFill>
          <p:spPr>
            <a:xfrm>
              <a:off x="3230541" y="4890528"/>
              <a:ext cx="1173230" cy="11430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86313" y="3909583"/>
            <a:ext cx="34692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Examples from 4 test photo categories</a:t>
            </a:r>
            <a:endParaRPr lang="en-US" sz="15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1454343"/>
              </p:ext>
            </p:extLst>
          </p:nvPr>
        </p:nvGraphicFramePr>
        <p:xfrm>
          <a:off x="76200" y="1137086"/>
          <a:ext cx="8839200" cy="235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165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F619-A57D-45C9-9C31-FC215524DFE1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Proposed Approach Building Blocks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1" y="3283131"/>
            <a:ext cx="3733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smtClean="0"/>
              <a:t>Interpretable quality aware features</a:t>
            </a:r>
          </a:p>
          <a:p>
            <a:endParaRPr lang="en-US" sz="1500" dirty="0" smtClean="0"/>
          </a:p>
          <a:p>
            <a:pPr marL="342900" indent="-342900">
              <a:buAutoNum type="arabicParenR"/>
            </a:pPr>
            <a:r>
              <a:rPr lang="en-US" sz="1500" dirty="0" smtClean="0"/>
              <a:t>Multi-scale edge acutance</a:t>
            </a:r>
          </a:p>
          <a:p>
            <a:pPr marL="342900" indent="-342900">
              <a:buAutoNum type="arabicParenR"/>
            </a:pPr>
            <a:r>
              <a:rPr lang="en-US" sz="1500" dirty="0" smtClean="0"/>
              <a:t>Multi-scale texture acutance</a:t>
            </a:r>
          </a:p>
          <a:p>
            <a:pPr marL="342900" indent="-342900">
              <a:buAutoNum type="arabicParenR"/>
            </a:pPr>
            <a:r>
              <a:rPr lang="en-US" sz="1500" dirty="0" smtClean="0"/>
              <a:t>Noise signature index</a:t>
            </a:r>
          </a:p>
          <a:p>
            <a:pPr marL="342900" indent="-342900">
              <a:buAutoNum type="arabicParenR"/>
            </a:pPr>
            <a:r>
              <a:rPr lang="en-US" sz="1500" dirty="0" smtClean="0"/>
              <a:t>Illumination</a:t>
            </a:r>
          </a:p>
          <a:p>
            <a:pPr marL="342900" indent="-342900">
              <a:buAutoNum type="arabicParenR"/>
            </a:pPr>
            <a:r>
              <a:rPr lang="en-US" sz="1500" dirty="0" smtClean="0"/>
              <a:t>Dynamic range</a:t>
            </a:r>
          </a:p>
          <a:p>
            <a:pPr marL="342900" indent="-342900">
              <a:buAutoNum type="arabicParenR"/>
            </a:pPr>
            <a:r>
              <a:rPr lang="en-US" sz="1500" dirty="0" smtClean="0"/>
              <a:t>Color warmth</a:t>
            </a:r>
          </a:p>
          <a:p>
            <a:pPr marL="342900" indent="-342900">
              <a:buAutoNum type="arabicParenR"/>
            </a:pPr>
            <a:r>
              <a:rPr lang="en-US" sz="1500" dirty="0" smtClean="0"/>
              <a:t>Saturation</a:t>
            </a:r>
            <a:endParaRPr lang="en-US" sz="1500" dirty="0"/>
          </a:p>
          <a:p>
            <a:endParaRPr lang="en-US" sz="1500" dirty="0" smtClean="0"/>
          </a:p>
          <a:p>
            <a:endParaRPr lang="en-US" sz="1500" dirty="0"/>
          </a:p>
        </p:txBody>
      </p:sp>
      <p:sp>
        <p:nvSpPr>
          <p:cNvPr id="31" name="Rectangle 30"/>
          <p:cNvSpPr/>
          <p:nvPr/>
        </p:nvSpPr>
        <p:spPr>
          <a:xfrm>
            <a:off x="4686300" y="3283131"/>
            <a:ext cx="4120243" cy="320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smtClean="0"/>
              <a:t>NSS Model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DCT statistics found to be highly regular for natural scenes. Deviations from pristine image statistics provide key to predicting quality of distorted image.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Generalized Gaussian family of distributions found to be a good fit to each frequency within a local DCT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 smtClean="0"/>
              <a:t>Bandpass</a:t>
            </a:r>
            <a:r>
              <a:rPr lang="en-US" sz="1500" dirty="0" smtClean="0"/>
              <a:t> and orientation NSS model based features indicative of image quality</a:t>
            </a:r>
            <a:endParaRPr lang="en-US" sz="15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419600" y="3276600"/>
            <a:ext cx="0" cy="3352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182090505"/>
              </p:ext>
            </p:extLst>
          </p:nvPr>
        </p:nvGraphicFramePr>
        <p:xfrm>
          <a:off x="76200" y="914400"/>
          <a:ext cx="8839200" cy="235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8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F619-A57D-45C9-9C31-FC215524DFE1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41758"/>
            <a:ext cx="8610600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Proposed Approach Building Blocks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3352800"/>
            <a:ext cx="0" cy="3352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6135" y="3136374"/>
            <a:ext cx="382222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smtClean="0"/>
              <a:t>Subjective Study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Data collected from 27 devices (15 scenes per device)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Each scene per device is similar but not identical due to inherent device differences and capture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Single stimulus evaluation method on 1900x1200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5 point Likert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Subjects with some imaging experience</a:t>
            </a:r>
            <a:endParaRPr lang="en-US" sz="15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7"/>
          <a:stretch/>
        </p:blipFill>
        <p:spPr bwMode="auto">
          <a:xfrm>
            <a:off x="4248180" y="3418114"/>
            <a:ext cx="42100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401133"/>
            <a:ext cx="1524000" cy="1143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410200"/>
            <a:ext cx="1523999" cy="1143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10200"/>
            <a:ext cx="1524000" cy="1143000"/>
          </a:xfrm>
          <a:prstGeom prst="rect">
            <a:avLst/>
          </a:prstGeom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331921981"/>
              </p:ext>
            </p:extLst>
          </p:nvPr>
        </p:nvGraphicFramePr>
        <p:xfrm>
          <a:off x="76200" y="914400"/>
          <a:ext cx="8839200" cy="235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17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F619-A57D-45C9-9C31-FC215524DFE1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990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Proposed Approach Building Blocks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86200" y="3377148"/>
            <a:ext cx="0" cy="3352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366" y="3189914"/>
            <a:ext cx="376863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smtClean="0"/>
              <a:t>Training and testing</a:t>
            </a:r>
          </a:p>
          <a:p>
            <a:endParaRPr lang="en-US" sz="1500" b="1" i="1" dirty="0">
              <a:latin typeface="Neo Sans Intel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Neo Sans Intel" panose="020B0504020202020204" pitchFamily="34" charset="0"/>
              </a:rPr>
              <a:t>Mapping </a:t>
            </a:r>
            <a:r>
              <a:rPr lang="en-US" sz="1500" dirty="0">
                <a:latin typeface="Neo Sans Intel" panose="020B0504020202020204" pitchFamily="34" charset="0"/>
              </a:rPr>
              <a:t>learned via linear kernel support vector </a:t>
            </a:r>
            <a:r>
              <a:rPr lang="en-US" sz="1500" dirty="0" smtClean="0">
                <a:latin typeface="Neo Sans Intel" panose="020B0504020202020204" pitchFamily="34" charset="0"/>
              </a:rPr>
              <a:t>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latin typeface="Neo Sans Intel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Neo Sans Intel" panose="020B0504020202020204" pitchFamily="34" charset="0"/>
              </a:rPr>
              <a:t>405 </a:t>
            </a:r>
            <a:r>
              <a:rPr lang="en-US" sz="1500" dirty="0">
                <a:latin typeface="Neo Sans Intel" panose="020B0504020202020204" pitchFamily="34" charset="0"/>
              </a:rPr>
              <a:t>photos, 15 scenes (per each of the 27 </a:t>
            </a:r>
            <a:r>
              <a:rPr lang="en-US" sz="1500" dirty="0" smtClean="0">
                <a:latin typeface="Neo Sans Intel" panose="020B0504020202020204" pitchFamily="34" charset="0"/>
              </a:rPr>
              <a:t>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latin typeface="Neo Sans Intel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Neo Sans Intel" panose="020B0504020202020204" pitchFamily="34" charset="0"/>
              </a:rPr>
              <a:t>Spearman </a:t>
            </a:r>
            <a:r>
              <a:rPr lang="en-US" sz="1500" dirty="0">
                <a:latin typeface="Neo Sans Intel" panose="020B0504020202020204" pitchFamily="34" charset="0"/>
              </a:rPr>
              <a:t>rank order </a:t>
            </a:r>
            <a:r>
              <a:rPr lang="en-US" sz="1500" dirty="0" smtClean="0">
                <a:latin typeface="Neo Sans Intel" panose="020B0504020202020204" pitchFamily="34" charset="0"/>
              </a:rPr>
              <a:t>correlation </a:t>
            </a:r>
            <a:r>
              <a:rPr lang="en-US" sz="1500" dirty="0">
                <a:latin typeface="Neo Sans Intel" panose="020B0504020202020204" pitchFamily="34" charset="0"/>
              </a:rPr>
              <a:t>coefficient computed as </a:t>
            </a:r>
            <a:r>
              <a:rPr lang="en-US" sz="1500" dirty="0" smtClean="0">
                <a:latin typeface="Neo Sans Intel" panose="020B0504020202020204" pitchFamily="34" charset="0"/>
              </a:rPr>
              <a:t>prediction performance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latin typeface="Neo Sans Intel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Neo Sans Intel" panose="020B0504020202020204" pitchFamily="34" charset="0"/>
              </a:rPr>
              <a:t>Leave-one scene -out for train/test</a:t>
            </a:r>
            <a:endParaRPr lang="en-US" sz="15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81538"/>
              </p:ext>
            </p:extLst>
          </p:nvPr>
        </p:nvGraphicFramePr>
        <p:xfrm>
          <a:off x="4090850" y="4736491"/>
          <a:ext cx="4572000" cy="196951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98450"/>
                <a:gridCol w="1573550"/>
              </a:tblGrid>
              <a:tr h="2813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Method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SROCC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2813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Proposed</a:t>
                      </a:r>
                      <a:endParaRPr lang="en-US" sz="1200" b="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0.720</a:t>
                      </a:r>
                      <a:endParaRPr lang="en-US" sz="1200" b="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2813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SSEQ (2014)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0.405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2813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C-DIIVINE (2014)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0.522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2813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DESIQUE (2013)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0.539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2813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BRISQUE (2012)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0.523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  <a:tr h="2813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BIQI (2010)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0.129</a:t>
                      </a:r>
                      <a:endParaRPr lang="en-US" sz="1200" dirty="0">
                        <a:latin typeface="Neo Sans Intel" panose="020B05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00886" y="4428714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SROCC results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021959573"/>
              </p:ext>
            </p:extLst>
          </p:nvPr>
        </p:nvGraphicFramePr>
        <p:xfrm>
          <a:off x="76200" y="914400"/>
          <a:ext cx="8839200" cy="235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41" y="3169920"/>
            <a:ext cx="4874059" cy="10972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6781800" cy="1524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accent1"/>
                </a:solidFill>
              </a:rPr>
              <a:t>Reference Tool to Build Upon the Proposed Approach</a:t>
            </a:r>
            <a:endParaRPr lang="en-US" sz="34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5D71-E6A7-4271-A669-8AF0E15769A6}" type="datetime3">
              <a:rPr lang="en-US" smtClean="0"/>
              <a:t>24 February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4EE7-BAD1-4F76-BD82-9AF21CF31E5A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VQEG, Santa Clara, Feb.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21936</TotalTime>
  <Words>1160</Words>
  <Application>Microsoft Office PowerPoint</Application>
  <PresentationFormat>On-screen Show (4:3)</PresentationFormat>
  <Paragraphs>226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Objective Consumer Device Photo Quality Evaluation</vt:lpstr>
      <vt:lpstr>Introduction</vt:lpstr>
      <vt:lpstr>Example SROCC values on LIVE IQA Database</vt:lpstr>
      <vt:lpstr>Photo Quality Evaluation Modalities</vt:lpstr>
      <vt:lpstr>Proposed Approach Building Blocks</vt:lpstr>
      <vt:lpstr>Proposed Approach Building Blocks</vt:lpstr>
      <vt:lpstr>Proposed Approach Building Blocks</vt:lpstr>
      <vt:lpstr>Proposed Approach Building Blocks</vt:lpstr>
      <vt:lpstr>Reference Tool to Build Upon the Proposed Approach</vt:lpstr>
      <vt:lpstr>PowerPoint Presentation</vt:lpstr>
      <vt:lpstr>Future Work Through VIME</vt:lpstr>
      <vt:lpstr>References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VQEG Meeting Preso</dc:title>
  <dc:creator>Saad, Michele</dc:creator>
  <cp:lastModifiedBy>Saad, Michele</cp:lastModifiedBy>
  <cp:revision>120</cp:revision>
  <cp:lastPrinted>2014-07-06T03:21:44Z</cp:lastPrinted>
  <dcterms:created xsi:type="dcterms:W3CDTF">2014-06-26T17:25:38Z</dcterms:created>
  <dcterms:modified xsi:type="dcterms:W3CDTF">2015-02-24T17:01:32Z</dcterms:modified>
</cp:coreProperties>
</file>