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24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65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55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89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09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85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06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77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49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DC23-7E21-EF41-A5B5-E2A5C48623F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CE5D-521C-BE4C-96B3-5929C1BAA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82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UHD </a:t>
            </a:r>
            <a:r>
              <a:rPr lang="it-IT" dirty="0" smtClean="0"/>
              <a:t>Activity in MPEG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err="1" smtClean="0"/>
              <a:t>Naeem</a:t>
            </a:r>
            <a:r>
              <a:rPr lang="it-IT" dirty="0" smtClean="0"/>
              <a:t> </a:t>
            </a:r>
            <a:r>
              <a:rPr lang="it-IT" dirty="0" err="1" smtClean="0"/>
              <a:t>Ramzan</a:t>
            </a:r>
            <a:endParaRPr lang="it-IT" dirty="0" smtClean="0"/>
          </a:p>
          <a:p>
            <a:r>
              <a:rPr lang="it-IT" dirty="0" smtClean="0"/>
              <a:t>TK Tan</a:t>
            </a:r>
          </a:p>
          <a:p>
            <a:r>
              <a:rPr lang="it-IT" dirty="0" smtClean="0"/>
              <a:t>Marta </a:t>
            </a:r>
            <a:r>
              <a:rPr lang="it-IT" dirty="0" err="1" smtClean="0"/>
              <a:t>Mrak</a:t>
            </a:r>
            <a:endParaRPr lang="it-IT" dirty="0" smtClean="0"/>
          </a:p>
          <a:p>
            <a:r>
              <a:rPr lang="it-IT" dirty="0" smtClean="0"/>
              <a:t>Vittorio Baroncini</a:t>
            </a:r>
          </a:p>
          <a:p>
            <a:r>
              <a:rPr lang="it-IT" dirty="0" smtClean="0"/>
              <a:t>(</a:t>
            </a:r>
            <a:r>
              <a:rPr lang="en-US" dirty="0"/>
              <a:t>MPEG document: </a:t>
            </a:r>
            <a:r>
              <a:rPr lang="en-US" dirty="0" smtClean="0"/>
              <a:t>m33518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28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UHD results</a:t>
            </a:r>
            <a:endParaRPr lang="en-GB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13894" y="1368467"/>
            <a:ext cx="7754344" cy="52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UHD results</a:t>
            </a:r>
            <a:endParaRPr lang="en-GB"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11038" cy="50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UHD results</a:t>
            </a:r>
            <a:endParaRPr lang="en-GB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90463"/>
            <a:ext cx="8229600" cy="499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UHD results</a:t>
            </a:r>
            <a:endParaRPr lang="en-GB"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21037" y="1542857"/>
            <a:ext cx="8165763" cy="49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6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HEVC Verification test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subjective </a:t>
            </a:r>
            <a:r>
              <a:rPr lang="en-GB" dirty="0" smtClean="0"/>
              <a:t>evaluation to verify the status of HEVC compression performances</a:t>
            </a:r>
          </a:p>
          <a:p>
            <a:r>
              <a:rPr lang="en-US" dirty="0" smtClean="0"/>
              <a:t>HEVC </a:t>
            </a:r>
            <a:r>
              <a:rPr lang="en-US" dirty="0"/>
              <a:t>Main profile </a:t>
            </a:r>
            <a:r>
              <a:rPr lang="en-US" dirty="0" smtClean="0"/>
              <a:t>vs. AVC </a:t>
            </a:r>
            <a:r>
              <a:rPr lang="en-US" dirty="0"/>
              <a:t>High </a:t>
            </a:r>
            <a:r>
              <a:rPr lang="en-US" dirty="0" smtClean="0"/>
              <a:t>profile</a:t>
            </a:r>
          </a:p>
          <a:p>
            <a:r>
              <a:rPr lang="en-US" dirty="0" smtClean="0"/>
              <a:t>Twenty </a:t>
            </a:r>
            <a:r>
              <a:rPr lang="en-US" dirty="0"/>
              <a:t>video </a:t>
            </a:r>
            <a:r>
              <a:rPr lang="en-US" dirty="0" smtClean="0"/>
              <a:t>clips.</a:t>
            </a:r>
          </a:p>
          <a:p>
            <a:r>
              <a:rPr lang="en-US" dirty="0" smtClean="0"/>
              <a:t>Resolutions </a:t>
            </a:r>
            <a:r>
              <a:rPr lang="en-US" dirty="0"/>
              <a:t>ranging from 480p to Ultra HD (UHD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HEVC at </a:t>
            </a:r>
            <a:r>
              <a:rPr lang="en-US" dirty="0"/>
              <a:t>half </a:t>
            </a:r>
            <a:r>
              <a:rPr lang="en-US" dirty="0" smtClean="0"/>
              <a:t>(or less) the </a:t>
            </a:r>
            <a:r>
              <a:rPr lang="en-US" dirty="0"/>
              <a:t>bit rate of the AVC </a:t>
            </a:r>
            <a:endParaRPr lang="en-US" dirty="0" smtClean="0"/>
          </a:p>
          <a:p>
            <a:r>
              <a:rPr lang="en-US" dirty="0" smtClean="0"/>
              <a:t>Comparable </a:t>
            </a:r>
            <a:r>
              <a:rPr lang="en-US" dirty="0"/>
              <a:t>quality in 86% of the cases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06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UHD results (!!)</a:t>
            </a:r>
            <a:endParaRPr lang="en-GB" dirty="0"/>
          </a:p>
        </p:txBody>
      </p:sp>
      <p:pic>
        <p:nvPicPr>
          <p:cNvPr id="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40"/>
            <a:ext cx="8229600" cy="496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39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Performed</a:t>
            </a:r>
            <a:endParaRPr lang="en-GB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73446"/>
              </p:ext>
            </p:extLst>
          </p:nvPr>
        </p:nvGraphicFramePr>
        <p:xfrm>
          <a:off x="223515" y="2513333"/>
          <a:ext cx="8646307" cy="295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3" imgW="6019800" imgH="2057400" progId="Word.Document.12">
                  <p:embed/>
                </p:oleObj>
              </mc:Choice>
              <mc:Fallback>
                <p:oleObj name="Documento" r:id="rId3" imgW="60198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15" y="2513333"/>
                        <a:ext cx="8646307" cy="295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4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material</a:t>
            </a:r>
            <a:endParaRPr lang="en-GB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27002"/>
              </p:ext>
            </p:extLst>
          </p:nvPr>
        </p:nvGraphicFramePr>
        <p:xfrm>
          <a:off x="201364" y="2875359"/>
          <a:ext cx="8765534" cy="189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o" r:id="rId3" imgW="6578600" imgH="1422400" progId="Word.Document.12">
                  <p:embed/>
                </p:oleObj>
              </mc:Choice>
              <mc:Fallback>
                <p:oleObj name="Documento" r:id="rId3" imgW="65786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364" y="2875359"/>
                        <a:ext cx="8765534" cy="1895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85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material</a:t>
            </a:r>
            <a:endParaRPr lang="en-GB" dirty="0"/>
          </a:p>
        </p:txBody>
      </p:sp>
      <p:pic>
        <p:nvPicPr>
          <p:cNvPr id="4" name="Picture 19" descr="C:\rajitha\all\UHDshoot\screenshots\hevcverification\Untitle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" y="1296558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my1=1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9" y="1296558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7" descr="C:\rajitha\all\UHDshoot\screenshots\hevcverification\homelesssleepin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45" y="3109445"/>
            <a:ext cx="30480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8" descr="C:\rajitha\all\UHDshoot\screenshots\hevcverification\mane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" y="4936876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rajitha\all\UHDshoot\screenshots\hevcverification\traff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30" y="4936876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12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Laboratory set-up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ccording P.910 to except </a:t>
            </a:r>
            <a:r>
              <a:rPr lang="en-GB" dirty="0"/>
              <a:t>for the selection of the display and the video play-out </a:t>
            </a:r>
            <a:r>
              <a:rPr lang="en-GB" dirty="0" smtClean="0"/>
              <a:t>server</a:t>
            </a:r>
          </a:p>
          <a:p>
            <a:r>
              <a:rPr lang="it-IT" dirty="0" smtClean="0"/>
              <a:t>YUV MPEG Player</a:t>
            </a:r>
            <a:endParaRPr lang="it-IT" dirty="0"/>
          </a:p>
          <a:p>
            <a:pPr hangingPunct="0"/>
            <a:r>
              <a:rPr lang="en-GB" dirty="0" smtClean="0"/>
              <a:t>UHD resolution: 3840x2160, 4096x2048</a:t>
            </a:r>
          </a:p>
          <a:p>
            <a:pPr hangingPunct="0"/>
            <a:r>
              <a:rPr lang="en-GB" dirty="0"/>
              <a:t>V</a:t>
            </a:r>
            <a:r>
              <a:rPr lang="en-GB" dirty="0" smtClean="0"/>
              <a:t>iewing </a:t>
            </a:r>
            <a:r>
              <a:rPr lang="en-GB" dirty="0"/>
              <a:t>distance </a:t>
            </a:r>
            <a:r>
              <a:rPr lang="en-GB" dirty="0" smtClean="0"/>
              <a:t>1.5H / 2.5H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4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Influence of viewing distance</a:t>
            </a:r>
            <a:endParaRPr lang="en-GB" dirty="0"/>
          </a:p>
        </p:txBody>
      </p:sp>
      <p:pic>
        <p:nvPicPr>
          <p:cNvPr id="5" name="Pictur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23" y="1368463"/>
            <a:ext cx="8893577" cy="51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4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UHD results</a:t>
            </a:r>
            <a:endParaRPr lang="en-GB" dirty="0"/>
          </a:p>
        </p:txBody>
      </p:sp>
      <p:pic>
        <p:nvPicPr>
          <p:cNvPr id="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04950" y="1363973"/>
            <a:ext cx="7754344" cy="52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1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137</Words>
  <Application>Microsoft Macintosh PowerPoint</Application>
  <PresentationFormat>Presentazione su schermo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Documento</vt:lpstr>
      <vt:lpstr>UHD Activity in MPEG</vt:lpstr>
      <vt:lpstr>HEVC Verification test</vt:lpstr>
      <vt:lpstr>UHD results (!!)</vt:lpstr>
      <vt:lpstr>Test Performed</vt:lpstr>
      <vt:lpstr>Test material</vt:lpstr>
      <vt:lpstr>Test material</vt:lpstr>
      <vt:lpstr>Laboratory set-up</vt:lpstr>
      <vt:lpstr>Influence of viewing distance</vt:lpstr>
      <vt:lpstr>UHD results</vt:lpstr>
      <vt:lpstr>UHD results</vt:lpstr>
      <vt:lpstr>UHD results</vt:lpstr>
      <vt:lpstr>UHD results</vt:lpstr>
      <vt:lpstr>UHD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UDH Activity in MPEG</dc:title>
  <dc:creator>VAB</dc:creator>
  <cp:lastModifiedBy>VAB</cp:lastModifiedBy>
  <cp:revision>8</cp:revision>
  <dcterms:created xsi:type="dcterms:W3CDTF">2014-07-09T12:49:13Z</dcterms:created>
  <dcterms:modified xsi:type="dcterms:W3CDTF">2014-07-10T13:18:19Z</dcterms:modified>
</cp:coreProperties>
</file>