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621804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AVHD Introduction</a:t>
            </a:r>
          </a:p>
          <a:p>
            <a:endParaRPr lang="en-US" dirty="0" smtClean="0"/>
          </a:p>
          <a:p>
            <a:r>
              <a:rPr lang="en-US" sz="2400" dirty="0" smtClean="0"/>
              <a:t>Audiovisual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Validating a method to combine short term audio and video MOS in order to form an audiovisual score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Started as Multimedia II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Collaborative approach -&gt; </a:t>
            </a:r>
            <a:r>
              <a:rPr lang="en-US" dirty="0" smtClean="0">
                <a:solidFill>
                  <a:srgbClr val="FF0000"/>
                </a:solidFill>
              </a:rPr>
              <a:t>Decided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So far lot‘s of interesting  presentations</a:t>
            </a:r>
          </a:p>
          <a:p>
            <a:pPr marL="742950" lvl="1" indent="-285750">
              <a:buFontTx/>
              <a:buChar char="-"/>
            </a:pPr>
            <a:endParaRPr lang="en-US" dirty="0" smtClean="0"/>
          </a:p>
          <a:p>
            <a:r>
              <a:rPr lang="en-US" sz="2400" dirty="0" smtClean="0"/>
              <a:t>HD (video only)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Using the AV Sequences to  validate HD Video only models („HD Phase II“)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Planned as a competition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Opinions: </a:t>
            </a:r>
            <a:r>
              <a:rPr lang="en-US" dirty="0" smtClean="0">
                <a:solidFill>
                  <a:srgbClr val="FF0000"/>
                </a:solidFill>
              </a:rPr>
              <a:t>HD-&gt; Tabled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HD methods for new codecs (VP, HEVC…) may be validated within the UHD project.</a:t>
            </a:r>
            <a:endParaRPr lang="en-US" dirty="0" smtClean="0"/>
          </a:p>
          <a:p>
            <a:pPr marL="0" lvl="1"/>
            <a:r>
              <a:rPr lang="en-US" sz="2400" dirty="0" smtClean="0"/>
              <a:t>Adaptive Streaming</a:t>
            </a:r>
          </a:p>
          <a:p>
            <a:pPr marL="285750" lvl="1" indent="-285750">
              <a:buFontTx/>
              <a:buChar char="-"/>
            </a:pPr>
            <a:r>
              <a:rPr lang="en-US" dirty="0" smtClean="0"/>
              <a:t>Validate </a:t>
            </a:r>
            <a:r>
              <a:rPr lang="en-US" dirty="0"/>
              <a:t>/ find subjective test method for long sequences </a:t>
            </a:r>
          </a:p>
          <a:p>
            <a:pPr marL="285750" lvl="1" indent="-285750">
              <a:buFontTx/>
              <a:buChar char="-"/>
            </a:pPr>
            <a:r>
              <a:rPr lang="en-US" dirty="0" smtClean="0"/>
              <a:t>With regard to objective models we </a:t>
            </a:r>
            <a:r>
              <a:rPr lang="en-US" dirty="0"/>
              <a:t>are still searching </a:t>
            </a:r>
            <a:r>
              <a:rPr lang="en-US" dirty="0" smtClean="0"/>
              <a:t>for our </a:t>
            </a:r>
            <a:r>
              <a:rPr lang="en-US" dirty="0"/>
              <a:t>niche…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Schedule </a:t>
            </a:r>
            <a:r>
              <a:rPr lang="de-DE" dirty="0" err="1" smtClean="0"/>
              <a:t>July</a:t>
            </a:r>
            <a:r>
              <a:rPr lang="de-DE" dirty="0" smtClean="0"/>
              <a:t> 9, 2014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400" dirty="0" smtClean="0"/>
              <a:t>13:45	</a:t>
            </a:r>
            <a:r>
              <a:rPr lang="de-DE" sz="2400" dirty="0" err="1" smtClean="0"/>
              <a:t>Continue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AV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15 min	</a:t>
            </a:r>
            <a:r>
              <a:rPr lang="de-DE" sz="2400" dirty="0" err="1" smtClean="0"/>
              <a:t>Presentation</a:t>
            </a:r>
            <a:r>
              <a:rPr lang="de-DE" sz="2400" dirty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existing</a:t>
            </a:r>
            <a:r>
              <a:rPr lang="de-DE" sz="2400" dirty="0" smtClean="0"/>
              <a:t> </a:t>
            </a:r>
            <a:r>
              <a:rPr lang="de-DE" sz="2400" dirty="0" err="1" smtClean="0"/>
              <a:t>experiments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	</a:t>
            </a:r>
            <a:r>
              <a:rPr lang="de-DE" sz="2400" dirty="0" err="1" smtClean="0"/>
              <a:t>Continue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subjective</a:t>
            </a:r>
            <a:r>
              <a:rPr lang="de-DE" sz="2400" dirty="0" smtClean="0"/>
              <a:t> </a:t>
            </a:r>
            <a:r>
              <a:rPr lang="de-DE" sz="2400" dirty="0" err="1" smtClean="0"/>
              <a:t>test</a:t>
            </a:r>
            <a:r>
              <a:rPr lang="de-DE" sz="2400" dirty="0" smtClean="0"/>
              <a:t> plan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14:45	Start </a:t>
            </a:r>
            <a:r>
              <a:rPr lang="de-DE" sz="2400" dirty="0" err="1" smtClean="0"/>
              <a:t>with</a:t>
            </a:r>
            <a:r>
              <a:rPr lang="de-DE" sz="2400" dirty="0" smtClean="0"/>
              <a:t> Adaptive Streaming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</a:t>
            </a:r>
            <a:r>
              <a:rPr lang="de-DE" sz="2400" dirty="0" err="1" smtClean="0"/>
              <a:t>Presentation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Qi Wang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en-US" sz="2400" dirty="0"/>
              <a:t>15:15-15:45	</a:t>
            </a:r>
            <a:r>
              <a:rPr lang="en-US" sz="2400" dirty="0" smtClean="0"/>
              <a:t>Break</a:t>
            </a:r>
          </a:p>
          <a:p>
            <a:pPr marL="0" indent="0">
              <a:buNone/>
            </a:pPr>
            <a:r>
              <a:rPr lang="en-US" sz="2400" dirty="0"/>
              <a:t>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15:45</a:t>
            </a:r>
            <a:r>
              <a:rPr lang="en-US" sz="2400" dirty="0"/>
              <a:t>		</a:t>
            </a:r>
            <a:r>
              <a:rPr lang="de-DE" sz="2400" dirty="0" err="1" smtClean="0"/>
              <a:t>Presentation</a:t>
            </a:r>
            <a:r>
              <a:rPr lang="de-DE" sz="2400" dirty="0" smtClean="0"/>
              <a:t> </a:t>
            </a:r>
            <a:r>
              <a:rPr lang="de-DE" sz="2400" dirty="0" err="1"/>
              <a:t>by</a:t>
            </a:r>
            <a:r>
              <a:rPr lang="de-DE" sz="2400" dirty="0"/>
              <a:t> Marie </a:t>
            </a:r>
            <a:r>
              <a:rPr lang="de-DE" sz="2400" dirty="0" smtClean="0"/>
              <a:t>Neige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</a:t>
            </a:r>
            <a:r>
              <a:rPr lang="de-DE" sz="2400" dirty="0" err="1" smtClean="0"/>
              <a:t>Presentation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Kjell Brunnstrom</a:t>
            </a:r>
            <a:endParaRPr lang="de-DE" sz="2400" dirty="0"/>
          </a:p>
          <a:p>
            <a:pPr marL="0" indent="0">
              <a:buNone/>
            </a:pPr>
            <a:r>
              <a:rPr lang="de-DE" sz="2400" dirty="0"/>
              <a:t>		</a:t>
            </a:r>
            <a:r>
              <a:rPr lang="de-DE" sz="2400" dirty="0" err="1"/>
              <a:t>Discussion</a:t>
            </a:r>
            <a:r>
              <a:rPr lang="de-DE" sz="2400" dirty="0"/>
              <a:t> on </a:t>
            </a:r>
            <a:r>
              <a:rPr lang="de-DE" sz="2400" dirty="0" err="1"/>
              <a:t>exact</a:t>
            </a:r>
            <a:r>
              <a:rPr lang="de-DE" sz="2400" dirty="0"/>
              <a:t> </a:t>
            </a:r>
            <a:r>
              <a:rPr lang="de-DE" sz="2400" dirty="0" err="1" smtClean="0"/>
              <a:t>objective</a:t>
            </a:r>
            <a:r>
              <a:rPr lang="de-DE" sz="2400" dirty="0" smtClean="0"/>
              <a:t> </a:t>
            </a:r>
            <a:r>
              <a:rPr lang="de-DE" sz="2400" dirty="0" err="1" smtClean="0"/>
              <a:t>re</a:t>
            </a:r>
            <a:r>
              <a:rPr lang="de-DE" sz="2400" dirty="0" smtClean="0"/>
              <a:t>. Adaptive Streaming</a:t>
            </a:r>
            <a:endParaRPr lang="de-DE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1</a:t>
            </a:r>
            <a:r>
              <a:rPr lang="en-US" sz="2400" dirty="0"/>
              <a:t>7</a:t>
            </a:r>
            <a:r>
              <a:rPr lang="en-GB" sz="2400" dirty="0"/>
              <a:t>:</a:t>
            </a:r>
            <a:r>
              <a:rPr lang="en-US" sz="2400" dirty="0"/>
              <a:t>15</a:t>
            </a:r>
            <a:r>
              <a:rPr lang="en-GB" sz="2400" dirty="0"/>
              <a:t>		Adjourn</a:t>
            </a:r>
            <a:r>
              <a:rPr lang="en-US" sz="2400" dirty="0"/>
              <a:t> VQEG Day 3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956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Objectives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Subjective</a:t>
            </a:r>
            <a:r>
              <a:rPr lang="de-DE" dirty="0" smtClean="0"/>
              <a:t> </a:t>
            </a:r>
            <a:r>
              <a:rPr lang="de-DE" dirty="0" err="1" smtClean="0"/>
              <a:t>testing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sequences</a:t>
            </a:r>
            <a:endParaRPr lang="de-DE" dirty="0" smtClean="0"/>
          </a:p>
          <a:p>
            <a:pPr lvl="1"/>
            <a:r>
              <a:rPr lang="de-DE" dirty="0" smtClean="0"/>
              <a:t>Immersion</a:t>
            </a:r>
          </a:p>
          <a:p>
            <a:pPr lvl="1"/>
            <a:r>
              <a:rPr lang="de-DE" dirty="0" err="1" smtClean="0"/>
              <a:t>Beyond</a:t>
            </a:r>
            <a:r>
              <a:rPr lang="de-DE" dirty="0" smtClean="0"/>
              <a:t> MOS</a:t>
            </a:r>
          </a:p>
          <a:p>
            <a:r>
              <a:rPr lang="de-DE" dirty="0" err="1" smtClean="0"/>
              <a:t>Evaluate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adaptive </a:t>
            </a:r>
            <a:r>
              <a:rPr lang="de-DE" dirty="0" err="1" smtClean="0"/>
              <a:t>streaming</a:t>
            </a:r>
            <a:endParaRPr lang="de-DE" dirty="0" smtClean="0"/>
          </a:p>
          <a:p>
            <a:pPr lvl="1"/>
            <a:r>
              <a:rPr lang="de-DE" dirty="0" smtClean="0"/>
              <a:t>Non-</a:t>
            </a:r>
            <a:r>
              <a:rPr lang="de-DE" dirty="0" err="1" smtClean="0"/>
              <a:t>parametric</a:t>
            </a:r>
            <a:r>
              <a:rPr lang="de-DE" dirty="0" smtClean="0"/>
              <a:t>, hybrid </a:t>
            </a:r>
            <a:r>
              <a:rPr lang="de-DE" dirty="0" err="1" smtClean="0"/>
              <a:t>models</a:t>
            </a:r>
            <a:endParaRPr lang="de-DE" dirty="0" smtClean="0"/>
          </a:p>
          <a:p>
            <a:pPr lvl="1"/>
            <a:r>
              <a:rPr lang="de-DE" dirty="0" smtClean="0"/>
              <a:t>Video </a:t>
            </a:r>
            <a:r>
              <a:rPr lang="de-DE" dirty="0" err="1" smtClean="0"/>
              <a:t>resolution</a:t>
            </a:r>
            <a:r>
              <a:rPr lang="de-DE" dirty="0"/>
              <a:t> </a:t>
            </a:r>
            <a:r>
              <a:rPr lang="de-DE" dirty="0" smtClean="0"/>
              <a:t>&gt;= HD</a:t>
            </a:r>
          </a:p>
          <a:p>
            <a:pPr lvl="1"/>
            <a:r>
              <a:rPr lang="de-DE" dirty="0" smtClean="0"/>
              <a:t>Audio-</a:t>
            </a:r>
            <a:r>
              <a:rPr lang="de-DE" dirty="0" err="1" smtClean="0"/>
              <a:t>visual</a:t>
            </a:r>
            <a:endParaRPr lang="de-DE" dirty="0" smtClean="0"/>
          </a:p>
          <a:p>
            <a:pPr lvl="1"/>
            <a:r>
              <a:rPr lang="de-DE" dirty="0" smtClean="0"/>
              <a:t>Short </a:t>
            </a:r>
            <a:r>
              <a:rPr lang="de-DE" dirty="0" err="1" smtClean="0"/>
              <a:t>term</a:t>
            </a:r>
            <a:r>
              <a:rPr lang="de-DE" dirty="0" smtClean="0"/>
              <a:t> MOS </a:t>
            </a:r>
            <a:r>
              <a:rPr lang="de-DE" dirty="0" err="1" smtClean="0"/>
              <a:t>pooling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endParaRPr lang="de-DE" dirty="0" smtClean="0"/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: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endParaRPr lang="de-DE" dirty="0" smtClean="0"/>
          </a:p>
          <a:p>
            <a:pPr lvl="1"/>
            <a:r>
              <a:rPr lang="de-DE" dirty="0" smtClean="0"/>
              <a:t>HDR? </a:t>
            </a:r>
            <a:r>
              <a:rPr lang="de-DE" dirty="0" err="1"/>
              <a:t>t</a:t>
            </a:r>
            <a:r>
              <a:rPr lang="de-DE" dirty="0" err="1" smtClean="0"/>
              <a:t>bd</a:t>
            </a:r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11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Bildschirmpräsentation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PowerPoint-Präsentation</vt:lpstr>
      <vt:lpstr>Schedule July 9, 2014</vt:lpstr>
      <vt:lpstr>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cs</dc:creator>
  <cp:lastModifiedBy>cs</cp:lastModifiedBy>
  <cp:revision>12</cp:revision>
  <dcterms:created xsi:type="dcterms:W3CDTF">2014-07-08T06:49:28Z</dcterms:created>
  <dcterms:modified xsi:type="dcterms:W3CDTF">2014-07-09T15:13:27Z</dcterms:modified>
</cp:coreProperties>
</file>