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95" autoAdjust="0"/>
  </p:normalViewPr>
  <p:slideViewPr>
    <p:cSldViewPr>
      <p:cViewPr varScale="1">
        <p:scale>
          <a:sx n="67" d="100"/>
          <a:sy n="67" d="100"/>
        </p:scale>
        <p:origin x="-8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1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FB2CE-C32A-437C-862C-D0F1D50CA715}" type="presOf" srcId="{F38DBC1F-C629-496C-A7D9-F4EE12EC0E60}" destId="{845BC7CE-51AE-42C2-A74E-E98267C17383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5F4397A3-8E0E-43B1-9339-15481AFCE495}" type="presOf" srcId="{ADCCC9A1-D063-4AB0-8A14-5ED5A8DDA1EE}" destId="{0B5AD120-7150-42BF-835B-DCFCF3B8831C}" srcOrd="0" destOrd="0" presId="urn:microsoft.com/office/officeart/2011/layout/RadialPictureList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9E9965C1-364D-432B-99FD-378237142C3D}" type="presOf" srcId="{12E2E9D5-6003-40B5-B6AF-5D957D268987}" destId="{04133551-8B3B-41D5-9C59-7D590CBB5427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479360F9-77FB-45FC-BD55-643E391BE51F}" type="presOf" srcId="{76E85536-87B0-4086-AD2B-21B442D49FDF}" destId="{04CEFE49-ACFB-4FE2-A4BD-2956BB10C5A9}" srcOrd="0" destOrd="0" presId="urn:microsoft.com/office/officeart/2011/layout/RadialPictureList"/>
    <dgm:cxn modelId="{8A336C4F-7CB7-4446-ABE2-B7889A8F5F2A}" type="presOf" srcId="{9A07AA51-D785-473E-B2E3-8C867081B89E}" destId="{AFAF66BB-0BBC-4E48-8F93-BAA7561EF73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39D76243-983A-455E-AC66-D83C568DB688}" type="presParOf" srcId="{04CEFE49-ACFB-4FE2-A4BD-2956BB10C5A9}" destId="{845BC7CE-51AE-42C2-A74E-E98267C17383}" srcOrd="0" destOrd="0" presId="urn:microsoft.com/office/officeart/2011/layout/RadialPictureList"/>
    <dgm:cxn modelId="{12FB9B23-B53C-4A58-B225-49BB7015DCF1}" type="presParOf" srcId="{04CEFE49-ACFB-4FE2-A4BD-2956BB10C5A9}" destId="{EEA739AB-C1AC-45C0-B3EC-304530739698}" srcOrd="1" destOrd="0" presId="urn:microsoft.com/office/officeart/2011/layout/RadialPictureList"/>
    <dgm:cxn modelId="{8E91A923-D110-4A67-A25E-F8AE5E86F282}" type="presParOf" srcId="{04CEFE49-ACFB-4FE2-A4BD-2956BB10C5A9}" destId="{F7038F2F-0DD2-49FC-8BB2-AF45D0E074A2}" srcOrd="2" destOrd="0" presId="urn:microsoft.com/office/officeart/2011/layout/RadialPictureList"/>
    <dgm:cxn modelId="{63F7A3FD-E076-4E67-890B-A6B2FA97E98D}" type="presParOf" srcId="{04CEFE49-ACFB-4FE2-A4BD-2956BB10C5A9}" destId="{04133551-8B3B-41D5-9C59-7D590CBB5427}" srcOrd="3" destOrd="0" presId="urn:microsoft.com/office/officeart/2011/layout/RadialPictureList"/>
    <dgm:cxn modelId="{570C9979-F151-4B88-834A-752D5AD77CB1}" type="presParOf" srcId="{04CEFE49-ACFB-4FE2-A4BD-2956BB10C5A9}" destId="{6A115A22-9454-4503-8125-BB168B552CFD}" srcOrd="4" destOrd="0" presId="urn:microsoft.com/office/officeart/2011/layout/RadialPictureList"/>
    <dgm:cxn modelId="{62ECFB87-F1E0-45AB-998C-8576AA8FE128}" type="presParOf" srcId="{6A115A22-9454-4503-8125-BB168B552CFD}" destId="{A64CDFA1-8A17-4A56-8EF6-7B5E8B870595}" srcOrd="0" destOrd="0" presId="urn:microsoft.com/office/officeart/2011/layout/RadialPictureList"/>
    <dgm:cxn modelId="{7B2A32C1-B339-42EB-9464-9B1571286C55}" type="presParOf" srcId="{04CEFE49-ACFB-4FE2-A4BD-2956BB10C5A9}" destId="{0B5AD120-7150-42BF-835B-DCFCF3B8831C}" srcOrd="5" destOrd="0" presId="urn:microsoft.com/office/officeart/2011/layout/RadialPictureList"/>
    <dgm:cxn modelId="{69D47E39-9C80-4D1A-B879-7B8FEDFD709D}" type="presParOf" srcId="{04CEFE49-ACFB-4FE2-A4BD-2956BB10C5A9}" destId="{6D31C539-169B-4368-BE80-F4741EC5AD04}" srcOrd="6" destOrd="0" presId="urn:microsoft.com/office/officeart/2011/layout/RadialPictureList"/>
    <dgm:cxn modelId="{4FFED6F8-FD3D-4CD3-906D-B34A61B0BC8D}" type="presParOf" srcId="{6D31C539-169B-4368-BE80-F4741EC5AD04}" destId="{B6D3D2F8-9B02-4276-8708-A8CFE8A7B976}" srcOrd="0" destOrd="0" presId="urn:microsoft.com/office/officeart/2011/layout/RadialPictureList"/>
    <dgm:cxn modelId="{A5D859CF-DED2-46FE-BACE-B8D0C5BD8780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2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59C6F-9B53-441C-8B1E-9B01A7961766}" type="presOf" srcId="{9A07AA51-D785-473E-B2E3-8C867081B89E}" destId="{AFAF66BB-0BBC-4E48-8F93-BAA7561EF739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F252C986-CE59-4128-B3FD-481774BEBF10}" type="presOf" srcId="{F38DBC1F-C629-496C-A7D9-F4EE12EC0E60}" destId="{845BC7CE-51AE-42C2-A74E-E98267C17383}" srcOrd="0" destOrd="0" presId="urn:microsoft.com/office/officeart/2011/layout/RadialPictureList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C66F48EC-B5D1-44B8-A72A-57E0493F1A8D}" type="presOf" srcId="{ADCCC9A1-D063-4AB0-8A14-5ED5A8DDA1EE}" destId="{0B5AD120-7150-42BF-835B-DCFCF3B8831C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E8C28F96-2195-47A9-9D83-D50DA8126968}" type="presOf" srcId="{76E85536-87B0-4086-AD2B-21B442D49FDF}" destId="{04CEFE49-ACFB-4FE2-A4BD-2956BB10C5A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6D7138BB-BFC7-4623-A524-521A99BAF180}" type="presOf" srcId="{12E2E9D5-6003-40B5-B6AF-5D957D268987}" destId="{04133551-8B3B-41D5-9C59-7D590CBB5427}" srcOrd="0" destOrd="0" presId="urn:microsoft.com/office/officeart/2011/layout/RadialPictureList"/>
    <dgm:cxn modelId="{C4AAD179-5387-4E34-8110-E01D551EE090}" type="presParOf" srcId="{04CEFE49-ACFB-4FE2-A4BD-2956BB10C5A9}" destId="{845BC7CE-51AE-42C2-A74E-E98267C17383}" srcOrd="0" destOrd="0" presId="urn:microsoft.com/office/officeart/2011/layout/RadialPictureList"/>
    <dgm:cxn modelId="{CA9905AD-2B36-4103-97BE-6DC56EF45BD8}" type="presParOf" srcId="{04CEFE49-ACFB-4FE2-A4BD-2956BB10C5A9}" destId="{EEA739AB-C1AC-45C0-B3EC-304530739698}" srcOrd="1" destOrd="0" presId="urn:microsoft.com/office/officeart/2011/layout/RadialPictureList"/>
    <dgm:cxn modelId="{D1FB7E77-F8D7-45F9-B739-1D1C80D7F3C5}" type="presParOf" srcId="{04CEFE49-ACFB-4FE2-A4BD-2956BB10C5A9}" destId="{F7038F2F-0DD2-49FC-8BB2-AF45D0E074A2}" srcOrd="2" destOrd="0" presId="urn:microsoft.com/office/officeart/2011/layout/RadialPictureList"/>
    <dgm:cxn modelId="{729C457C-B7C4-42A2-8225-21B43E5FC002}" type="presParOf" srcId="{04CEFE49-ACFB-4FE2-A4BD-2956BB10C5A9}" destId="{04133551-8B3B-41D5-9C59-7D590CBB5427}" srcOrd="3" destOrd="0" presId="urn:microsoft.com/office/officeart/2011/layout/RadialPictureList"/>
    <dgm:cxn modelId="{613AB68C-4099-4A9C-B553-68D419755763}" type="presParOf" srcId="{04CEFE49-ACFB-4FE2-A4BD-2956BB10C5A9}" destId="{6A115A22-9454-4503-8125-BB168B552CFD}" srcOrd="4" destOrd="0" presId="urn:microsoft.com/office/officeart/2011/layout/RadialPictureList"/>
    <dgm:cxn modelId="{4BEEAC6B-4030-4E05-B7C6-BFA60361027A}" type="presParOf" srcId="{6A115A22-9454-4503-8125-BB168B552CFD}" destId="{A64CDFA1-8A17-4A56-8EF6-7B5E8B870595}" srcOrd="0" destOrd="0" presId="urn:microsoft.com/office/officeart/2011/layout/RadialPictureList"/>
    <dgm:cxn modelId="{438C1ACE-8F28-4A38-9A00-E566CC62235C}" type="presParOf" srcId="{04CEFE49-ACFB-4FE2-A4BD-2956BB10C5A9}" destId="{0B5AD120-7150-42BF-835B-DCFCF3B8831C}" srcOrd="5" destOrd="0" presId="urn:microsoft.com/office/officeart/2011/layout/RadialPictureList"/>
    <dgm:cxn modelId="{B86E537A-98D5-4A45-A5A5-FC8AC524CFF4}" type="presParOf" srcId="{04CEFE49-ACFB-4FE2-A4BD-2956BB10C5A9}" destId="{6D31C539-169B-4368-BE80-F4741EC5AD04}" srcOrd="6" destOrd="0" presId="urn:microsoft.com/office/officeart/2011/layout/RadialPictureList"/>
    <dgm:cxn modelId="{F173C5F3-7C67-4A58-9186-F896370C8C76}" type="presParOf" srcId="{6D31C539-169B-4368-BE80-F4741EC5AD04}" destId="{B6D3D2F8-9B02-4276-8708-A8CFE8A7B976}" srcOrd="0" destOrd="0" presId="urn:microsoft.com/office/officeart/2011/layout/RadialPictureList"/>
    <dgm:cxn modelId="{E9F05100-AB73-4D2B-B65A-D1074F17E06B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85536-87B0-4086-AD2B-21B442D49FDF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8DBC1F-C629-496C-A7D9-F4EE12EC0E6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subject 3</a:t>
          </a:r>
          <a:endParaRPr lang="en-US" dirty="0">
            <a:solidFill>
              <a:schemeClr val="bg1"/>
            </a:solidFill>
          </a:endParaRPr>
        </a:p>
      </dgm:t>
    </dgm:pt>
    <dgm:pt modelId="{5DC7F6F1-EF7C-4A8E-8B61-CD5FD30FADD9}" type="parTrans" cxnId="{C34A1F43-4ADE-4A11-98E6-03858199333F}">
      <dgm:prSet/>
      <dgm:spPr/>
      <dgm:t>
        <a:bodyPr/>
        <a:lstStyle/>
        <a:p>
          <a:endParaRPr lang="en-US"/>
        </a:p>
      </dgm:t>
    </dgm:pt>
    <dgm:pt modelId="{651F32C3-AE77-4565-B36B-611A8D686085}" type="sibTrans" cxnId="{C34A1F43-4ADE-4A11-98E6-03858199333F}">
      <dgm:prSet/>
      <dgm:spPr/>
      <dgm:t>
        <a:bodyPr/>
        <a:lstStyle/>
        <a:p>
          <a:endParaRPr lang="en-US"/>
        </a:p>
      </dgm:t>
    </dgm:pt>
    <dgm:pt modelId="{12E2E9D5-6003-40B5-B6AF-5D957D268987}">
      <dgm:prSet phldrT="[Text]"/>
      <dgm:spPr/>
      <dgm:t>
        <a:bodyPr/>
        <a:lstStyle/>
        <a:p>
          <a:r>
            <a:rPr lang="en-US" dirty="0" smtClean="0"/>
            <a:t>hrc 3</a:t>
          </a:r>
          <a:endParaRPr lang="en-US" dirty="0"/>
        </a:p>
      </dgm:t>
    </dgm:pt>
    <dgm:pt modelId="{22F023EF-32A7-49D0-88A1-C89E5841CE6F}" type="parTrans" cxnId="{47CF5F43-860C-43C6-AAF3-1082EB3F6EAE}">
      <dgm:prSet/>
      <dgm:spPr/>
      <dgm:t>
        <a:bodyPr/>
        <a:lstStyle/>
        <a:p>
          <a:endParaRPr lang="en-US"/>
        </a:p>
      </dgm:t>
    </dgm:pt>
    <dgm:pt modelId="{97CE550D-E594-4DD8-9A98-8476F20DEBDA}" type="sibTrans" cxnId="{47CF5F43-860C-43C6-AAF3-1082EB3F6EAE}">
      <dgm:prSet/>
      <dgm:spPr/>
      <dgm:t>
        <a:bodyPr/>
        <a:lstStyle/>
        <a:p>
          <a:endParaRPr lang="en-US"/>
        </a:p>
      </dgm:t>
    </dgm:pt>
    <dgm:pt modelId="{ADCCC9A1-D063-4AB0-8A14-5ED5A8DDA1EE}">
      <dgm:prSet phldrT="[Text]"/>
      <dgm:spPr/>
      <dgm:t>
        <a:bodyPr/>
        <a:lstStyle/>
        <a:p>
          <a:r>
            <a:rPr lang="en-US" dirty="0" smtClean="0"/>
            <a:t>hrc 1</a:t>
          </a:r>
          <a:endParaRPr lang="en-US" dirty="0"/>
        </a:p>
      </dgm:t>
    </dgm:pt>
    <dgm:pt modelId="{E6E4C20F-E66A-4D9D-B698-DC763A9FFDD6}" type="parTrans" cxnId="{9EF00AC1-7181-42A7-9C26-4B0D7C9F7F44}">
      <dgm:prSet/>
      <dgm:spPr/>
      <dgm:t>
        <a:bodyPr/>
        <a:lstStyle/>
        <a:p>
          <a:endParaRPr lang="en-US"/>
        </a:p>
      </dgm:t>
    </dgm:pt>
    <dgm:pt modelId="{F1584AE3-3B00-4552-835D-6D3451768DAD}" type="sibTrans" cxnId="{9EF00AC1-7181-42A7-9C26-4B0D7C9F7F44}">
      <dgm:prSet/>
      <dgm:spPr/>
      <dgm:t>
        <a:bodyPr/>
        <a:lstStyle/>
        <a:p>
          <a:endParaRPr lang="en-US"/>
        </a:p>
      </dgm:t>
    </dgm:pt>
    <dgm:pt modelId="{9A07AA51-D785-473E-B2E3-8C867081B89E}">
      <dgm:prSet phldrT="[Text]"/>
      <dgm:spPr/>
      <dgm:t>
        <a:bodyPr/>
        <a:lstStyle/>
        <a:p>
          <a:r>
            <a:rPr lang="en-US" dirty="0" smtClean="0"/>
            <a:t>hrc 2</a:t>
          </a:r>
          <a:endParaRPr lang="en-US" dirty="0"/>
        </a:p>
      </dgm:t>
    </dgm:pt>
    <dgm:pt modelId="{65FD76EE-6074-46AE-A62D-4B8658D8B734}" type="parTrans" cxnId="{C83C0DC9-1932-4B3D-A279-719ED3578950}">
      <dgm:prSet/>
      <dgm:spPr/>
      <dgm:t>
        <a:bodyPr/>
        <a:lstStyle/>
        <a:p>
          <a:endParaRPr lang="en-US"/>
        </a:p>
      </dgm:t>
    </dgm:pt>
    <dgm:pt modelId="{292539E4-D645-4BB1-BBCF-955F71C039B8}" type="sibTrans" cxnId="{C83C0DC9-1932-4B3D-A279-719ED3578950}">
      <dgm:prSet/>
      <dgm:spPr/>
      <dgm:t>
        <a:bodyPr/>
        <a:lstStyle/>
        <a:p>
          <a:endParaRPr lang="en-US"/>
        </a:p>
      </dgm:t>
    </dgm:pt>
    <dgm:pt modelId="{04CEFE49-ACFB-4FE2-A4BD-2956BB10C5A9}" type="pres">
      <dgm:prSet presAssocID="{76E85536-87B0-4086-AD2B-21B442D49FD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45BC7CE-51AE-42C2-A74E-E98267C17383}" type="pres">
      <dgm:prSet presAssocID="{F38DBC1F-C629-496C-A7D9-F4EE12EC0E60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EA739AB-C1AC-45C0-B3EC-304530739698}" type="pres">
      <dgm:prSet presAssocID="{12E2E9D5-6003-40B5-B6AF-5D957D268987}" presName="Accent" presStyleLbl="node1" presStyleIdx="1" presStyleCnt="2"/>
      <dgm:spPr/>
    </dgm:pt>
    <dgm:pt modelId="{F7038F2F-0DD2-49FC-8BB2-AF45D0E074A2}" type="pres">
      <dgm:prSet presAssocID="{12E2E9D5-6003-40B5-B6AF-5D957D268987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133551-8B3B-41D5-9C59-7D590CBB5427}" type="pres">
      <dgm:prSet presAssocID="{12E2E9D5-6003-40B5-B6AF-5D957D26898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5A22-9454-4503-8125-BB168B552CFD}" type="pres">
      <dgm:prSet presAssocID="{ADCCC9A1-D063-4AB0-8A14-5ED5A8DDA1EE}" presName="Image2" presStyleCnt="0"/>
      <dgm:spPr/>
    </dgm:pt>
    <dgm:pt modelId="{A64CDFA1-8A17-4A56-8EF6-7B5E8B870595}" type="pres">
      <dgm:prSet presAssocID="{ADCCC9A1-D063-4AB0-8A14-5ED5A8DDA1E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B5AD120-7150-42BF-835B-DCFCF3B8831C}" type="pres">
      <dgm:prSet presAssocID="{ADCCC9A1-D063-4AB0-8A14-5ED5A8DDA1EE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C539-169B-4368-BE80-F4741EC5AD04}" type="pres">
      <dgm:prSet presAssocID="{9A07AA51-D785-473E-B2E3-8C867081B89E}" presName="Image3" presStyleCnt="0"/>
      <dgm:spPr/>
    </dgm:pt>
    <dgm:pt modelId="{B6D3D2F8-9B02-4276-8708-A8CFE8A7B976}" type="pres">
      <dgm:prSet presAssocID="{9A07AA51-D785-473E-B2E3-8C867081B89E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AF66BB-0BBC-4E48-8F93-BAA7561EF739}" type="pres">
      <dgm:prSet presAssocID="{9A07AA51-D785-473E-B2E3-8C867081B89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1084A-8B3D-448A-A46D-59D175020BBC}" type="presOf" srcId="{F38DBC1F-C629-496C-A7D9-F4EE12EC0E60}" destId="{845BC7CE-51AE-42C2-A74E-E98267C17383}" srcOrd="0" destOrd="0" presId="urn:microsoft.com/office/officeart/2011/layout/RadialPictureList"/>
    <dgm:cxn modelId="{C34A1F43-4ADE-4A11-98E6-03858199333F}" srcId="{76E85536-87B0-4086-AD2B-21B442D49FDF}" destId="{F38DBC1F-C629-496C-A7D9-F4EE12EC0E60}" srcOrd="0" destOrd="0" parTransId="{5DC7F6F1-EF7C-4A8E-8B61-CD5FD30FADD9}" sibTransId="{651F32C3-AE77-4565-B36B-611A8D686085}"/>
    <dgm:cxn modelId="{AB087A64-AC48-43C0-BDA6-281EA0F0B695}" type="presOf" srcId="{9A07AA51-D785-473E-B2E3-8C867081B89E}" destId="{AFAF66BB-0BBC-4E48-8F93-BAA7561EF739}" srcOrd="0" destOrd="0" presId="urn:microsoft.com/office/officeart/2011/layout/RadialPictureList"/>
    <dgm:cxn modelId="{E8178903-3E4A-408E-8D3D-A22EF095C2FD}" type="presOf" srcId="{ADCCC9A1-D063-4AB0-8A14-5ED5A8DDA1EE}" destId="{0B5AD120-7150-42BF-835B-DCFCF3B8831C}" srcOrd="0" destOrd="0" presId="urn:microsoft.com/office/officeart/2011/layout/RadialPictureList"/>
    <dgm:cxn modelId="{47CF5F43-860C-43C6-AAF3-1082EB3F6EAE}" srcId="{F38DBC1F-C629-496C-A7D9-F4EE12EC0E60}" destId="{12E2E9D5-6003-40B5-B6AF-5D957D268987}" srcOrd="0" destOrd="0" parTransId="{22F023EF-32A7-49D0-88A1-C89E5841CE6F}" sibTransId="{97CE550D-E594-4DD8-9A98-8476F20DEBDA}"/>
    <dgm:cxn modelId="{C83C0DC9-1932-4B3D-A279-719ED3578950}" srcId="{F38DBC1F-C629-496C-A7D9-F4EE12EC0E60}" destId="{9A07AA51-D785-473E-B2E3-8C867081B89E}" srcOrd="2" destOrd="0" parTransId="{65FD76EE-6074-46AE-A62D-4B8658D8B734}" sibTransId="{292539E4-D645-4BB1-BBCF-955F71C039B8}"/>
    <dgm:cxn modelId="{D27E089F-7EAC-49EE-917A-C7187BAD0AD3}" type="presOf" srcId="{12E2E9D5-6003-40B5-B6AF-5D957D268987}" destId="{04133551-8B3B-41D5-9C59-7D590CBB5427}" srcOrd="0" destOrd="0" presId="urn:microsoft.com/office/officeart/2011/layout/RadialPictureList"/>
    <dgm:cxn modelId="{9596A6B6-6DD6-4077-B176-29DF23303AC8}" type="presOf" srcId="{76E85536-87B0-4086-AD2B-21B442D49FDF}" destId="{04CEFE49-ACFB-4FE2-A4BD-2956BB10C5A9}" srcOrd="0" destOrd="0" presId="urn:microsoft.com/office/officeart/2011/layout/RadialPictureList"/>
    <dgm:cxn modelId="{9EF00AC1-7181-42A7-9C26-4B0D7C9F7F44}" srcId="{F38DBC1F-C629-496C-A7D9-F4EE12EC0E60}" destId="{ADCCC9A1-D063-4AB0-8A14-5ED5A8DDA1EE}" srcOrd="1" destOrd="0" parTransId="{E6E4C20F-E66A-4D9D-B698-DC763A9FFDD6}" sibTransId="{F1584AE3-3B00-4552-835D-6D3451768DAD}"/>
    <dgm:cxn modelId="{9E328BBB-6F7B-4343-A605-5046A2D8B814}" type="presParOf" srcId="{04CEFE49-ACFB-4FE2-A4BD-2956BB10C5A9}" destId="{845BC7CE-51AE-42C2-A74E-E98267C17383}" srcOrd="0" destOrd="0" presId="urn:microsoft.com/office/officeart/2011/layout/RadialPictureList"/>
    <dgm:cxn modelId="{583CE746-B916-40A6-9C4F-85390E660C49}" type="presParOf" srcId="{04CEFE49-ACFB-4FE2-A4BD-2956BB10C5A9}" destId="{EEA739AB-C1AC-45C0-B3EC-304530739698}" srcOrd="1" destOrd="0" presId="urn:microsoft.com/office/officeart/2011/layout/RadialPictureList"/>
    <dgm:cxn modelId="{27AFE5A9-A4BD-474C-BF7B-C2576DE2120A}" type="presParOf" srcId="{04CEFE49-ACFB-4FE2-A4BD-2956BB10C5A9}" destId="{F7038F2F-0DD2-49FC-8BB2-AF45D0E074A2}" srcOrd="2" destOrd="0" presId="urn:microsoft.com/office/officeart/2011/layout/RadialPictureList"/>
    <dgm:cxn modelId="{07A5006F-79F7-4275-A884-0EE0E847815B}" type="presParOf" srcId="{04CEFE49-ACFB-4FE2-A4BD-2956BB10C5A9}" destId="{04133551-8B3B-41D5-9C59-7D590CBB5427}" srcOrd="3" destOrd="0" presId="urn:microsoft.com/office/officeart/2011/layout/RadialPictureList"/>
    <dgm:cxn modelId="{29F41A07-CACB-4995-AE6B-C638DD85F5A0}" type="presParOf" srcId="{04CEFE49-ACFB-4FE2-A4BD-2956BB10C5A9}" destId="{6A115A22-9454-4503-8125-BB168B552CFD}" srcOrd="4" destOrd="0" presId="urn:microsoft.com/office/officeart/2011/layout/RadialPictureList"/>
    <dgm:cxn modelId="{1C6F1CEA-E8B8-4438-8E3D-0FA6C347020A}" type="presParOf" srcId="{6A115A22-9454-4503-8125-BB168B552CFD}" destId="{A64CDFA1-8A17-4A56-8EF6-7B5E8B870595}" srcOrd="0" destOrd="0" presId="urn:microsoft.com/office/officeart/2011/layout/RadialPictureList"/>
    <dgm:cxn modelId="{F3881592-6369-4427-85E4-CBB792B3E2CE}" type="presParOf" srcId="{04CEFE49-ACFB-4FE2-A4BD-2956BB10C5A9}" destId="{0B5AD120-7150-42BF-835B-DCFCF3B8831C}" srcOrd="5" destOrd="0" presId="urn:microsoft.com/office/officeart/2011/layout/RadialPictureList"/>
    <dgm:cxn modelId="{09388E9A-2929-4E47-9696-B8F5429E115E}" type="presParOf" srcId="{04CEFE49-ACFB-4FE2-A4BD-2956BB10C5A9}" destId="{6D31C539-169B-4368-BE80-F4741EC5AD04}" srcOrd="6" destOrd="0" presId="urn:microsoft.com/office/officeart/2011/layout/RadialPictureList"/>
    <dgm:cxn modelId="{A6D36D81-7E5B-4B98-9D84-E79B25E2DA05}" type="presParOf" srcId="{6D31C539-169B-4368-BE80-F4741EC5AD04}" destId="{B6D3D2F8-9B02-4276-8708-A8CFE8A7B976}" srcOrd="0" destOrd="0" presId="urn:microsoft.com/office/officeart/2011/layout/RadialPictureList"/>
    <dgm:cxn modelId="{D97899B8-599F-46E3-9889-D72848C97FEA}" type="presParOf" srcId="{04CEFE49-ACFB-4FE2-A4BD-2956BB10C5A9}" destId="{AFAF66BB-0BBC-4E48-8F93-BAA7561EF73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1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2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C7CE-51AE-42C2-A74E-E98267C17383}">
      <dsp:nvSpPr>
        <dsp:cNvPr id="0" name=""/>
        <dsp:cNvSpPr/>
      </dsp:nvSpPr>
      <dsp:spPr>
        <a:xfrm>
          <a:off x="683910" y="817166"/>
          <a:ext cx="1326215" cy="132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subject 3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878130" y="1011395"/>
        <a:ext cx="937775" cy="937822"/>
      </dsp:txXfrm>
    </dsp:sp>
    <dsp:sp modelId="{EEA739AB-C1AC-45C0-B3EC-304530739698}">
      <dsp:nvSpPr>
        <dsp:cNvPr id="0" name=""/>
        <dsp:cNvSpPr/>
      </dsp:nvSpPr>
      <dsp:spPr>
        <a:xfrm>
          <a:off x="0" y="79755"/>
          <a:ext cx="2673431" cy="2786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8F2F-0DD2-49FC-8BB2-AF45D0E074A2}">
      <dsp:nvSpPr>
        <dsp:cNvPr id="0" name=""/>
        <dsp:cNvSpPr/>
      </dsp:nvSpPr>
      <dsp:spPr>
        <a:xfrm>
          <a:off x="1968520" y="31468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33551-8B3B-41D5-9C59-7D590CBB5427}">
      <dsp:nvSpPr>
        <dsp:cNvPr id="0" name=""/>
        <dsp:cNvSpPr/>
      </dsp:nvSpPr>
      <dsp:spPr>
        <a:xfrm>
          <a:off x="2732867" y="326116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3</a:t>
          </a:r>
          <a:endParaRPr lang="en-US" sz="2300" kern="1200" dirty="0"/>
        </a:p>
      </dsp:txBody>
      <dsp:txXfrm>
        <a:off x="2732867" y="326116"/>
        <a:ext cx="950976" cy="687804"/>
      </dsp:txXfrm>
    </dsp:sp>
    <dsp:sp modelId="{A64CDFA1-8A17-4A56-8EF6-7B5E8B870595}">
      <dsp:nvSpPr>
        <dsp:cNvPr id="0" name=""/>
        <dsp:cNvSpPr/>
      </dsp:nvSpPr>
      <dsp:spPr>
        <a:xfrm>
          <a:off x="2243114" y="1123166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AD120-7150-42BF-835B-DCFCF3B8831C}">
      <dsp:nvSpPr>
        <dsp:cNvPr id="0" name=""/>
        <dsp:cNvSpPr/>
      </dsp:nvSpPr>
      <dsp:spPr>
        <a:xfrm>
          <a:off x="3011424" y="1133199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1</a:t>
          </a:r>
          <a:endParaRPr lang="en-US" sz="2300" kern="1200" dirty="0"/>
        </a:p>
      </dsp:txBody>
      <dsp:txXfrm>
        <a:off x="3011424" y="1133199"/>
        <a:ext cx="950976" cy="687804"/>
      </dsp:txXfrm>
    </dsp:sp>
    <dsp:sp modelId="{B6D3D2F8-9B02-4276-8708-A8CFE8A7B976}">
      <dsp:nvSpPr>
        <dsp:cNvPr id="0" name=""/>
        <dsp:cNvSpPr/>
      </dsp:nvSpPr>
      <dsp:spPr>
        <a:xfrm>
          <a:off x="1968520" y="1943069"/>
          <a:ext cx="710458" cy="71065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66BB-0BBC-4E48-8F93-BAA7561EF739}">
      <dsp:nvSpPr>
        <dsp:cNvPr id="0" name=""/>
        <dsp:cNvSpPr/>
      </dsp:nvSpPr>
      <dsp:spPr>
        <a:xfrm>
          <a:off x="2732867" y="1957561"/>
          <a:ext cx="950976" cy="68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300" kern="1200" dirty="0" smtClean="0"/>
            <a:t>hrc 2</a:t>
          </a:r>
          <a:endParaRPr lang="en-US" sz="2300" kern="1200" dirty="0"/>
        </a:p>
      </dsp:txBody>
      <dsp:txXfrm>
        <a:off x="2732867" y="1957561"/>
        <a:ext cx="950976" cy="68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AAE0-E417-4769-A676-AC53F449E990}" type="datetimeFigureOut">
              <a:rPr lang="en-US" smtClean="0"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2EE1-EC90-426B-BC47-A5B5C2BBF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BT.500, P.910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Psychophysics, JND</a:t>
            </a:r>
          </a:p>
          <a:p>
            <a:r>
              <a:rPr lang="en-US" dirty="0" smtClean="0"/>
              <a:t>Benefits: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compare SRC</a:t>
            </a:r>
            <a:r>
              <a:rPr lang="en-US" baseline="0" dirty="0" smtClean="0"/>
              <a:t> and HRC</a:t>
            </a:r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dirty="0" smtClean="0"/>
              <a:t>train</a:t>
            </a:r>
            <a:r>
              <a:rPr lang="en-US" baseline="0" dirty="0" smtClean="0"/>
              <a:t> and tes</a:t>
            </a:r>
            <a:r>
              <a:rPr lang="en-US" dirty="0" smtClean="0"/>
              <a:t>t objective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2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</a:t>
            </a:r>
            <a:r>
              <a:rPr lang="en-US" dirty="0" smtClean="0"/>
              <a:t>ppropriate</a:t>
            </a:r>
            <a:r>
              <a:rPr lang="en-US" baseline="0" dirty="0" smtClean="0"/>
              <a:t> or not for task or use</a:t>
            </a:r>
          </a:p>
          <a:p>
            <a:pPr lvl="1"/>
            <a:r>
              <a:rPr lang="en-US" baseline="0" dirty="0" smtClean="0"/>
              <a:t>threshold</a:t>
            </a:r>
          </a:p>
          <a:p>
            <a:pPr lvl="1"/>
            <a:r>
              <a:rPr lang="en-US" baseline="0" dirty="0" smtClean="0"/>
              <a:t>price / performance</a:t>
            </a:r>
          </a:p>
          <a:p>
            <a:pPr lvl="1"/>
            <a:r>
              <a:rPr lang="en-US" baseline="0" dirty="0" smtClean="0"/>
              <a:t>sale</a:t>
            </a:r>
          </a:p>
          <a:p>
            <a:r>
              <a:rPr lang="en-US" dirty="0" smtClean="0"/>
              <a:t>immersion</a:t>
            </a:r>
          </a:p>
          <a:p>
            <a:pPr lvl="1"/>
            <a:r>
              <a:rPr lang="en-US" dirty="0" smtClean="0"/>
              <a:t>learn scene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viewing</a:t>
            </a:r>
          </a:p>
          <a:p>
            <a:r>
              <a:rPr lang="en-US" dirty="0" smtClean="0"/>
              <a:t>question bias answer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SRC</a:t>
            </a:r>
          </a:p>
          <a:p>
            <a:r>
              <a:rPr lang="en-US" dirty="0" smtClean="0"/>
              <a:t>same</a:t>
            </a:r>
            <a:r>
              <a:rPr lang="en-US" baseline="0" dirty="0" smtClean="0"/>
              <a:t> HRC</a:t>
            </a:r>
          </a:p>
          <a:p>
            <a:r>
              <a:rPr lang="en-US" baseline="0" dirty="0" smtClean="0"/>
              <a:t>different map each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Audiovisual content</a:t>
            </a:r>
          </a:p>
          <a:p>
            <a:r>
              <a:rPr lang="en-US" dirty="0" smtClean="0"/>
              <a:t>Real</a:t>
            </a:r>
            <a:r>
              <a:rPr lang="en-US" baseline="0" dirty="0" smtClean="0"/>
              <a:t> environment</a:t>
            </a:r>
          </a:p>
          <a:p>
            <a:r>
              <a:rPr lang="en-US" baseline="0" dirty="0" smtClean="0"/>
              <a:t>Distractor questions</a:t>
            </a:r>
          </a:p>
          <a:p>
            <a:pPr lvl="1"/>
            <a:r>
              <a:rPr lang="en-US" baseline="0" dirty="0" smtClean="0"/>
              <a:t>Same 5-6 questions each SRC</a:t>
            </a:r>
          </a:p>
          <a:p>
            <a:pPr lvl="0"/>
            <a:r>
              <a:rPr lang="en-US" baseline="0" dirty="0" smtClean="0"/>
              <a:t>Increase subjects</a:t>
            </a:r>
          </a:p>
          <a:p>
            <a:pPr lvl="1"/>
            <a:r>
              <a:rPr lang="en-US" baseline="0" dirty="0" smtClean="0"/>
              <a:t>≈ 30 SRC</a:t>
            </a:r>
          </a:p>
          <a:p>
            <a:pPr lvl="1"/>
            <a:r>
              <a:rPr lang="en-US" baseline="0" dirty="0" smtClean="0"/>
              <a:t>5-6 HRC</a:t>
            </a:r>
          </a:p>
          <a:p>
            <a:pPr lvl="1"/>
            <a:r>
              <a:rPr lang="en-US" baseline="0" dirty="0" smtClean="0"/>
              <a:t>4-5 SRC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psychology student</a:t>
            </a:r>
          </a:p>
          <a:p>
            <a:pPr lvl="1"/>
            <a:r>
              <a:rPr lang="en-US" dirty="0" smtClean="0"/>
              <a:t>Try sample test</a:t>
            </a:r>
          </a:p>
          <a:p>
            <a:pPr lvl="0"/>
            <a:r>
              <a:rPr lang="en-US" dirty="0" smtClean="0"/>
              <a:t>Sample</a:t>
            </a:r>
            <a:r>
              <a:rPr lang="en-US" baseline="0" dirty="0" smtClean="0"/>
              <a:t> experiments</a:t>
            </a:r>
          </a:p>
          <a:p>
            <a:pPr lvl="1"/>
            <a:r>
              <a:rPr lang="en-US" baseline="0" dirty="0" smtClean="0"/>
              <a:t>Try technique</a:t>
            </a:r>
          </a:p>
          <a:p>
            <a:pPr lvl="1"/>
            <a:r>
              <a:rPr lang="en-US" baseline="0" dirty="0" smtClean="0"/>
              <a:t>Define</a:t>
            </a:r>
          </a:p>
          <a:p>
            <a:pPr lvl="1"/>
            <a:r>
              <a:rPr lang="en-US" baseline="0" dirty="0" smtClean="0"/>
              <a:t>Publish</a:t>
            </a:r>
          </a:p>
          <a:p>
            <a:pPr lvl="1"/>
            <a:r>
              <a:rPr lang="en-US" baseline="0" dirty="0" smtClean="0"/>
              <a:t>ITU Rec for credibility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973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973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20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01FA3CE9-5314-473C-BC77-399890DDF55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5A8BD457-D864-45B2-97BC-AB59B1539B9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Immersive Subjective Testing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Proof of Concept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686014"/>
              </p:ext>
            </p:extLst>
          </p:nvPr>
        </p:nvGraphicFramePr>
        <p:xfrm>
          <a:off x="457200" y="1371600"/>
          <a:ext cx="8458200" cy="4286250"/>
        </p:xfrm>
        <a:graphic>
          <a:graphicData uri="http://schemas.openxmlformats.org/drawingml/2006/table">
            <a:tbl>
              <a:tblPr firstRow="1" firstCol="1" bandRow="1"/>
              <a:tblGrid>
                <a:gridCol w="1894440"/>
                <a:gridCol w="1820631"/>
                <a:gridCol w="1820631"/>
                <a:gridCol w="1265303"/>
                <a:gridCol w="1657195"/>
              </a:tblGrid>
              <a:tr h="685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Immersive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POLQA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Voran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Ramo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Immersive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POLQA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/>
                          <a:ea typeface="Times New Roman"/>
                        </a:rPr>
                        <a:t>Voran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/>
                          <a:ea typeface="Times New Roman"/>
                        </a:rPr>
                        <a:t>Ramo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/>
                          <a:ea typeface="Times New Roman"/>
                        </a:rPr>
                        <a:t>0.98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/>
                          <a:ea typeface="Times New Roman"/>
                        </a:rPr>
                        <a:t>1.00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3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</a:t>
            </a:r>
            <a:r>
              <a:rPr lang="en-US" i="1" dirty="0"/>
              <a:t>t</a:t>
            </a:r>
            <a:r>
              <a:rPr lang="en-US" dirty="0"/>
              <a:t>-test at 95%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Immersive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A1,A3) and (A1,A4) were statistically </a:t>
            </a:r>
            <a:r>
              <a:rPr lang="en-US" dirty="0" smtClean="0"/>
              <a:t>different</a:t>
            </a:r>
          </a:p>
          <a:p>
            <a:r>
              <a:rPr lang="en-US" dirty="0" smtClean="0"/>
              <a:t>Voran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HRCs were statistically </a:t>
            </a:r>
            <a:r>
              <a:rPr lang="en-US" dirty="0" smtClean="0"/>
              <a:t>different</a:t>
            </a:r>
          </a:p>
          <a:p>
            <a:r>
              <a:rPr lang="en-US" dirty="0" err="1" smtClean="0"/>
              <a:t>Ramo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HRCs are statistically </a:t>
            </a:r>
            <a:r>
              <a:rPr lang="en-US" dirty="0" smtClean="0"/>
              <a:t>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Thoughts?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Sample Experiments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Collaboration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Video Quality Subjective Testing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Psychophysics</a:t>
            </a:r>
          </a:p>
          <a:p>
            <a:pPr marL="857174" lvl="2" indent="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Can you see a difference?</a:t>
            </a:r>
          </a:p>
        </p:txBody>
      </p:sp>
      <p:pic>
        <p:nvPicPr>
          <p:cNvPr id="1039" name="Picture 15" descr="C:\Users\margaret\AppData\Local\Microsoft\Windows\Temporary Internet Files\Content.IE5\HCJJLJG3\MP900341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579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is Missing?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5" name="Picture 7" descr="C:\Users\margaret\AppData\Local\Microsoft\Windows\Temporary Internet Files\Content.IE5\TF14QI03\MP9004225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4124"/>
            <a:ext cx="253156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rgaret\AppData\Local\Microsoft\Windows\Temporary Internet Files\Content.IE5\HCJJLJG3\MP9004065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3" y="1754124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5573" y="5257800"/>
            <a:ext cx="223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Usability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257800"/>
            <a:ext cx="253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Immersion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1148663"/>
              </p:ext>
            </p:extLst>
          </p:nvPr>
        </p:nvGraphicFramePr>
        <p:xfrm>
          <a:off x="403761" y="11608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4434746"/>
              </p:ext>
            </p:extLst>
          </p:nvPr>
        </p:nvGraphicFramePr>
        <p:xfrm>
          <a:off x="4572000" y="11608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9230093"/>
              </p:ext>
            </p:extLst>
          </p:nvPr>
        </p:nvGraphicFramePr>
        <p:xfrm>
          <a:off x="2743200" y="3429000"/>
          <a:ext cx="39624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Unique SRC x HRC Mapping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Immersion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Audiovisual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 minute SRC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Distractor questions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35-40 subjects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104" name="Picture 32" descr="C:\Users\margaret\AppData\Local\Microsoft\Windows\Temporary Internet Files\Content.IE5\AMG8J8AW\MP9003416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34290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Quality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A1 </a:t>
            </a:r>
            <a:r>
              <a:rPr lang="en-US" dirty="0"/>
              <a:t>is AMR narrowband, mode 0 (4.75 kb/s)</a:t>
            </a:r>
          </a:p>
          <a:p>
            <a:pPr lvl="0"/>
            <a:r>
              <a:rPr lang="en-US" dirty="0"/>
              <a:t>A2 is AMR narrowband, mode 7 (12.2 kb/s)</a:t>
            </a:r>
          </a:p>
          <a:p>
            <a:pPr lvl="0"/>
            <a:r>
              <a:rPr lang="en-US" dirty="0"/>
              <a:t>A3 is AMR wideband, mode 1 (8.85 kb/s)</a:t>
            </a:r>
          </a:p>
          <a:p>
            <a:pPr lvl="0"/>
            <a:r>
              <a:rPr lang="en-US" dirty="0"/>
              <a:t>A4 is AMR wideband, mode 8 (24.0 kb/s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temp\vtc3_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vtc1_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1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What topic was this person discussing?</a:t>
            </a:r>
          </a:p>
          <a:p>
            <a:pPr marL="400013" lvl="1" indent="0">
              <a:buNone/>
            </a:pPr>
            <a:r>
              <a:rPr lang="en-US" i="1" dirty="0"/>
              <a:t>Occupation, traveling, family, self, memories, other</a:t>
            </a:r>
            <a:endParaRPr lang="en-US" dirty="0"/>
          </a:p>
          <a:p>
            <a:pPr lvl="0"/>
            <a:r>
              <a:rPr lang="en-US" dirty="0"/>
              <a:t>How interesting did you find this clip?</a:t>
            </a:r>
          </a:p>
          <a:p>
            <a:pPr marL="400013" lvl="1" indent="0">
              <a:buNone/>
            </a:pPr>
            <a:r>
              <a:rPr lang="en-US" i="1" dirty="0"/>
              <a:t>Intriguing, interesting, neutral, uninteresting, boring </a:t>
            </a:r>
            <a:endParaRPr lang="en-US" dirty="0"/>
          </a:p>
          <a:p>
            <a:pPr lvl="0"/>
            <a:r>
              <a:rPr lang="en-US" dirty="0"/>
              <a:t>What attracted your attention the most?</a:t>
            </a:r>
          </a:p>
          <a:p>
            <a:pPr marL="400013" lvl="1" indent="0">
              <a:buNone/>
            </a:pPr>
            <a:r>
              <a:rPr lang="en-US" i="1" dirty="0"/>
              <a:t>Message, clothing, face, gestures, manner of speaking</a:t>
            </a:r>
            <a:endParaRPr lang="en-US" dirty="0"/>
          </a:p>
          <a:p>
            <a:pPr lvl="0"/>
            <a:r>
              <a:rPr lang="en-US" dirty="0"/>
              <a:t>Would you enjoy having a conversation with this person?</a:t>
            </a:r>
          </a:p>
          <a:p>
            <a:pPr marL="400013" lvl="1" indent="0">
              <a:buNone/>
            </a:pPr>
            <a:r>
              <a:rPr lang="en-US" i="1" dirty="0"/>
              <a:t>Very likely, somewhat likely, neutral, unlikely, very unlikely</a:t>
            </a:r>
            <a:endParaRPr lang="en-US" dirty="0"/>
          </a:p>
          <a:p>
            <a:pPr lvl="0"/>
            <a:r>
              <a:rPr lang="en-US" dirty="0"/>
              <a:t>How would you rate the overall quality of the sound and picture?</a:t>
            </a:r>
          </a:p>
          <a:p>
            <a:pPr marL="400013" lvl="1" indent="0">
              <a:buNone/>
            </a:pPr>
            <a:r>
              <a:rPr lang="en-US" i="1" dirty="0"/>
              <a:t>Excellent, good, fair, poor, </a:t>
            </a:r>
            <a:r>
              <a:rPr lang="en-US" i="1" dirty="0" smtClean="0"/>
              <a:t>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6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POLQA &amp; P.800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d:01FA3CE9-5314-473C-BC77-399890DDF55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96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57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Mapped to POLQA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d:5A8BD457-D864-45B2-97BC-AB59B1539B98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96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42470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ySavingTemplat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EnergySavingTemplate</Template>
  <TotalTime>2515</TotalTime>
  <Words>366</Words>
  <Application>Microsoft Office PowerPoint</Application>
  <PresentationFormat>On-screen Show (4:3)</PresentationFormat>
  <Paragraphs>125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EnergySavingTemplate</vt:lpstr>
      <vt:lpstr>Immersive Subjective Testing</vt:lpstr>
      <vt:lpstr>Video Quality Subjective Testing</vt:lpstr>
      <vt:lpstr>What is Missing?</vt:lpstr>
      <vt:lpstr>Unique SRC x HRC Mapping</vt:lpstr>
      <vt:lpstr>Immersion</vt:lpstr>
      <vt:lpstr>Speech Quality Test</vt:lpstr>
      <vt:lpstr>Questions</vt:lpstr>
      <vt:lpstr>Compare to POLQA &amp; P.800</vt:lpstr>
      <vt:lpstr>Mapped to POLQA</vt:lpstr>
      <vt:lpstr>Pearson Correlation</vt:lpstr>
      <vt:lpstr>Student’s t-test at 95% confidence</vt:lpstr>
      <vt:lpstr>Thoughts?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Margaret Pinson</dc:creator>
  <cp:lastModifiedBy>Margaret Pinson</cp:lastModifiedBy>
  <cp:revision>32</cp:revision>
  <dcterms:created xsi:type="dcterms:W3CDTF">2013-06-19T22:31:03Z</dcterms:created>
  <dcterms:modified xsi:type="dcterms:W3CDTF">2014-01-17T23:25:07Z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