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5"/>
  </p:notesMasterIdLst>
  <p:sldIdLst>
    <p:sldId id="304" r:id="rId2"/>
    <p:sldId id="326" r:id="rId3"/>
    <p:sldId id="315" r:id="rId4"/>
    <p:sldId id="316" r:id="rId5"/>
    <p:sldId id="317" r:id="rId6"/>
    <p:sldId id="322" r:id="rId7"/>
    <p:sldId id="318" r:id="rId8"/>
    <p:sldId id="319" r:id="rId9"/>
    <p:sldId id="321" r:id="rId10"/>
    <p:sldId id="320" r:id="rId11"/>
    <p:sldId id="327" r:id="rId12"/>
    <p:sldId id="323" r:id="rId13"/>
    <p:sldId id="324" r:id="rId14"/>
  </p:sldIdLst>
  <p:sldSz cx="9144000" cy="6858000" type="screen4x3"/>
  <p:notesSz cx="6858000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livc59" initials="i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6" autoAdjust="0"/>
    <p:restoredTop sz="94580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B8FB69-6AE4-40E1-916E-98B3DD1C1043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32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6" name="Picture 9" descr="POLYTECH-NANTES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6237288"/>
            <a:ext cx="151288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611188" y="5229225"/>
            <a:ext cx="7924800" cy="936625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8" name="Picture 12" descr="irccy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0" y="6237288"/>
            <a:ext cx="16986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gif-anime-a-placer-sur-les-sites_lent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6237288"/>
            <a:ext cx="14255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de-DE" altLang="en-US"/>
              <a:t>Titelmasterformat durch Klicken bearbeiten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de-DE" altLang="en-US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8461413A-4B50-4246-8A37-FB46C23DB45B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788D2F5A-5F2C-4E1D-8FD4-4CB80700C25E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C284CFF5-F50C-41EE-A0B6-D97C5EEFC9F4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500C332B-4818-44E3-9CD8-A9A52BD1E719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F1504811-E985-4090-A430-C23F6022F7C2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4A129599-F208-4B76-AECD-ACB7585F18DA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E78737B4-B6C5-4007-8CD8-91A337561F21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340DDC34-6EE0-4BE4-B5A0-04800AE69366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17CA9403-34CC-4937-9D19-F0AF9C65E874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- </a:t>
            </a:r>
            <a:fld id="{8E359645-3105-4B69-8264-B8C216993FE5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9925" y="6494463"/>
            <a:ext cx="16557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248400"/>
            <a:ext cx="4824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43638"/>
            <a:ext cx="165576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78"/>
                </a:solidFill>
              </a:defRPr>
            </a:lvl1pPr>
          </a:lstStyle>
          <a:p>
            <a:pPr>
              <a:defRPr/>
            </a:pPr>
            <a:r>
              <a:rPr lang="de-DE" altLang="en-US"/>
              <a:t>- </a:t>
            </a:r>
            <a:fld id="{9396D033-86D4-4007-B032-198EFE385656}" type="slidenum">
              <a:rPr lang="de-DE" altLang="en-US"/>
              <a:pPr>
                <a:defRPr/>
              </a:pPr>
              <a:t>‹N°›</a:t>
            </a:fld>
            <a:r>
              <a:rPr lang="de-DE" altLang="en-US"/>
              <a:t> -</a:t>
            </a:r>
          </a:p>
        </p:txBody>
      </p:sp>
      <p:sp>
        <p:nvSpPr>
          <p:cNvPr id="72711" name="Freeform 7"/>
          <p:cNvSpPr>
            <a:spLocks noChangeArrowheads="1"/>
          </p:cNvSpPr>
          <p:nvPr/>
        </p:nvSpPr>
        <p:spPr bwMode="auto">
          <a:xfrm>
            <a:off x="395288" y="228600"/>
            <a:ext cx="8353425" cy="46355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0078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033" name="Picture 9" descr="POLYTECH-NANTES_Q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6237288"/>
            <a:ext cx="151288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2124075" y="981075"/>
            <a:ext cx="6624638" cy="0"/>
          </a:xfrm>
          <a:prstGeom prst="line">
            <a:avLst/>
          </a:prstGeom>
          <a:noFill/>
          <a:ln w="19050">
            <a:solidFill>
              <a:srgbClr val="0000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78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78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tp://ftp.ivc.polytech.univ-nantes.fr/VQEG/JEG/HYBRID/databa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Discussion for JEG in </a:t>
            </a:r>
            <a:r>
              <a:rPr lang="fr-FR" dirty="0" err="1" smtClean="0"/>
              <a:t>Ghent</a:t>
            </a:r>
            <a:endParaRPr lang="fr-F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dirty="0"/>
              <a:t>Marcus </a:t>
            </a:r>
            <a:r>
              <a:rPr lang="fr-FR" dirty="0" err="1" smtClean="0"/>
              <a:t>Barkowsky</a:t>
            </a:r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HEVC </a:t>
            </a:r>
            <a:r>
              <a:rPr lang="fr-FR" dirty="0" err="1" smtClean="0"/>
              <a:t>database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Glenn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details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10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351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Addition of </a:t>
            </a:r>
            <a:r>
              <a:rPr lang="fr-FR" dirty="0" err="1" smtClean="0"/>
              <a:t>other</a:t>
            </a:r>
            <a:r>
              <a:rPr lang="fr-FR" dirty="0" smtClean="0"/>
              <a:t> types of media/</a:t>
            </a:r>
            <a:r>
              <a:rPr lang="fr-FR" dirty="0" err="1" smtClean="0"/>
              <a:t>degradations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Presentation</a:t>
            </a:r>
            <a:r>
              <a:rPr lang="fr-FR" dirty="0" smtClean="0"/>
              <a:t> by Anthony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11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2846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Status</a:t>
            </a:r>
            <a:r>
              <a:rPr lang="fr-FR" dirty="0" smtClean="0"/>
              <a:t> for </a:t>
            </a:r>
            <a:r>
              <a:rPr lang="fr-FR" dirty="0" err="1" smtClean="0"/>
              <a:t>developing</a:t>
            </a:r>
            <a:r>
              <a:rPr lang="fr-FR" dirty="0" smtClean="0"/>
              <a:t> </a:t>
            </a:r>
            <a:r>
              <a:rPr lang="fr-FR" dirty="0" err="1" smtClean="0"/>
              <a:t>Hybrid</a:t>
            </a:r>
            <a:r>
              <a:rPr lang="fr-FR" dirty="0" smtClean="0"/>
              <a:t> </a:t>
            </a:r>
            <a:r>
              <a:rPr lang="fr-FR" dirty="0" err="1" smtClean="0"/>
              <a:t>measurement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Todo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competition</a:t>
            </a:r>
            <a:r>
              <a:rPr lang="fr-FR" dirty="0" smtClean="0"/>
              <a:t> organisation?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12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4882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on HEVC XML file </a:t>
            </a:r>
            <a:r>
              <a:rPr lang="fr-FR" dirty="0" err="1" smtClean="0"/>
              <a:t>creation</a:t>
            </a:r>
            <a:endParaRPr lang="fr-FR" dirty="0" smtClean="0"/>
          </a:p>
          <a:p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on </a:t>
            </a:r>
            <a:r>
              <a:rPr lang="fr-FR" dirty="0" err="1" smtClean="0"/>
              <a:t>balanced</a:t>
            </a:r>
            <a:r>
              <a:rPr lang="fr-FR" dirty="0" smtClean="0"/>
              <a:t> SRC </a:t>
            </a:r>
            <a:r>
              <a:rPr lang="fr-FR" dirty="0" err="1" smtClean="0"/>
              <a:t>selection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err="1" smtClean="0"/>
              <a:t>Predicting</a:t>
            </a:r>
            <a:r>
              <a:rPr lang="fr-FR" dirty="0" smtClean="0"/>
              <a:t> </a:t>
            </a:r>
            <a:r>
              <a:rPr lang="fr-FR" dirty="0" err="1" smtClean="0"/>
              <a:t>manually</a:t>
            </a:r>
            <a:r>
              <a:rPr lang="fr-FR" dirty="0" smtClean="0"/>
              <a:t> </a:t>
            </a:r>
            <a:r>
              <a:rPr lang="fr-FR" dirty="0" err="1" smtClean="0"/>
              <a:t>voted</a:t>
            </a:r>
            <a:r>
              <a:rPr lang="fr-FR" dirty="0" smtClean="0"/>
              <a:t> SRC </a:t>
            </a:r>
            <a:r>
              <a:rPr lang="fr-FR" dirty="0" err="1" smtClean="0"/>
              <a:t>selection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measuring</a:t>
            </a:r>
            <a:r>
              <a:rPr lang="fr-FR" dirty="0" smtClean="0"/>
              <a:t> of performance of </a:t>
            </a:r>
            <a:r>
              <a:rPr lang="fr-FR" dirty="0" err="1" smtClean="0"/>
              <a:t>existing</a:t>
            </a:r>
            <a:r>
              <a:rPr lang="fr-FR" dirty="0"/>
              <a:t> </a:t>
            </a:r>
            <a:r>
              <a:rPr lang="fr-FR" dirty="0" err="1" smtClean="0"/>
              <a:t>algorithms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13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4190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2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344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Status</a:t>
            </a:r>
            <a:r>
              <a:rPr lang="fr-FR" dirty="0" smtClean="0"/>
              <a:t> SRC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SRC </a:t>
            </a:r>
            <a:r>
              <a:rPr lang="fr-FR" sz="2000" dirty="0" err="1" smtClean="0"/>
              <a:t>database</a:t>
            </a:r>
            <a:endParaRPr lang="fr-FR" sz="2000" dirty="0" smtClean="0"/>
          </a:p>
          <a:p>
            <a:pPr lvl="1"/>
            <a:r>
              <a:rPr lang="fr-FR" sz="2000" dirty="0" smtClean="0"/>
              <a:t>64 High </a:t>
            </a:r>
            <a:r>
              <a:rPr lang="fr-FR" sz="2000" dirty="0" err="1" smtClean="0"/>
              <a:t>Quality</a:t>
            </a:r>
            <a:r>
              <a:rPr lang="fr-FR" sz="2000" dirty="0" smtClean="0"/>
              <a:t> HDTV </a:t>
            </a:r>
            <a:r>
              <a:rPr lang="fr-FR" sz="2000" dirty="0" err="1" smtClean="0"/>
              <a:t>sequences</a:t>
            </a:r>
            <a:endParaRPr lang="fr-FR" sz="2000" dirty="0" smtClean="0"/>
          </a:p>
          <a:p>
            <a:pPr lvl="1"/>
            <a:r>
              <a:rPr lang="fr-FR" sz="2000" dirty="0" smtClean="0"/>
              <a:t>6 </a:t>
            </a:r>
            <a:r>
              <a:rPr lang="fr-FR" sz="2000" dirty="0" err="1" smtClean="0"/>
              <a:t>Rendered</a:t>
            </a:r>
            <a:r>
              <a:rPr lang="fr-FR" sz="2000" dirty="0" smtClean="0"/>
              <a:t> </a:t>
            </a:r>
            <a:r>
              <a:rPr lang="fr-FR" sz="2000" dirty="0" err="1" smtClean="0"/>
              <a:t>Movies</a:t>
            </a:r>
            <a:endParaRPr lang="fr-FR" sz="2000" dirty="0" smtClean="0"/>
          </a:p>
          <a:p>
            <a:pPr lvl="1"/>
            <a:r>
              <a:rPr lang="fr-FR" sz="2000" dirty="0" smtClean="0"/>
              <a:t>22 User </a:t>
            </a:r>
            <a:r>
              <a:rPr lang="fr-FR" sz="2000" dirty="0" err="1" smtClean="0"/>
              <a:t>generated</a:t>
            </a:r>
            <a:r>
              <a:rPr lang="fr-FR" sz="2000" dirty="0" smtClean="0"/>
              <a:t> contents</a:t>
            </a:r>
          </a:p>
          <a:p>
            <a:pPr lvl="1"/>
            <a:r>
              <a:rPr lang="fr-FR" sz="2000" dirty="0" smtClean="0"/>
              <a:t>Gaming content</a:t>
            </a:r>
          </a:p>
          <a:p>
            <a:r>
              <a:rPr lang="fr-FR" sz="2000" dirty="0" smtClean="0"/>
              <a:t>Gold </a:t>
            </a:r>
            <a:r>
              <a:rPr lang="fr-FR" sz="2000" dirty="0" err="1" smtClean="0"/>
              <a:t>dataset</a:t>
            </a:r>
            <a:r>
              <a:rPr lang="fr-FR" sz="2000" dirty="0" smtClean="0"/>
              <a:t> 2012 </a:t>
            </a:r>
            <a:r>
              <a:rPr lang="fr-FR" sz="2000" dirty="0" err="1" smtClean="0"/>
              <a:t>selected</a:t>
            </a:r>
            <a:r>
              <a:rPr lang="fr-FR" sz="2000" dirty="0" smtClean="0"/>
              <a:t> (10 </a:t>
            </a:r>
            <a:r>
              <a:rPr lang="fr-FR" sz="2000" dirty="0" err="1" smtClean="0"/>
              <a:t>sequences</a:t>
            </a:r>
            <a:r>
              <a:rPr lang="fr-FR" sz="2000" dirty="0" smtClean="0"/>
              <a:t>)</a:t>
            </a:r>
          </a:p>
          <a:p>
            <a:r>
              <a:rPr lang="fr-FR" sz="2000" dirty="0" smtClean="0"/>
              <a:t>A first version of </a:t>
            </a:r>
            <a:r>
              <a:rPr lang="fr-FR" sz="2000" dirty="0" err="1" smtClean="0"/>
              <a:t>manual</a:t>
            </a:r>
            <a:r>
              <a:rPr lang="fr-FR" sz="2000" dirty="0" smtClean="0"/>
              <a:t> annotation </a:t>
            </a:r>
            <a:r>
              <a:rPr lang="fr-FR" sz="2000" dirty="0" err="1" smtClean="0"/>
              <a:t>regarding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sequence</a:t>
            </a:r>
            <a:r>
              <a:rPr lang="fr-FR" sz="2000" dirty="0" smtClean="0"/>
              <a:t> </a:t>
            </a:r>
            <a:r>
              <a:rPr lang="fr-FR" sz="2000" dirty="0" err="1" smtClean="0"/>
              <a:t>characteristics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available</a:t>
            </a:r>
            <a:endParaRPr lang="fr-FR" sz="2000" dirty="0" smtClean="0"/>
          </a:p>
          <a:p>
            <a:r>
              <a:rPr lang="fr-FR" sz="2000" dirty="0" err="1" smtClean="0"/>
              <a:t>Todo</a:t>
            </a:r>
            <a:r>
              <a:rPr lang="fr-FR" sz="2000" dirty="0" smtClean="0"/>
              <a:t>:</a:t>
            </a:r>
          </a:p>
          <a:p>
            <a:pPr lvl="1"/>
            <a:r>
              <a:rPr lang="fr-FR" sz="2000" dirty="0" err="1" smtClean="0"/>
              <a:t>Some</a:t>
            </a:r>
            <a:r>
              <a:rPr lang="fr-FR" sz="2000" dirty="0" smtClean="0"/>
              <a:t> </a:t>
            </a:r>
            <a:r>
              <a:rPr lang="fr-FR" sz="2000" dirty="0" err="1" smtClean="0"/>
              <a:t>sequences</a:t>
            </a:r>
            <a:r>
              <a:rPr lang="fr-FR" sz="2000" dirty="0" smtClean="0"/>
              <a:t> </a:t>
            </a:r>
            <a:r>
              <a:rPr lang="fr-FR" sz="2000" dirty="0" err="1" smtClean="0"/>
              <a:t>need</a:t>
            </a:r>
            <a:r>
              <a:rPr lang="fr-FR" sz="2000" dirty="0" smtClean="0"/>
              <a:t> to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cut</a:t>
            </a:r>
            <a:r>
              <a:rPr lang="fr-FR" sz="2000" dirty="0" smtClean="0"/>
              <a:t> </a:t>
            </a:r>
            <a:r>
              <a:rPr lang="fr-FR" sz="2000" dirty="0" err="1" smtClean="0"/>
              <a:t>into</a:t>
            </a:r>
            <a:r>
              <a:rPr lang="fr-FR" sz="2000" dirty="0" smtClean="0"/>
              <a:t> </a:t>
            </a:r>
            <a:r>
              <a:rPr lang="fr-FR" sz="2000" dirty="0" err="1" smtClean="0"/>
              <a:t>shorter</a:t>
            </a:r>
            <a:r>
              <a:rPr lang="fr-FR" sz="2000" dirty="0" smtClean="0"/>
              <a:t> </a:t>
            </a:r>
            <a:r>
              <a:rPr lang="fr-FR" sz="2000" dirty="0" err="1" smtClean="0"/>
              <a:t>videos</a:t>
            </a:r>
            <a:r>
              <a:rPr lang="fr-FR" sz="2000" dirty="0" smtClean="0"/>
              <a:t> (</a:t>
            </a:r>
            <a:r>
              <a:rPr lang="fr-FR" sz="2000" dirty="0" err="1" smtClean="0"/>
              <a:t>notably</a:t>
            </a:r>
            <a:r>
              <a:rPr lang="fr-FR" sz="2000" dirty="0" smtClean="0"/>
              <a:t> the </a:t>
            </a:r>
            <a:r>
              <a:rPr lang="fr-FR" sz="2000" dirty="0" err="1" smtClean="0"/>
              <a:t>Rendered</a:t>
            </a:r>
            <a:r>
              <a:rPr lang="fr-FR" sz="2000" dirty="0" smtClean="0"/>
              <a:t> </a:t>
            </a:r>
            <a:r>
              <a:rPr lang="fr-FR" sz="2000" dirty="0" err="1" smtClean="0"/>
              <a:t>Movies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It </a:t>
            </a:r>
            <a:r>
              <a:rPr lang="fr-FR" sz="2000" dirty="0" err="1" smtClean="0"/>
              <a:t>would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nice</a:t>
            </a:r>
            <a:r>
              <a:rPr lang="fr-FR" sz="2000" dirty="0" smtClean="0"/>
              <a:t> to have the </a:t>
            </a:r>
            <a:r>
              <a:rPr lang="fr-FR" sz="2000" dirty="0" err="1" smtClean="0"/>
              <a:t>sequences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the CDVL </a:t>
            </a:r>
            <a:r>
              <a:rPr lang="fr-FR" sz="2000" dirty="0" err="1" smtClean="0"/>
              <a:t>database</a:t>
            </a:r>
            <a:r>
              <a:rPr lang="fr-FR" sz="2000" dirty="0" smtClean="0"/>
              <a:t> </a:t>
            </a:r>
            <a:r>
              <a:rPr lang="fr-FR" sz="2000" dirty="0" err="1" smtClean="0"/>
              <a:t>available</a:t>
            </a:r>
            <a:r>
              <a:rPr lang="fr-FR" sz="2000" dirty="0" smtClean="0"/>
              <a:t> on ftp for </a:t>
            </a:r>
            <a:r>
              <a:rPr lang="fr-FR" sz="2000" dirty="0" err="1" smtClean="0"/>
              <a:t>easier</a:t>
            </a:r>
            <a:r>
              <a:rPr lang="fr-FR" sz="2000" dirty="0" smtClean="0"/>
              <a:t> </a:t>
            </a:r>
            <a:r>
              <a:rPr lang="fr-FR" sz="2000" dirty="0" err="1" smtClean="0"/>
              <a:t>download</a:t>
            </a: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3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065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Status</a:t>
            </a:r>
            <a:r>
              <a:rPr lang="fr-FR" dirty="0"/>
              <a:t> </a:t>
            </a:r>
            <a:r>
              <a:rPr lang="fr-FR" dirty="0" smtClean="0"/>
              <a:t>PVS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The </a:t>
            </a:r>
            <a:r>
              <a:rPr lang="fr-FR" sz="2000" dirty="0" err="1" smtClean="0"/>
              <a:t>Goldset</a:t>
            </a:r>
            <a:r>
              <a:rPr lang="fr-FR" sz="2000" dirty="0" smtClean="0"/>
              <a:t> 2012 </a:t>
            </a:r>
            <a:r>
              <a:rPr lang="fr-FR" sz="2000" dirty="0" err="1" smtClean="0"/>
              <a:t>was</a:t>
            </a:r>
            <a:r>
              <a:rPr lang="fr-FR" sz="2000" dirty="0" smtClean="0"/>
              <a:t> </a:t>
            </a:r>
            <a:r>
              <a:rPr lang="fr-FR" sz="2000" dirty="0" err="1" smtClean="0"/>
              <a:t>encoded</a:t>
            </a:r>
            <a:r>
              <a:rPr lang="fr-FR" sz="2000" dirty="0" smtClean="0"/>
              <a:t> by AGH </a:t>
            </a:r>
            <a:r>
              <a:rPr lang="fr-FR" sz="2000" dirty="0" err="1" smtClean="0"/>
              <a:t>with</a:t>
            </a:r>
            <a:endParaRPr lang="fr-FR" sz="2000" dirty="0"/>
          </a:p>
          <a:p>
            <a:pPr lvl="1"/>
            <a:r>
              <a:rPr lang="fr-FR" sz="2000" dirty="0" smtClean="0"/>
              <a:t>~600 </a:t>
            </a:r>
            <a:r>
              <a:rPr lang="fr-FR" sz="2000" dirty="0" err="1" smtClean="0"/>
              <a:t>different</a:t>
            </a:r>
            <a:r>
              <a:rPr lang="fr-FR" sz="2000" dirty="0" smtClean="0"/>
              <a:t> </a:t>
            </a:r>
            <a:r>
              <a:rPr lang="fr-FR" sz="2000" dirty="0" err="1" smtClean="0"/>
              <a:t>parameter</a:t>
            </a:r>
            <a:r>
              <a:rPr lang="fr-FR" sz="2000" dirty="0" smtClean="0"/>
              <a:t> settings in x264</a:t>
            </a:r>
          </a:p>
          <a:p>
            <a:pPr lvl="1"/>
            <a:r>
              <a:rPr lang="fr-FR" sz="2000" dirty="0" smtClean="0"/>
              <a:t>~600 </a:t>
            </a:r>
            <a:r>
              <a:rPr lang="fr-FR" sz="2400" dirty="0" err="1" smtClean="0"/>
              <a:t>different</a:t>
            </a:r>
            <a:r>
              <a:rPr lang="fr-FR" sz="2000" dirty="0" smtClean="0"/>
              <a:t> </a:t>
            </a:r>
            <a:r>
              <a:rPr lang="fr-FR" sz="2000" dirty="0" err="1" smtClean="0"/>
              <a:t>parameter</a:t>
            </a:r>
            <a:r>
              <a:rPr lang="fr-FR" sz="2000" dirty="0" smtClean="0"/>
              <a:t> settings in JM</a:t>
            </a:r>
          </a:p>
          <a:p>
            <a:r>
              <a:rPr lang="fr-FR" sz="2000" dirty="0" smtClean="0"/>
              <a:t>The 12000 </a:t>
            </a:r>
            <a:r>
              <a:rPr lang="fr-FR" sz="2000" dirty="0" err="1" smtClean="0"/>
              <a:t>sequences</a:t>
            </a:r>
            <a:r>
              <a:rPr lang="fr-FR" sz="2000" dirty="0" smtClean="0"/>
              <a:t> </a:t>
            </a:r>
            <a:r>
              <a:rPr lang="fr-FR" sz="2000" dirty="0"/>
              <a:t>(108GB)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downloaded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:</a:t>
            </a:r>
          </a:p>
          <a:p>
            <a:pPr lvl="1"/>
            <a:r>
              <a:rPr lang="fr-FR" sz="2000" dirty="0">
                <a:hlinkClick r:id="rId2"/>
              </a:rPr>
              <a:t>ftp://ftp.ivc.polytech.univ-nantes.fr</a:t>
            </a:r>
            <a:r>
              <a:rPr lang="fr-FR" sz="2000" dirty="0" smtClean="0">
                <a:hlinkClick r:id="rId2"/>
              </a:rPr>
              <a:t>/ VQEG/JEG/HYBRID/</a:t>
            </a:r>
            <a:r>
              <a:rPr lang="fr-FR" sz="2000" dirty="0" err="1" smtClean="0">
                <a:hlinkClick r:id="rId2"/>
              </a:rPr>
              <a:t>database</a:t>
            </a:r>
            <a:r>
              <a:rPr lang="fr-FR" sz="2000" dirty="0" smtClean="0">
                <a:hlinkClick r:id="rId2"/>
              </a:rPr>
              <a:t>/</a:t>
            </a:r>
            <a:endParaRPr lang="fr-FR" sz="2000" dirty="0" smtClean="0"/>
          </a:p>
          <a:p>
            <a:r>
              <a:rPr lang="fr-FR" sz="2000" dirty="0" err="1" smtClean="0"/>
              <a:t>Soon</a:t>
            </a:r>
            <a:r>
              <a:rPr lang="fr-FR" sz="2000" dirty="0" smtClean="0"/>
              <a:t> a </a:t>
            </a:r>
            <a:r>
              <a:rPr lang="fr-FR" sz="2000" dirty="0" err="1" smtClean="0"/>
              <a:t>mirror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AGH </a:t>
            </a:r>
            <a:r>
              <a:rPr lang="fr-FR" sz="2000" dirty="0" err="1" smtClean="0"/>
              <a:t>will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installed</a:t>
            </a:r>
            <a:endParaRPr lang="fr-FR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4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562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Status</a:t>
            </a:r>
            <a:r>
              <a:rPr lang="fr-FR" dirty="0" smtClean="0"/>
              <a:t> PVS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Todo</a:t>
            </a:r>
            <a:r>
              <a:rPr lang="fr-FR" dirty="0"/>
              <a:t>:</a:t>
            </a:r>
          </a:p>
          <a:p>
            <a:pPr lvl="1"/>
            <a:r>
              <a:rPr lang="fr-FR" dirty="0" err="1"/>
              <a:t>Create</a:t>
            </a:r>
            <a:r>
              <a:rPr lang="fr-FR" dirty="0"/>
              <a:t> a Virtual Machine </a:t>
            </a:r>
            <a:r>
              <a:rPr lang="fr-FR" dirty="0" err="1"/>
              <a:t>allowing</a:t>
            </a:r>
            <a:r>
              <a:rPr lang="fr-FR" dirty="0"/>
              <a:t> for </a:t>
            </a:r>
            <a:r>
              <a:rPr lang="fr-FR" dirty="0" err="1"/>
              <a:t>recreating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 smtClean="0"/>
              <a:t>videos</a:t>
            </a:r>
            <a:endParaRPr lang="fr-FR" dirty="0" smtClean="0"/>
          </a:p>
          <a:p>
            <a:pPr lvl="1"/>
            <a:r>
              <a:rPr lang="fr-FR" dirty="0" err="1" smtClean="0"/>
              <a:t>Create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PVS for more SRC</a:t>
            </a:r>
            <a:endParaRPr lang="fr-FR" dirty="0"/>
          </a:p>
          <a:p>
            <a:pPr lvl="1"/>
            <a:r>
              <a:rPr lang="fr-FR" dirty="0"/>
              <a:t>Transmit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videos</a:t>
            </a:r>
            <a:r>
              <a:rPr lang="fr-FR" dirty="0"/>
              <a:t> over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 smtClean="0"/>
              <a:t>lossy</a:t>
            </a:r>
            <a:r>
              <a:rPr lang="fr-FR" dirty="0" smtClean="0"/>
              <a:t>/</a:t>
            </a:r>
            <a:r>
              <a:rPr lang="fr-FR" dirty="0" err="1" smtClean="0"/>
              <a:t>lossless</a:t>
            </a:r>
            <a:r>
              <a:rPr lang="fr-FR" dirty="0" smtClean="0"/>
              <a:t> transmission </a:t>
            </a:r>
            <a:r>
              <a:rPr lang="fr-FR" dirty="0" err="1" smtClean="0"/>
              <a:t>channels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err="1" smtClean="0"/>
              <a:t>Remarks</a:t>
            </a:r>
            <a:r>
              <a:rPr lang="fr-FR" dirty="0" smtClean="0"/>
              <a:t>/Questions:</a:t>
            </a:r>
          </a:p>
          <a:p>
            <a:pPr lvl="1"/>
            <a:r>
              <a:rPr lang="fr-FR" dirty="0" smtClean="0"/>
              <a:t>The HMIX2 files in </a:t>
            </a:r>
            <a:r>
              <a:rPr lang="fr-FR" dirty="0" err="1" smtClean="0"/>
              <a:t>compressed</a:t>
            </a:r>
            <a:r>
              <a:rPr lang="fr-FR" dirty="0" smtClean="0"/>
              <a:t> bz2 format </a:t>
            </a:r>
            <a:r>
              <a:rPr lang="fr-FR" dirty="0" err="1" smtClean="0"/>
              <a:t>take</a:t>
            </a:r>
            <a:r>
              <a:rPr lang="fr-FR" dirty="0" smtClean="0"/>
              <a:t> about 800GB. It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probably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more </a:t>
            </a:r>
            <a:r>
              <a:rPr lang="fr-FR" dirty="0" err="1" smtClean="0"/>
              <a:t>convenient</a:t>
            </a:r>
            <a:r>
              <a:rPr lang="fr-FR" dirty="0" smtClean="0"/>
              <a:t> to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locally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The PVS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 and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in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5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376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H.264 </a:t>
            </a:r>
            <a:r>
              <a:rPr lang="fr-FR" dirty="0" err="1" smtClean="0"/>
              <a:t>database</a:t>
            </a:r>
            <a:r>
              <a:rPr lang="fr-FR" dirty="0" smtClean="0"/>
              <a:t> </a:t>
            </a:r>
            <a:r>
              <a:rPr lang="fr-FR" dirty="0" err="1" smtClean="0"/>
              <a:t>details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Presentation</a:t>
            </a:r>
            <a:r>
              <a:rPr lang="fr-FR" dirty="0" smtClean="0"/>
              <a:t> by </a:t>
            </a:r>
            <a:r>
              <a:rPr lang="fr-FR" dirty="0" err="1" smtClean="0"/>
              <a:t>Lucjan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6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961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Status</a:t>
            </a:r>
            <a:r>
              <a:rPr lang="fr-FR" dirty="0" smtClean="0"/>
              <a:t> objective </a:t>
            </a:r>
            <a:r>
              <a:rPr lang="fr-FR" dirty="0" err="1" smtClean="0"/>
              <a:t>indicators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Objective </a:t>
            </a:r>
            <a:r>
              <a:rPr lang="fr-FR" dirty="0" err="1"/>
              <a:t>Algorithms</a:t>
            </a:r>
            <a:r>
              <a:rPr lang="fr-FR" dirty="0"/>
              <a:t> are </a:t>
            </a:r>
            <a:r>
              <a:rPr lang="fr-FR" dirty="0" err="1"/>
              <a:t>currently</a:t>
            </a:r>
            <a:r>
              <a:rPr lang="fr-FR" dirty="0"/>
              <a:t> </a:t>
            </a:r>
            <a:r>
              <a:rPr lang="fr-FR" dirty="0" err="1"/>
              <a:t>run</a:t>
            </a:r>
            <a:r>
              <a:rPr lang="fr-FR" dirty="0"/>
              <a:t> on </a:t>
            </a:r>
            <a:r>
              <a:rPr lang="fr-FR" dirty="0" smtClean="0"/>
              <a:t>the </a:t>
            </a:r>
            <a:r>
              <a:rPr lang="fr-FR" dirty="0" err="1"/>
              <a:t>database</a:t>
            </a:r>
            <a:r>
              <a:rPr lang="fr-FR" dirty="0"/>
              <a:t> (SSIM, PSNR, VQM, …)</a:t>
            </a:r>
          </a:p>
          <a:p>
            <a:r>
              <a:rPr lang="fr-FR" dirty="0" err="1"/>
              <a:t>Isolated</a:t>
            </a:r>
            <a:r>
              <a:rPr lang="fr-FR" dirty="0"/>
              <a:t> </a:t>
            </a:r>
            <a:r>
              <a:rPr lang="fr-FR" dirty="0" err="1"/>
              <a:t>indicators</a:t>
            </a:r>
            <a:r>
              <a:rPr lang="fr-FR" dirty="0"/>
              <a:t> are </a:t>
            </a:r>
            <a:r>
              <a:rPr lang="fr-FR" dirty="0" err="1"/>
              <a:t>evaluated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(</a:t>
            </a:r>
            <a:r>
              <a:rPr lang="fr-FR" dirty="0" err="1"/>
              <a:t>blockiness</a:t>
            </a:r>
            <a:r>
              <a:rPr lang="fr-FR" dirty="0"/>
              <a:t>, </a:t>
            </a:r>
            <a:r>
              <a:rPr lang="fr-FR" dirty="0" err="1"/>
              <a:t>blurriness</a:t>
            </a:r>
            <a:r>
              <a:rPr lang="fr-FR" dirty="0"/>
              <a:t>, </a:t>
            </a:r>
            <a:r>
              <a:rPr lang="fr-FR" dirty="0" err="1"/>
              <a:t>jerkiness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AccepTV</a:t>
            </a:r>
            <a:r>
              <a:rPr lang="fr-FR" dirty="0"/>
              <a:t>,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algorithms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AGH)</a:t>
            </a:r>
          </a:p>
          <a:p>
            <a:r>
              <a:rPr lang="fr-FR" dirty="0" err="1" smtClean="0"/>
              <a:t>Todo</a:t>
            </a:r>
            <a:endParaRPr lang="fr-FR" dirty="0" smtClean="0"/>
          </a:p>
          <a:p>
            <a:pPr marL="695325" lvl="2" indent="-342900"/>
            <a:r>
              <a:rPr lang="fr-FR" dirty="0" err="1"/>
              <a:t>Run</a:t>
            </a:r>
            <a:r>
              <a:rPr lang="fr-FR" dirty="0"/>
              <a:t> </a:t>
            </a:r>
            <a:r>
              <a:rPr lang="fr-FR" dirty="0" err="1"/>
              <a:t>further</a:t>
            </a:r>
            <a:r>
              <a:rPr lang="fr-FR" dirty="0"/>
              <a:t> objective </a:t>
            </a:r>
            <a:r>
              <a:rPr lang="fr-FR" dirty="0" err="1"/>
              <a:t>measurement</a:t>
            </a:r>
            <a:r>
              <a:rPr lang="fr-FR" dirty="0"/>
              <a:t> </a:t>
            </a:r>
            <a:r>
              <a:rPr lang="fr-FR" dirty="0" err="1" smtClean="0"/>
              <a:t>algorithms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7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33849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Estimating</a:t>
            </a:r>
            <a:r>
              <a:rPr lang="fr-FR" dirty="0" smtClean="0"/>
              <a:t> MOS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Todo</a:t>
            </a:r>
            <a:endParaRPr lang="fr-FR" dirty="0" smtClean="0"/>
          </a:p>
          <a:p>
            <a:pPr lvl="1"/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statistical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to </a:t>
            </a:r>
          </a:p>
          <a:p>
            <a:pPr lvl="2"/>
            <a:r>
              <a:rPr lang="fr-FR" dirty="0" smtClean="0"/>
              <a:t>Select and </a:t>
            </a:r>
            <a:r>
              <a:rPr lang="fr-FR" dirty="0" err="1" smtClean="0"/>
              <a:t>align</a:t>
            </a:r>
            <a:r>
              <a:rPr lang="fr-FR" dirty="0" smtClean="0"/>
              <a:t> </a:t>
            </a:r>
            <a:r>
              <a:rPr lang="fr-FR" dirty="0" err="1" smtClean="0"/>
              <a:t>various</a:t>
            </a:r>
            <a:r>
              <a:rPr lang="fr-FR" dirty="0" smtClean="0"/>
              <a:t> objective </a:t>
            </a:r>
            <a:r>
              <a:rPr lang="fr-FR" dirty="0" err="1" smtClean="0"/>
              <a:t>algorithm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endParaRPr lang="fr-FR" dirty="0" smtClean="0"/>
          </a:p>
          <a:p>
            <a:pPr lvl="2"/>
            <a:r>
              <a:rPr lang="fr-FR" dirty="0" err="1" smtClean="0"/>
              <a:t>Provide</a:t>
            </a:r>
            <a:r>
              <a:rPr lang="fr-FR" dirty="0" smtClean="0"/>
              <a:t> information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sequences</a:t>
            </a:r>
            <a:r>
              <a:rPr lang="fr-FR" dirty="0" smtClean="0"/>
              <a:t> have to go </a:t>
            </a:r>
            <a:r>
              <a:rPr lang="fr-FR" dirty="0" err="1" smtClean="0"/>
              <a:t>into</a:t>
            </a:r>
            <a:r>
              <a:rPr lang="fr-FR" dirty="0" smtClean="0"/>
              <a:t> a subjective </a:t>
            </a:r>
            <a:r>
              <a:rPr lang="fr-FR" dirty="0" err="1" smtClean="0"/>
              <a:t>experiment</a:t>
            </a:r>
            <a:r>
              <a:rPr lang="fr-FR" dirty="0" smtClean="0"/>
              <a:t>, i.e.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order</a:t>
            </a:r>
            <a:r>
              <a:rPr lang="fr-FR" dirty="0" smtClean="0"/>
              <a:t> classification</a:t>
            </a:r>
          </a:p>
          <a:p>
            <a:pPr marL="671512" lvl="2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8</a:t>
            </a:fld>
            <a:r>
              <a:rPr lang="de-DE" altLang="en-US" smtClean="0"/>
              <a:t> -</a:t>
            </a:r>
            <a:endParaRPr lang="de-DE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79291"/>
            <a:ext cx="3916288" cy="314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66768"/>
            <a:ext cx="4619650" cy="95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6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Testplan</a:t>
            </a:r>
            <a:r>
              <a:rPr lang="fr-FR" dirty="0" smtClean="0"/>
              <a:t> 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New structures in the </a:t>
            </a:r>
            <a:r>
              <a:rPr lang="fr-FR" dirty="0" err="1" smtClean="0"/>
              <a:t>testplan</a:t>
            </a:r>
            <a:r>
              <a:rPr lang="fr-FR" dirty="0" smtClean="0"/>
              <a:t> in the Appendices 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July 2013</a:t>
            </a:r>
            <a:endParaRPr lang="de-DE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 smtClean="0"/>
              <a:t>Marcus Barkowsky</a:t>
            </a:r>
            <a:endParaRPr lang="de-DE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- </a:t>
            </a:r>
            <a:fld id="{C284CFF5-F50C-41EE-A0B6-D97C5EEFC9F4}" type="slidenum">
              <a:rPr lang="de-DE" altLang="en-US" smtClean="0"/>
              <a:pPr>
                <a:defRPr/>
              </a:pPr>
              <a:t>9</a:t>
            </a:fld>
            <a:r>
              <a:rPr lang="de-DE" altLang="en-US" smtClean="0"/>
              <a:t> -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639350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17423</TotalTime>
  <Words>398</Words>
  <Application>Microsoft Office PowerPoint</Application>
  <PresentationFormat>Affichage à l'écran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Kante</vt:lpstr>
      <vt:lpstr>Discussion for JEG in Ghent</vt:lpstr>
      <vt:lpstr>Présentation PowerPoint</vt:lpstr>
      <vt:lpstr>Status SRC</vt:lpstr>
      <vt:lpstr>Status PVS</vt:lpstr>
      <vt:lpstr>Status PVS</vt:lpstr>
      <vt:lpstr>H.264 database details</vt:lpstr>
      <vt:lpstr>Status objective indicators</vt:lpstr>
      <vt:lpstr>Status Estimating MOS</vt:lpstr>
      <vt:lpstr>Testplan discussion</vt:lpstr>
      <vt:lpstr>HEVC database</vt:lpstr>
      <vt:lpstr>Addition of other types of media/degradations</vt:lpstr>
      <vt:lpstr>Status for developing Hybrid measurement</vt:lpstr>
      <vt:lpstr>Further work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tablet</dc:creator>
  <cp:lastModifiedBy>barkowsky-m</cp:lastModifiedBy>
  <cp:revision>525</cp:revision>
  <dcterms:created xsi:type="dcterms:W3CDTF">2010-01-07T18:35:53Z</dcterms:created>
  <dcterms:modified xsi:type="dcterms:W3CDTF">2013-07-10T14:34:12Z</dcterms:modified>
</cp:coreProperties>
</file>