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3" r:id="rId4"/>
    <p:sldId id="264" r:id="rId5"/>
    <p:sldId id="265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19044-9842-4A4F-A297-37F5A28C10B6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62587-BB74-4988-94FF-734536B74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4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8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2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0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7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0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5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0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24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4263E-858B-49EC-8B0C-EFF198E3A6D8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5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4263E-858B-49EC-8B0C-EFF198E3A6D8}" type="datetimeFigureOut">
              <a:rPr lang="en-US" smtClean="0"/>
              <a:t>7/11/2013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61A71-E67F-4EA4-8469-20CA6586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5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7620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Hybrid Project</a:t>
            </a:r>
            <a:endParaRPr lang="en-US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1371600"/>
            <a:ext cx="518545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Goal of this meeting: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Overview of status of databases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Rebuffering</a:t>
            </a:r>
            <a:r>
              <a:rPr lang="en-US" dirty="0" smtClean="0"/>
              <a:t> simulation: proposed model changes 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Discuss remaining issues with PVSs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Re-Setup schedule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VQEG Meeting </a:t>
            </a:r>
            <a:r>
              <a:rPr lang="en-US" dirty="0" smtClean="0"/>
              <a:t>Ghent,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0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7620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Status of databases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VQEG Meeting Ghent, 2013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410050"/>
              </p:ext>
            </p:extLst>
          </p:nvPr>
        </p:nvGraphicFramePr>
        <p:xfrm>
          <a:off x="533400" y="1219200"/>
          <a:ext cx="8229599" cy="4320998"/>
        </p:xfrm>
        <a:graphic>
          <a:graphicData uri="http://schemas.openxmlformats.org/drawingml/2006/table">
            <a:tbl>
              <a:tblPr/>
              <a:tblGrid>
                <a:gridCol w="762000"/>
                <a:gridCol w="920520"/>
                <a:gridCol w="633677"/>
                <a:gridCol w="942320"/>
                <a:gridCol w="1059769"/>
                <a:gridCol w="1059769"/>
                <a:gridCol w="1784745"/>
                <a:gridCol w="1066799"/>
              </a:tblGrid>
              <a:tr h="2362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     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Format           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Scene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Design   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PVS generations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Subjective Test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Status PVSs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Status subjective test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163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HD01   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60fps (interlaced)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IRCCyN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DT       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RT-RK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IRCCyN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 be verified 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some issues?)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63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HD02   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50fps (interlaced)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AGH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AGH      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RT-RK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AGH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almost ready?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HD03   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30fps (progressive)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DT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DT       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DT 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DT 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finished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done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63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HD04   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25fps (progressive)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Ghent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Ghent    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Ghent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Ghent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finished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HD05   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60fps (interlaced)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Yonsei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Yonsei   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Yonsei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Yonsei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finished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63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HD06   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50fps (720p)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FUB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FUB      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FUB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FUB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under progress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502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VGA01  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30fps            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Swissqual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Swissqual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Swissqual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Yonsei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finished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VGA02  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30fps            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Yonsei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Yonsei   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Yonsei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Swissqual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finished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63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VGA03  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25fps            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Opticom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Opticom  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Opticom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Yonsei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finished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63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WVGA01 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30fps            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Yonsei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Yonsei   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Yonsei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Opticom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finished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WVGA02 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25fps              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Acreo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Acreo/Rebuffering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FUB/RT-RK/Acreo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Acreo           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be discussed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4D7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78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7620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Rebuffering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simulation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3134" y="1302488"/>
            <a:ext cx="710786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Rebuffering</a:t>
            </a:r>
            <a:r>
              <a:rPr lang="en-US" b="1" dirty="0" smtClean="0"/>
              <a:t>: Proposed options are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Replace </a:t>
            </a:r>
            <a:r>
              <a:rPr lang="en-US" b="1" dirty="0" err="1" smtClean="0"/>
              <a:t>rebuffering</a:t>
            </a:r>
            <a:r>
              <a:rPr lang="en-US" b="1" dirty="0" smtClean="0"/>
              <a:t> in WVGA2 with other HRCs.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Including </a:t>
            </a:r>
            <a:r>
              <a:rPr lang="en-US" b="1" dirty="0" err="1" smtClean="0"/>
              <a:t>rebuffering</a:t>
            </a:r>
            <a:r>
              <a:rPr lang="en-US" b="1" dirty="0" smtClean="0"/>
              <a:t>, including model fix of proponents without analysis of model pre-/post-fix results</a:t>
            </a:r>
          </a:p>
          <a:p>
            <a:pPr marL="342900" indent="-342900">
              <a:buFontTx/>
              <a:buAutoNum type="arabicPeriod"/>
            </a:pPr>
            <a:r>
              <a:rPr lang="en-US" b="1" dirty="0"/>
              <a:t>Including </a:t>
            </a:r>
            <a:r>
              <a:rPr lang="en-US" b="1" dirty="0" err="1"/>
              <a:t>rebuffering</a:t>
            </a:r>
            <a:r>
              <a:rPr lang="en-US" b="1" dirty="0"/>
              <a:t>, including model fix of proponents </a:t>
            </a:r>
            <a:r>
              <a:rPr lang="en-US" b="1" dirty="0" smtClean="0"/>
              <a:t>with </a:t>
            </a:r>
            <a:r>
              <a:rPr lang="en-US" b="1" dirty="0"/>
              <a:t>analysis of model pre-/post-fix results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Postpone </a:t>
            </a:r>
            <a:r>
              <a:rPr lang="en-US" b="1" dirty="0" err="1" smtClean="0"/>
              <a:t>rebuffering</a:t>
            </a:r>
            <a:r>
              <a:rPr lang="en-US" b="1" dirty="0" smtClean="0"/>
              <a:t> to second test, after submission of updated models</a:t>
            </a:r>
          </a:p>
          <a:p>
            <a:r>
              <a:rPr lang="en-US" b="1" dirty="0" smtClean="0"/>
              <a:t>Ranking, most preferred first </a:t>
            </a:r>
          </a:p>
          <a:p>
            <a:r>
              <a:rPr lang="en-US" b="1" dirty="0" err="1" smtClean="0"/>
              <a:t>SwissQual</a:t>
            </a:r>
            <a:r>
              <a:rPr lang="en-US" b="1" dirty="0" smtClean="0"/>
              <a:t>: 2, 4,1,3</a:t>
            </a:r>
          </a:p>
          <a:p>
            <a:r>
              <a:rPr lang="en-US" b="1" dirty="0" smtClean="0"/>
              <a:t>DT: 2,4,3,1</a:t>
            </a:r>
          </a:p>
          <a:p>
            <a:r>
              <a:rPr lang="en-US" b="1" dirty="0" err="1" smtClean="0"/>
              <a:t>Yonsei</a:t>
            </a:r>
            <a:r>
              <a:rPr lang="en-US" b="1" dirty="0" smtClean="0"/>
              <a:t>: no strong preference</a:t>
            </a:r>
          </a:p>
          <a:p>
            <a:r>
              <a:rPr lang="en-US" b="1" dirty="0" err="1" smtClean="0"/>
              <a:t>Opticom</a:t>
            </a:r>
            <a:r>
              <a:rPr lang="en-US" b="1" dirty="0" smtClean="0"/>
              <a:t>: 3, 1, 2, 4</a:t>
            </a:r>
          </a:p>
          <a:p>
            <a:r>
              <a:rPr lang="en-US" b="1" dirty="0" err="1" smtClean="0"/>
              <a:t>NTIA,Ghent</a:t>
            </a:r>
            <a:r>
              <a:rPr lang="en-US" b="1" dirty="0" smtClean="0"/>
              <a:t>: 3,2,1,4</a:t>
            </a:r>
          </a:p>
          <a:p>
            <a:r>
              <a:rPr lang="en-US" b="1" dirty="0" smtClean="0"/>
              <a:t>FUB: 4,3,2,1</a:t>
            </a:r>
          </a:p>
          <a:p>
            <a:r>
              <a:rPr lang="en-US" b="1" dirty="0" err="1" smtClean="0"/>
              <a:t>Acreo</a:t>
            </a:r>
            <a:r>
              <a:rPr lang="en-US" b="1" dirty="0" smtClean="0"/>
              <a:t>, </a:t>
            </a:r>
            <a:r>
              <a:rPr lang="en-US" b="1" dirty="0" err="1" smtClean="0"/>
              <a:t>IRCCyN</a:t>
            </a:r>
            <a:r>
              <a:rPr lang="en-US" b="1" dirty="0" smtClean="0"/>
              <a:t>: 3,2,4,1</a:t>
            </a:r>
          </a:p>
          <a:p>
            <a:r>
              <a:rPr lang="en-US" b="1" smtClean="0"/>
              <a:t>UWS: 2,4,3,1</a:t>
            </a:r>
            <a:endParaRPr lang="en-US" b="1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VQEG Meeting Ghent,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87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7620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Issues with PVSs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3134" y="1302488"/>
            <a:ext cx="7107865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b="1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HD1 : decoding problems (under investigation)</a:t>
            </a:r>
            <a:br>
              <a:rPr lang="en-US" b="1" dirty="0" smtClean="0"/>
            </a:br>
            <a:r>
              <a:rPr lang="en-US" dirty="0" err="1" smtClean="0"/>
              <a:t>fourcc</a:t>
            </a:r>
            <a:r>
              <a:rPr lang="en-US" dirty="0" smtClean="0"/>
              <a:t> code: CL JR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HD2 : wrong number of frames in </a:t>
            </a:r>
            <a:r>
              <a:rPr lang="en-US" b="1" dirty="0" err="1" smtClean="0"/>
              <a:t>avi</a:t>
            </a:r>
            <a:r>
              <a:rPr lang="en-US" b="1" dirty="0" smtClean="0"/>
              <a:t> main header</a:t>
            </a:r>
            <a:br>
              <a:rPr lang="en-US" b="1" dirty="0" smtClean="0"/>
            </a:br>
            <a:r>
              <a:rPr lang="en-US" dirty="0" smtClean="0"/>
              <a:t>But the stream header is correct. </a:t>
            </a:r>
            <a:br>
              <a:rPr lang="en-US" dirty="0" smtClean="0"/>
            </a:br>
            <a:r>
              <a:rPr lang="en-US" b="1" dirty="0" smtClean="0"/>
              <a:t>Proposal: </a:t>
            </a:r>
            <a:r>
              <a:rPr lang="en-US" dirty="0"/>
              <a:t>C</a:t>
            </a:r>
            <a:r>
              <a:rPr lang="en-US" dirty="0" smtClean="0"/>
              <a:t>orrect header. </a:t>
            </a:r>
            <a:r>
              <a:rPr lang="en-US" b="1" dirty="0" smtClean="0"/>
              <a:t>Accepted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Tandem coding of VGA3 – to be </a:t>
            </a:r>
            <a:r>
              <a:rPr lang="en-US" b="1" dirty="0" err="1" smtClean="0"/>
              <a:t>rediscussed</a:t>
            </a:r>
            <a:r>
              <a:rPr lang="en-US" b="1" dirty="0" smtClean="0"/>
              <a:t> tomorrow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Correct test design of HD3: </a:t>
            </a:r>
            <a:br>
              <a:rPr lang="en-US" b="1" dirty="0" smtClean="0"/>
            </a:br>
            <a:r>
              <a:rPr lang="en-US" dirty="0" smtClean="0"/>
              <a:t>HRC13 uses slicing instead of freezing (as in test design). Accepted</a:t>
            </a:r>
            <a:endParaRPr lang="en-US" b="1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(Check admissibility of </a:t>
            </a:r>
            <a:r>
              <a:rPr lang="en-US" b="1" dirty="0" err="1" smtClean="0"/>
              <a:t>bitstream</a:t>
            </a:r>
            <a:r>
              <a:rPr lang="en-US" b="1" dirty="0" smtClean="0"/>
              <a:t> data (</a:t>
            </a:r>
            <a:r>
              <a:rPr lang="en-US" b="1" dirty="0" err="1" smtClean="0"/>
              <a:t>Yonsei</a:t>
            </a:r>
            <a:r>
              <a:rPr lang="en-US" b="1" dirty="0" smtClean="0"/>
              <a:t> </a:t>
            </a:r>
            <a:r>
              <a:rPr lang="en-US" b="1" smtClean="0"/>
              <a:t>proposal))</a:t>
            </a:r>
            <a:endParaRPr lang="en-US" b="1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VQEG Meeting Ghent,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03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7620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Rebuffering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simulation 2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3134" y="1302488"/>
            <a:ext cx="710786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Rebuffering</a:t>
            </a:r>
            <a:r>
              <a:rPr lang="en-US" b="1" dirty="0" smtClean="0"/>
              <a:t>: Proposed options are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Replace </a:t>
            </a:r>
            <a:r>
              <a:rPr lang="en-US" b="1" dirty="0" err="1" smtClean="0"/>
              <a:t>rebuffering</a:t>
            </a:r>
            <a:r>
              <a:rPr lang="en-US" b="1" dirty="0" smtClean="0"/>
              <a:t> in WVGA2 with other HRCs</a:t>
            </a:r>
            <a:r>
              <a:rPr lang="en-US" b="1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Not possible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b="1" dirty="0" smtClean="0"/>
              <a:t>Give the option to the models to skip WVGA2-rebuffering </a:t>
            </a:r>
            <a:r>
              <a:rPr lang="en-US" b="1" dirty="0" smtClean="0"/>
              <a:t>PVSs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Skip the WVGA2 database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Keep WVGA2, but do not evaluate models on </a:t>
            </a:r>
            <a:r>
              <a:rPr lang="en-US" b="1" dirty="0" err="1" smtClean="0"/>
              <a:t>rebuffering</a:t>
            </a:r>
            <a:r>
              <a:rPr lang="en-US" b="1" dirty="0" smtClean="0"/>
              <a:t> HRCs</a:t>
            </a:r>
          </a:p>
          <a:p>
            <a:pPr marL="342900" indent="-342900">
              <a:buAutoNum type="arabicPeriod"/>
            </a:pPr>
            <a:endParaRPr lang="en-US" b="1" dirty="0"/>
          </a:p>
          <a:p>
            <a:r>
              <a:rPr lang="en-US" b="1" dirty="0" smtClean="0"/>
              <a:t>Preferences:</a:t>
            </a:r>
          </a:p>
          <a:p>
            <a:r>
              <a:rPr lang="en-US" b="1" dirty="0" err="1" smtClean="0"/>
              <a:t>Opticom</a:t>
            </a:r>
            <a:r>
              <a:rPr lang="en-US" b="1" dirty="0" smtClean="0"/>
              <a:t>: 3</a:t>
            </a:r>
          </a:p>
          <a:p>
            <a:r>
              <a:rPr lang="en-US" b="1" dirty="0" err="1" smtClean="0"/>
              <a:t>Yonsei</a:t>
            </a:r>
            <a:r>
              <a:rPr lang="en-US" b="1" dirty="0" smtClean="0"/>
              <a:t>: any solution, that meets the deadline</a:t>
            </a:r>
          </a:p>
          <a:p>
            <a:r>
              <a:rPr lang="en-US" b="1" dirty="0" smtClean="0"/>
              <a:t>DT: </a:t>
            </a:r>
            <a:r>
              <a:rPr lang="en-US" b="1" dirty="0"/>
              <a:t>3, </a:t>
            </a:r>
            <a:r>
              <a:rPr lang="en-US" b="1" dirty="0" smtClean="0"/>
              <a:t>or </a:t>
            </a:r>
            <a:r>
              <a:rPr lang="en-US" b="1" dirty="0"/>
              <a:t>1 if can meet deadline</a:t>
            </a:r>
            <a:endParaRPr lang="en-US" b="1" dirty="0" smtClean="0"/>
          </a:p>
          <a:p>
            <a:r>
              <a:rPr lang="en-US" b="1" dirty="0" smtClean="0"/>
              <a:t>SQ: 3, or 1 if can meet deadline</a:t>
            </a:r>
          </a:p>
          <a:p>
            <a:endParaRPr lang="en-US" b="1" dirty="0"/>
          </a:p>
          <a:p>
            <a:r>
              <a:rPr lang="en-US" b="1" dirty="0" smtClean="0"/>
              <a:t>Decided: Option 2.</a:t>
            </a:r>
            <a:endParaRPr lang="en-US" b="1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VQEG Meeting Ghent,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04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7620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Schedule proposal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VQEG Meeting Singapore, December 2012</a:t>
            </a:r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693831"/>
              </p:ext>
            </p:extLst>
          </p:nvPr>
        </p:nvGraphicFramePr>
        <p:xfrm>
          <a:off x="762000" y="1219201"/>
          <a:ext cx="7620000" cy="3701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4157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Databases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</a:tr>
              <a:tr h="4157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Process PVSs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HD2?, HD6, WVGA2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 of August</a:t>
                      </a:r>
                      <a:endParaRPr lang="en-US" dirty="0"/>
                    </a:p>
                  </a:txBody>
                  <a:tcPr/>
                </a:tc>
              </a:tr>
              <a:tr h="7176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PVS review (including</a:t>
                      </a:r>
                      <a:r>
                        <a:rPr lang="en-US" b="1" baseline="0" dirty="0" smtClean="0"/>
                        <a:t> data exchange)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HD1, HD2, HD6, WVGA2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 of September</a:t>
                      </a:r>
                      <a:endParaRPr lang="en-US" dirty="0"/>
                    </a:p>
                  </a:txBody>
                  <a:tcPr/>
                </a:tc>
              </a:tr>
              <a:tr h="7176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Run subjective tests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HD1, HD2, HD6, WVGA2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76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Data evaluation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 meeting (Nov.?)</a:t>
                      </a:r>
                      <a:endParaRPr lang="en-US" dirty="0"/>
                    </a:p>
                  </a:txBody>
                  <a:tcPr/>
                </a:tc>
              </a:tr>
              <a:tr h="7176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Final report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29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5104</TotalTime>
  <Words>512</Words>
  <Application>Microsoft Office PowerPoint</Application>
  <PresentationFormat>On-screen Show (4:3)</PresentationFormat>
  <Paragraphs>172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Hybrid Project</vt:lpstr>
      <vt:lpstr>Status of databases</vt:lpstr>
      <vt:lpstr>Rebuffering simulation</vt:lpstr>
      <vt:lpstr>Issues with PVSs</vt:lpstr>
      <vt:lpstr>Rebuffering simulation 2</vt:lpstr>
      <vt:lpstr>Schedule proposal</vt:lpstr>
    </vt:vector>
  </TitlesOfParts>
  <Company>Swissqual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Hybrid Project</dc:title>
  <dc:creator>Borer, Silvio</dc:creator>
  <cp:lastModifiedBy>sborer</cp:lastModifiedBy>
  <cp:revision>188</cp:revision>
  <dcterms:created xsi:type="dcterms:W3CDTF">2012-12-09T19:17:51Z</dcterms:created>
  <dcterms:modified xsi:type="dcterms:W3CDTF">2013-07-12T12:29:33Z</dcterms:modified>
</cp:coreProperties>
</file>