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04" r:id="rId2"/>
    <p:sldMasterId id="2147483816" r:id="rId3"/>
  </p:sldMasterIdLst>
  <p:notesMasterIdLst>
    <p:notesMasterId r:id="rId25"/>
  </p:notesMasterIdLst>
  <p:sldIdLst>
    <p:sldId id="326" r:id="rId4"/>
    <p:sldId id="259" r:id="rId5"/>
    <p:sldId id="329" r:id="rId6"/>
    <p:sldId id="273" r:id="rId7"/>
    <p:sldId id="265" r:id="rId8"/>
    <p:sldId id="264" r:id="rId9"/>
    <p:sldId id="274" r:id="rId10"/>
    <p:sldId id="330" r:id="rId11"/>
    <p:sldId id="331" r:id="rId12"/>
    <p:sldId id="332" r:id="rId13"/>
    <p:sldId id="333" r:id="rId14"/>
    <p:sldId id="327" r:id="rId15"/>
    <p:sldId id="328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29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0BF8-0923-49E1-BD12-3D76472BD353}" type="doc">
      <dgm:prSet loTypeId="urn:microsoft.com/office/officeart/2005/8/layout/process4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8EF5F75-537D-4C1B-9D49-ACAE19BAEF51}">
      <dgm:prSet phldrT="[Tekst]"/>
      <dgm:spPr/>
      <dgm:t>
        <a:bodyPr/>
        <a:lstStyle/>
        <a:p>
          <a:r>
            <a:rPr lang="en-US" dirty="0" smtClean="0"/>
            <a:t>Quantifying video sequences</a:t>
          </a:r>
          <a:endParaRPr lang="pl-PL" dirty="0"/>
        </a:p>
      </dgm:t>
    </dgm:pt>
    <dgm:pt modelId="{2EA33BF3-6D78-461A-AAEF-189688172244}" type="parTrans" cxnId="{4DBD1B83-524B-427A-A570-2CF01E2ABC46}">
      <dgm:prSet/>
      <dgm:spPr/>
      <dgm:t>
        <a:bodyPr/>
        <a:lstStyle/>
        <a:p>
          <a:endParaRPr lang="pl-PL"/>
        </a:p>
      </dgm:t>
    </dgm:pt>
    <dgm:pt modelId="{1712A68C-DF4E-4B06-8847-B47059D1ED78}" type="sibTrans" cxnId="{4DBD1B83-524B-427A-A570-2CF01E2ABC46}">
      <dgm:prSet/>
      <dgm:spPr/>
      <dgm:t>
        <a:bodyPr/>
        <a:lstStyle/>
        <a:p>
          <a:endParaRPr lang="pl-PL"/>
        </a:p>
      </dgm:t>
    </dgm:pt>
    <dgm:pt modelId="{6F31D715-8727-4133-A4A4-EE8E6111C191}">
      <dgm:prSet phldrT="[Tekst]"/>
      <dgm:spPr/>
      <dgm:t>
        <a:bodyPr/>
        <a:lstStyle/>
        <a:p>
          <a:r>
            <a:rPr lang="en-US" dirty="0" smtClean="0"/>
            <a:t>Reminder about QART</a:t>
          </a:r>
          <a:endParaRPr lang="pl-PL" dirty="0"/>
        </a:p>
      </dgm:t>
    </dgm:pt>
    <dgm:pt modelId="{1E332D8C-D32C-4011-A0AF-937507CBE63C}" type="parTrans" cxnId="{575DE93B-486A-41E3-AA9E-07643A1F24FE}">
      <dgm:prSet/>
      <dgm:spPr/>
      <dgm:t>
        <a:bodyPr/>
        <a:lstStyle/>
        <a:p>
          <a:endParaRPr lang="pl-PL"/>
        </a:p>
      </dgm:t>
    </dgm:pt>
    <dgm:pt modelId="{AF59BF85-4522-436B-963C-503422E3E50C}" type="sibTrans" cxnId="{575DE93B-486A-41E3-AA9E-07643A1F24FE}">
      <dgm:prSet/>
      <dgm:spPr/>
      <dgm:t>
        <a:bodyPr/>
        <a:lstStyle/>
        <a:p>
          <a:endParaRPr lang="pl-PL"/>
        </a:p>
      </dgm:t>
    </dgm:pt>
    <dgm:pt modelId="{D408A4F2-786A-4E1C-A529-82B690C520D0}">
      <dgm:prSet phldrT="[Tekst]"/>
      <dgm:spPr/>
      <dgm:t>
        <a:bodyPr/>
        <a:lstStyle/>
        <a:p>
          <a:r>
            <a:rPr lang="en-US" dirty="0" smtClean="0"/>
            <a:t>Measuring video quality</a:t>
          </a:r>
          <a:endParaRPr lang="pl-PL" dirty="0"/>
        </a:p>
      </dgm:t>
    </dgm:pt>
    <dgm:pt modelId="{66D41452-955F-4709-8625-CF5E2F8069B4}" type="parTrans" cxnId="{8C04B25C-A0C8-41D8-90C0-B61F8C37146B}">
      <dgm:prSet/>
      <dgm:spPr/>
      <dgm:t>
        <a:bodyPr/>
        <a:lstStyle/>
        <a:p>
          <a:endParaRPr lang="pl-PL"/>
        </a:p>
      </dgm:t>
    </dgm:pt>
    <dgm:pt modelId="{EA4A7C30-9A18-4711-A99D-3F421DBF89EF}" type="sibTrans" cxnId="{8C04B25C-A0C8-41D8-90C0-B61F8C37146B}">
      <dgm:prSet/>
      <dgm:spPr/>
      <dgm:t>
        <a:bodyPr/>
        <a:lstStyle/>
        <a:p>
          <a:endParaRPr lang="pl-PL"/>
        </a:p>
      </dgm:t>
    </dgm:pt>
    <dgm:pt modelId="{9A586308-C8F4-450E-B4DE-06C5A0AA4908}" type="pres">
      <dgm:prSet presAssocID="{FD740BF8-0923-49E1-BD12-3D76472BD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28EB8E-ABD7-49F5-B860-527AE015EE30}" type="pres">
      <dgm:prSet presAssocID="{D408A4F2-786A-4E1C-A529-82B690C520D0}" presName="boxAndChildren" presStyleCnt="0"/>
      <dgm:spPr/>
    </dgm:pt>
    <dgm:pt modelId="{FF7F90D7-4EC1-4273-8505-7ED1BE1FDEDF}" type="pres">
      <dgm:prSet presAssocID="{D408A4F2-786A-4E1C-A529-82B690C520D0}" presName="parentTextBox" presStyleLbl="node1" presStyleIdx="0" presStyleCnt="3"/>
      <dgm:spPr/>
      <dgm:t>
        <a:bodyPr/>
        <a:lstStyle/>
        <a:p>
          <a:endParaRPr lang="pl-PL"/>
        </a:p>
      </dgm:t>
    </dgm:pt>
    <dgm:pt modelId="{57C59D94-4692-4BFB-9284-2B412C5199A8}" type="pres">
      <dgm:prSet presAssocID="{1712A68C-DF4E-4B06-8847-B47059D1ED78}" presName="sp" presStyleCnt="0"/>
      <dgm:spPr/>
    </dgm:pt>
    <dgm:pt modelId="{F47E5098-66A8-46E9-BF65-587DD7E622FC}" type="pres">
      <dgm:prSet presAssocID="{B8EF5F75-537D-4C1B-9D49-ACAE19BAEF51}" presName="arrowAndChildren" presStyleCnt="0"/>
      <dgm:spPr/>
    </dgm:pt>
    <dgm:pt modelId="{80A3EBD0-1385-44D3-B2F9-266EB1F1D180}" type="pres">
      <dgm:prSet presAssocID="{B8EF5F75-537D-4C1B-9D49-ACAE19BAEF51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231D1AA8-F004-4BB2-B75E-A0CBBF7D8AC8}" type="pres">
      <dgm:prSet presAssocID="{AF59BF85-4522-436B-963C-503422E3E50C}" presName="sp" presStyleCnt="0"/>
      <dgm:spPr/>
    </dgm:pt>
    <dgm:pt modelId="{C88D9B93-F39E-4751-8CFE-A9DF0C8BA307}" type="pres">
      <dgm:prSet presAssocID="{6F31D715-8727-4133-A4A4-EE8E6111C191}" presName="arrowAndChildren" presStyleCnt="0"/>
      <dgm:spPr/>
    </dgm:pt>
    <dgm:pt modelId="{924445B5-24CF-444A-9256-158949EEB770}" type="pres">
      <dgm:prSet presAssocID="{6F31D715-8727-4133-A4A4-EE8E6111C191}" presName="parentTextArrow" presStyleLbl="node1" presStyleIdx="2" presStyleCnt="3"/>
      <dgm:spPr/>
      <dgm:t>
        <a:bodyPr/>
        <a:lstStyle/>
        <a:p>
          <a:endParaRPr lang="pl-PL"/>
        </a:p>
      </dgm:t>
    </dgm:pt>
  </dgm:ptLst>
  <dgm:cxnLst>
    <dgm:cxn modelId="{575DE93B-486A-41E3-AA9E-07643A1F24FE}" srcId="{FD740BF8-0923-49E1-BD12-3D76472BD353}" destId="{6F31D715-8727-4133-A4A4-EE8E6111C191}" srcOrd="0" destOrd="0" parTransId="{1E332D8C-D32C-4011-A0AF-937507CBE63C}" sibTransId="{AF59BF85-4522-436B-963C-503422E3E50C}"/>
    <dgm:cxn modelId="{8B53116D-F878-4D19-A0EC-9F980B0C3A71}" type="presOf" srcId="{6F31D715-8727-4133-A4A4-EE8E6111C191}" destId="{924445B5-24CF-444A-9256-158949EEB770}" srcOrd="0" destOrd="0" presId="urn:microsoft.com/office/officeart/2005/8/layout/process4"/>
    <dgm:cxn modelId="{8C04B25C-A0C8-41D8-90C0-B61F8C37146B}" srcId="{FD740BF8-0923-49E1-BD12-3D76472BD353}" destId="{D408A4F2-786A-4E1C-A529-82B690C520D0}" srcOrd="2" destOrd="0" parTransId="{66D41452-955F-4709-8625-CF5E2F8069B4}" sibTransId="{EA4A7C30-9A18-4711-A99D-3F421DBF89EF}"/>
    <dgm:cxn modelId="{9A35641E-E4F4-40B7-A429-C57D49805844}" type="presOf" srcId="{D408A4F2-786A-4E1C-A529-82B690C520D0}" destId="{FF7F90D7-4EC1-4273-8505-7ED1BE1FDEDF}" srcOrd="0" destOrd="0" presId="urn:microsoft.com/office/officeart/2005/8/layout/process4"/>
    <dgm:cxn modelId="{12DC9903-9E41-42EF-9279-B5C56BF3B94D}" type="presOf" srcId="{FD740BF8-0923-49E1-BD12-3D76472BD353}" destId="{9A586308-C8F4-450E-B4DE-06C5A0AA4908}" srcOrd="0" destOrd="0" presId="urn:microsoft.com/office/officeart/2005/8/layout/process4"/>
    <dgm:cxn modelId="{AB8D9B02-8E6A-4BB1-8682-9D51784BF693}" type="presOf" srcId="{B8EF5F75-537D-4C1B-9D49-ACAE19BAEF51}" destId="{80A3EBD0-1385-44D3-B2F9-266EB1F1D180}" srcOrd="0" destOrd="0" presId="urn:microsoft.com/office/officeart/2005/8/layout/process4"/>
    <dgm:cxn modelId="{4DBD1B83-524B-427A-A570-2CF01E2ABC46}" srcId="{FD740BF8-0923-49E1-BD12-3D76472BD353}" destId="{B8EF5F75-537D-4C1B-9D49-ACAE19BAEF51}" srcOrd="1" destOrd="0" parTransId="{2EA33BF3-6D78-461A-AAEF-189688172244}" sibTransId="{1712A68C-DF4E-4B06-8847-B47059D1ED78}"/>
    <dgm:cxn modelId="{9682E760-A14B-4D9F-A822-F4D0D0B33FE5}" type="presParOf" srcId="{9A586308-C8F4-450E-B4DE-06C5A0AA4908}" destId="{9928EB8E-ABD7-49F5-B860-527AE015EE30}" srcOrd="0" destOrd="0" presId="urn:microsoft.com/office/officeart/2005/8/layout/process4"/>
    <dgm:cxn modelId="{176A8D62-7896-4B7F-882A-A5A253513E27}" type="presParOf" srcId="{9928EB8E-ABD7-49F5-B860-527AE015EE30}" destId="{FF7F90D7-4EC1-4273-8505-7ED1BE1FDEDF}" srcOrd="0" destOrd="0" presId="urn:microsoft.com/office/officeart/2005/8/layout/process4"/>
    <dgm:cxn modelId="{2A909CE4-9F50-441B-8F6D-19A21DCB0096}" type="presParOf" srcId="{9A586308-C8F4-450E-B4DE-06C5A0AA4908}" destId="{57C59D94-4692-4BFB-9284-2B412C5199A8}" srcOrd="1" destOrd="0" presId="urn:microsoft.com/office/officeart/2005/8/layout/process4"/>
    <dgm:cxn modelId="{38050E1B-7ADB-487F-ADE7-637486303092}" type="presParOf" srcId="{9A586308-C8F4-450E-B4DE-06C5A0AA4908}" destId="{F47E5098-66A8-46E9-BF65-587DD7E622FC}" srcOrd="2" destOrd="0" presId="urn:microsoft.com/office/officeart/2005/8/layout/process4"/>
    <dgm:cxn modelId="{DFA50C62-611F-4775-A685-39D011D43A8D}" type="presParOf" srcId="{F47E5098-66A8-46E9-BF65-587DD7E622FC}" destId="{80A3EBD0-1385-44D3-B2F9-266EB1F1D180}" srcOrd="0" destOrd="0" presId="urn:microsoft.com/office/officeart/2005/8/layout/process4"/>
    <dgm:cxn modelId="{C9625BDA-9501-41A2-B9E7-2C55D2E3E072}" type="presParOf" srcId="{9A586308-C8F4-450E-B4DE-06C5A0AA4908}" destId="{231D1AA8-F004-4BB2-B75E-A0CBBF7D8AC8}" srcOrd="3" destOrd="0" presId="urn:microsoft.com/office/officeart/2005/8/layout/process4"/>
    <dgm:cxn modelId="{0423F3BB-B9B4-4706-A10E-45D5E66F3EC4}" type="presParOf" srcId="{9A586308-C8F4-450E-B4DE-06C5A0AA4908}" destId="{C88D9B93-F39E-4751-8CFE-A9DF0C8BA307}" srcOrd="4" destOrd="0" presId="urn:microsoft.com/office/officeart/2005/8/layout/process4"/>
    <dgm:cxn modelId="{2A19795D-F5C3-4D38-9D4D-C0EC8947DA98}" type="presParOf" srcId="{C88D9B93-F39E-4751-8CFE-A9DF0C8BA307}" destId="{924445B5-24CF-444A-9256-158949EEB7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C4BC8-9713-4E23-A35D-9DA4461F543B}" type="doc">
      <dgm:prSet loTypeId="urn:microsoft.com/office/officeart/2005/8/layout/radial5" loCatId="relationship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9BB0EA50-9D13-4F26-AE0A-8C3DD8DC8EFC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6D2BE-A89F-4E9A-8C2F-659D0CBD32DE}" type="par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9F2E5-3ED6-4299-AA57-ECF18F7042D0}" type="sib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421B7-F9DF-4B58-B16B-C87E5CFF5B2C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Video Sequences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95B9-4A23-4855-AE9A-4B1D667EE0DF}" type="par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32399-B3CE-4BAA-ADF0-E7BBB71A80D7}" type="sib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748DD-DC55-45D6-AC1E-40036D2B20BD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Video Quality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7A643-61BB-4556-A23A-25E26F73F381}" type="par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A5C03-0E4B-4FB1-AD8B-26157A742698}" type="sib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DAB9F-3A5C-43C3-966F-AE89476AAFBC}" type="pres">
      <dgm:prSet presAssocID="{64FC4BC8-9713-4E23-A35D-9DA4461F5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9CA88-5BD7-4D58-83B8-87229FEA7F41}" type="pres">
      <dgm:prSet presAssocID="{9BB0EA50-9D13-4F26-AE0A-8C3DD8DC8EFC}" presName="centerShape" presStyleLbl="node0" presStyleIdx="0" presStyleCnt="1"/>
      <dgm:spPr/>
      <dgm:t>
        <a:bodyPr/>
        <a:lstStyle/>
        <a:p>
          <a:endParaRPr lang="pl-PL"/>
        </a:p>
      </dgm:t>
    </dgm:pt>
    <dgm:pt modelId="{CEC025B3-E39F-44C8-AB53-57818CC6AA69}" type="pres">
      <dgm:prSet presAssocID="{011C95B9-4A23-4855-AE9A-4B1D667EE0DF}" presName="parTrans" presStyleLbl="sibTrans2D1" presStyleIdx="0" presStyleCnt="2"/>
      <dgm:spPr/>
      <dgm:t>
        <a:bodyPr/>
        <a:lstStyle/>
        <a:p>
          <a:endParaRPr lang="pl-PL"/>
        </a:p>
      </dgm:t>
    </dgm:pt>
    <dgm:pt modelId="{D922C227-8E4C-4F7C-AA87-434E73D8715A}" type="pres">
      <dgm:prSet presAssocID="{011C95B9-4A23-4855-AE9A-4B1D667EE0DF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C74660CD-9619-40B4-A64F-FD569DF4570E}" type="pres">
      <dgm:prSet presAssocID="{DF3421B7-F9DF-4B58-B16B-C87E5CFF5B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2278B-90FB-48B5-ACC7-1E1845578286}" type="pres">
      <dgm:prSet presAssocID="{1987A643-61BB-4556-A23A-25E26F73F381}" presName="parTrans" presStyleLbl="sibTrans2D1" presStyleIdx="1" presStyleCnt="2"/>
      <dgm:spPr/>
      <dgm:t>
        <a:bodyPr/>
        <a:lstStyle/>
        <a:p>
          <a:endParaRPr lang="pl-PL"/>
        </a:p>
      </dgm:t>
    </dgm:pt>
    <dgm:pt modelId="{774AE28F-3194-4350-963D-A71CD2628D1B}" type="pres">
      <dgm:prSet presAssocID="{1987A643-61BB-4556-A23A-25E26F73F38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09F436C7-F930-47AE-BF18-C3AA77488CCC}" type="pres">
      <dgm:prSet presAssocID="{D7C748DD-DC55-45D6-AC1E-40036D2B20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D25F10-2242-4CCD-97C3-772D97A26BE2}" type="presOf" srcId="{9BB0EA50-9D13-4F26-AE0A-8C3DD8DC8EFC}" destId="{25A9CA88-5BD7-4D58-83B8-87229FEA7F41}" srcOrd="0" destOrd="0" presId="urn:microsoft.com/office/officeart/2005/8/layout/radial5"/>
    <dgm:cxn modelId="{393813B9-A0F2-4199-BC2D-A68CCCC14393}" type="presOf" srcId="{64FC4BC8-9713-4E23-A35D-9DA4461F543B}" destId="{568DAB9F-3A5C-43C3-966F-AE89476AAFBC}" srcOrd="0" destOrd="0" presId="urn:microsoft.com/office/officeart/2005/8/layout/radial5"/>
    <dgm:cxn modelId="{BC41D2F6-26FC-406B-AD45-0EBE0444EF4F}" srcId="{9BB0EA50-9D13-4F26-AE0A-8C3DD8DC8EFC}" destId="{DF3421B7-F9DF-4B58-B16B-C87E5CFF5B2C}" srcOrd="0" destOrd="0" parTransId="{011C95B9-4A23-4855-AE9A-4B1D667EE0DF}" sibTransId="{A1A32399-B3CE-4BAA-ADF0-E7BBB71A80D7}"/>
    <dgm:cxn modelId="{680B4C34-0D43-4D8E-B8AB-294C7CCA2714}" type="presOf" srcId="{011C95B9-4A23-4855-AE9A-4B1D667EE0DF}" destId="{D922C227-8E4C-4F7C-AA87-434E73D8715A}" srcOrd="1" destOrd="0" presId="urn:microsoft.com/office/officeart/2005/8/layout/radial5"/>
    <dgm:cxn modelId="{616D8035-04BA-4AF2-A140-3A0343447336}" type="presOf" srcId="{1987A643-61BB-4556-A23A-25E26F73F381}" destId="{774AE28F-3194-4350-963D-A71CD2628D1B}" srcOrd="1" destOrd="0" presId="urn:microsoft.com/office/officeart/2005/8/layout/radial5"/>
    <dgm:cxn modelId="{5CD1D2FC-2B85-4EFC-A2DE-1C072481FFEA}" type="presOf" srcId="{DF3421B7-F9DF-4B58-B16B-C87E5CFF5B2C}" destId="{C74660CD-9619-40B4-A64F-FD569DF4570E}" srcOrd="0" destOrd="0" presId="urn:microsoft.com/office/officeart/2005/8/layout/radial5"/>
    <dgm:cxn modelId="{4748EBAE-836C-46A1-A730-C0D5F43CCA7A}" srcId="{9BB0EA50-9D13-4F26-AE0A-8C3DD8DC8EFC}" destId="{D7C748DD-DC55-45D6-AC1E-40036D2B20BD}" srcOrd="1" destOrd="0" parTransId="{1987A643-61BB-4556-A23A-25E26F73F381}" sibTransId="{0C9A5C03-0E4B-4FB1-AD8B-26157A742698}"/>
    <dgm:cxn modelId="{38D3E0FD-3588-4134-9A20-3BAC190FDE81}" type="presOf" srcId="{1987A643-61BB-4556-A23A-25E26F73F381}" destId="{1B52278B-90FB-48B5-ACC7-1E1845578286}" srcOrd="0" destOrd="0" presId="urn:microsoft.com/office/officeart/2005/8/layout/radial5"/>
    <dgm:cxn modelId="{CD33EC30-A8FF-4348-BA35-A760586D92F1}" type="presOf" srcId="{D7C748DD-DC55-45D6-AC1E-40036D2B20BD}" destId="{09F436C7-F930-47AE-BF18-C3AA77488CCC}" srcOrd="0" destOrd="0" presId="urn:microsoft.com/office/officeart/2005/8/layout/radial5"/>
    <dgm:cxn modelId="{96189264-D60A-4813-B32F-ACE2FA098B47}" type="presOf" srcId="{011C95B9-4A23-4855-AE9A-4B1D667EE0DF}" destId="{CEC025B3-E39F-44C8-AB53-57818CC6AA69}" srcOrd="0" destOrd="0" presId="urn:microsoft.com/office/officeart/2005/8/layout/radial5"/>
    <dgm:cxn modelId="{FB598B4B-E43A-46A2-A8F3-9B5901726A98}" srcId="{64FC4BC8-9713-4E23-A35D-9DA4461F543B}" destId="{9BB0EA50-9D13-4F26-AE0A-8C3DD8DC8EFC}" srcOrd="0" destOrd="0" parTransId="{CDA6D2BE-A89F-4E9A-8C2F-659D0CBD32DE}" sibTransId="{4FD9F2E5-3ED6-4299-AA57-ECF18F7042D0}"/>
    <dgm:cxn modelId="{6BA3A87A-D244-4481-8C38-211A6C7418DA}" type="presParOf" srcId="{568DAB9F-3A5C-43C3-966F-AE89476AAFBC}" destId="{25A9CA88-5BD7-4D58-83B8-87229FEA7F41}" srcOrd="0" destOrd="0" presId="urn:microsoft.com/office/officeart/2005/8/layout/radial5"/>
    <dgm:cxn modelId="{57A2C5A1-A55F-49F1-8E98-7354499F4BE1}" type="presParOf" srcId="{568DAB9F-3A5C-43C3-966F-AE89476AAFBC}" destId="{CEC025B3-E39F-44C8-AB53-57818CC6AA69}" srcOrd="1" destOrd="0" presId="urn:microsoft.com/office/officeart/2005/8/layout/radial5"/>
    <dgm:cxn modelId="{9C950FF3-4917-4A42-ADAE-77728DD0D7AB}" type="presParOf" srcId="{CEC025B3-E39F-44C8-AB53-57818CC6AA69}" destId="{D922C227-8E4C-4F7C-AA87-434E73D8715A}" srcOrd="0" destOrd="0" presId="urn:microsoft.com/office/officeart/2005/8/layout/radial5"/>
    <dgm:cxn modelId="{81DEF4B2-7070-451E-BB3B-05AAD13CA1A7}" type="presParOf" srcId="{568DAB9F-3A5C-43C3-966F-AE89476AAFBC}" destId="{C74660CD-9619-40B4-A64F-FD569DF4570E}" srcOrd="2" destOrd="0" presId="urn:microsoft.com/office/officeart/2005/8/layout/radial5"/>
    <dgm:cxn modelId="{022935D5-C8DE-4C06-AA1B-80FC7F7F5B9A}" type="presParOf" srcId="{568DAB9F-3A5C-43C3-966F-AE89476AAFBC}" destId="{1B52278B-90FB-48B5-ACC7-1E1845578286}" srcOrd="3" destOrd="0" presId="urn:microsoft.com/office/officeart/2005/8/layout/radial5"/>
    <dgm:cxn modelId="{6E707475-763C-475F-B446-7C559F3D6764}" type="presParOf" srcId="{1B52278B-90FB-48B5-ACC7-1E1845578286}" destId="{774AE28F-3194-4350-963D-A71CD2628D1B}" srcOrd="0" destOrd="0" presId="urn:microsoft.com/office/officeart/2005/8/layout/radial5"/>
    <dgm:cxn modelId="{4A843F56-347D-46F3-A258-F6D51E0F7CAE}" type="presParOf" srcId="{568DAB9F-3A5C-43C3-966F-AE89476AAFBC}" destId="{09F436C7-F930-47AE-BF18-C3AA77488CC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3092D-FF89-4C60-B642-B5E2AA6D515E}" type="doc">
      <dgm:prSet loTypeId="urn:microsoft.com/office/officeart/2005/8/layout/radial4" loCatId="relationship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7FB07ACF-D46D-48B3-B50B-6DBF4E0D79F7}">
      <dgm:prSet phldrT="[Tekst]"/>
      <dgm:spPr/>
      <dgm:t>
        <a:bodyPr/>
        <a:lstStyle/>
        <a:p>
          <a:r>
            <a:rPr lang="en-US" b="1" dirty="0" smtClean="0"/>
            <a:t>Generalized Use Class</a:t>
          </a:r>
          <a:endParaRPr lang="pl-PL" b="1" dirty="0"/>
        </a:p>
      </dgm:t>
    </dgm:pt>
    <dgm:pt modelId="{51C8FB94-450E-4C9E-9178-A549BA9CD62F}" type="parTrans" cxnId="{738C7054-B8D0-4670-814D-E831D6F358B4}">
      <dgm:prSet/>
      <dgm:spPr/>
      <dgm:t>
        <a:bodyPr/>
        <a:lstStyle/>
        <a:p>
          <a:endParaRPr lang="pl-PL"/>
        </a:p>
      </dgm:t>
    </dgm:pt>
    <dgm:pt modelId="{B4822F60-73B6-4A59-9F45-ABDEFB5E747D}" type="sibTrans" cxnId="{738C7054-B8D0-4670-814D-E831D6F358B4}">
      <dgm:prSet/>
      <dgm:spPr/>
      <dgm:t>
        <a:bodyPr/>
        <a:lstStyle/>
        <a:p>
          <a:endParaRPr lang="pl-PL"/>
        </a:p>
      </dgm:t>
    </dgm:pt>
    <dgm:pt modelId="{F102AD0C-678E-43BB-B852-58910652EDE9}">
      <dgm:prSet phldrT="[Tekst]"/>
      <dgm:spPr/>
      <dgm:t>
        <a:bodyPr/>
        <a:lstStyle/>
        <a:p>
          <a:r>
            <a:rPr lang="en-US" dirty="0" smtClean="0"/>
            <a:t>Choose Target Size</a:t>
          </a:r>
          <a:endParaRPr lang="pl-PL" dirty="0"/>
        </a:p>
      </dgm:t>
    </dgm:pt>
    <dgm:pt modelId="{608142AA-84BE-420F-83F7-6A65594CA849}" type="parTrans" cxnId="{E6139D04-3FE3-4257-A645-D0D8563BA356}">
      <dgm:prSet/>
      <dgm:spPr/>
      <dgm:t>
        <a:bodyPr/>
        <a:lstStyle/>
        <a:p>
          <a:endParaRPr lang="pl-PL"/>
        </a:p>
      </dgm:t>
    </dgm:pt>
    <dgm:pt modelId="{9E5B3BE0-D549-4E24-AA04-F0B5734A38C8}" type="sibTrans" cxnId="{E6139D04-3FE3-4257-A645-D0D8563BA356}">
      <dgm:prSet/>
      <dgm:spPr/>
      <dgm:t>
        <a:bodyPr/>
        <a:lstStyle/>
        <a:p>
          <a:endParaRPr lang="pl-PL"/>
        </a:p>
      </dgm:t>
    </dgm:pt>
    <dgm:pt modelId="{FE793C96-FDC3-4356-B877-095A2381C9C2}">
      <dgm:prSet phldrT="[Tekst]"/>
      <dgm:spPr/>
      <dgm:t>
        <a:bodyPr/>
        <a:lstStyle/>
        <a:p>
          <a:r>
            <a:rPr lang="en-US" dirty="0" smtClean="0"/>
            <a:t>Choose Motion</a:t>
          </a:r>
          <a:endParaRPr lang="pl-PL" dirty="0"/>
        </a:p>
      </dgm:t>
    </dgm:pt>
    <dgm:pt modelId="{568C11BB-CEEC-4706-B70C-F68DC039C9D8}" type="parTrans" cxnId="{81E2F32E-A63C-4E4E-953C-A05267980D7C}">
      <dgm:prSet/>
      <dgm:spPr/>
      <dgm:t>
        <a:bodyPr/>
        <a:lstStyle/>
        <a:p>
          <a:endParaRPr lang="pl-PL"/>
        </a:p>
      </dgm:t>
    </dgm:pt>
    <dgm:pt modelId="{6B12E48C-AA4B-48ED-AB81-50DE3DBC1ABB}" type="sibTrans" cxnId="{81E2F32E-A63C-4E4E-953C-A05267980D7C}">
      <dgm:prSet/>
      <dgm:spPr/>
      <dgm:t>
        <a:bodyPr/>
        <a:lstStyle/>
        <a:p>
          <a:endParaRPr lang="pl-PL"/>
        </a:p>
      </dgm:t>
    </dgm:pt>
    <dgm:pt modelId="{A61B7D6D-58F3-4EB8-BAEF-C31ABDFAED2A}">
      <dgm:prSet phldrT="[Tekst]"/>
      <dgm:spPr/>
      <dgm:t>
        <a:bodyPr/>
        <a:lstStyle/>
        <a:p>
          <a:r>
            <a:rPr lang="en-US" dirty="0" smtClean="0"/>
            <a:t>Choose Lighting Level</a:t>
          </a:r>
          <a:endParaRPr lang="pl-PL" dirty="0"/>
        </a:p>
      </dgm:t>
    </dgm:pt>
    <dgm:pt modelId="{1F95CF4E-338D-428F-8150-E1DEFD3906BD}" type="parTrans" cxnId="{36274ACD-FDD1-40A8-9926-05558BD6A63D}">
      <dgm:prSet/>
      <dgm:spPr/>
      <dgm:t>
        <a:bodyPr/>
        <a:lstStyle/>
        <a:p>
          <a:endParaRPr lang="pl-PL"/>
        </a:p>
      </dgm:t>
    </dgm:pt>
    <dgm:pt modelId="{606BAFC7-7CEE-4F78-922E-F43006AE584D}" type="sibTrans" cxnId="{36274ACD-FDD1-40A8-9926-05558BD6A63D}">
      <dgm:prSet/>
      <dgm:spPr/>
      <dgm:t>
        <a:bodyPr/>
        <a:lstStyle/>
        <a:p>
          <a:endParaRPr lang="pl-PL"/>
        </a:p>
      </dgm:t>
    </dgm:pt>
    <dgm:pt modelId="{05324FAB-98D2-4C6E-86B1-2ACA0BD7865C}">
      <dgm:prSet phldrT="[Tekst]"/>
      <dgm:spPr/>
      <dgm:t>
        <a:bodyPr/>
        <a:lstStyle/>
        <a:p>
          <a:r>
            <a:rPr lang="en-US" dirty="0" smtClean="0"/>
            <a:t>Choose Discrimination Level</a:t>
          </a:r>
          <a:endParaRPr lang="pl-PL" dirty="0"/>
        </a:p>
      </dgm:t>
    </dgm:pt>
    <dgm:pt modelId="{60109D51-5FDB-49B0-81B7-0DA55E1861A3}" type="parTrans" cxnId="{9126B571-8D6E-41DB-A6DC-CA252050E730}">
      <dgm:prSet/>
      <dgm:spPr/>
      <dgm:t>
        <a:bodyPr/>
        <a:lstStyle/>
        <a:p>
          <a:endParaRPr lang="pl-PL"/>
        </a:p>
      </dgm:t>
    </dgm:pt>
    <dgm:pt modelId="{77632475-ACF4-4469-8871-B01E54B38E51}" type="sibTrans" cxnId="{9126B571-8D6E-41DB-A6DC-CA252050E730}">
      <dgm:prSet/>
      <dgm:spPr/>
      <dgm:t>
        <a:bodyPr/>
        <a:lstStyle/>
        <a:p>
          <a:endParaRPr lang="pl-PL"/>
        </a:p>
      </dgm:t>
    </dgm:pt>
    <dgm:pt modelId="{C53BB67C-5A7C-4E19-95A6-240D33975C15}">
      <dgm:prSet phldrT="[Tekst]"/>
      <dgm:spPr/>
      <dgm:t>
        <a:bodyPr/>
        <a:lstStyle/>
        <a:p>
          <a:r>
            <a:rPr lang="en-US" dirty="0" smtClean="0"/>
            <a:t>Choose Time Frame</a:t>
          </a:r>
          <a:endParaRPr lang="pl-PL" dirty="0"/>
        </a:p>
      </dgm:t>
    </dgm:pt>
    <dgm:pt modelId="{1AFAA50B-E906-4F39-B4CF-4AFC501D5024}" type="parTrans" cxnId="{50B9735D-FD71-4826-B49B-74BF08833A5E}">
      <dgm:prSet/>
      <dgm:spPr/>
      <dgm:t>
        <a:bodyPr/>
        <a:lstStyle/>
        <a:p>
          <a:endParaRPr lang="pl-PL"/>
        </a:p>
      </dgm:t>
    </dgm:pt>
    <dgm:pt modelId="{711AFA38-C6C6-4A10-BE1D-DCAF334B653B}" type="sibTrans" cxnId="{50B9735D-FD71-4826-B49B-74BF08833A5E}">
      <dgm:prSet/>
      <dgm:spPr/>
      <dgm:t>
        <a:bodyPr/>
        <a:lstStyle/>
        <a:p>
          <a:endParaRPr lang="pl-PL"/>
        </a:p>
      </dgm:t>
    </dgm:pt>
    <dgm:pt modelId="{C299E791-EA7F-478C-914B-84B7DB8A8308}" type="pres">
      <dgm:prSet presAssocID="{94E3092D-FF89-4C60-B642-B5E2AA6D51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C82230-4348-407E-85AB-1A2CDEB2C6D5}" type="pres">
      <dgm:prSet presAssocID="{7FB07ACF-D46D-48B3-B50B-6DBF4E0D79F7}" presName="centerShape" presStyleLbl="node0" presStyleIdx="0" presStyleCnt="1"/>
      <dgm:spPr/>
      <dgm:t>
        <a:bodyPr/>
        <a:lstStyle/>
        <a:p>
          <a:endParaRPr lang="pl-PL"/>
        </a:p>
      </dgm:t>
    </dgm:pt>
    <dgm:pt modelId="{2E7729AD-A635-4B01-9891-531381B350AE}" type="pres">
      <dgm:prSet presAssocID="{608142AA-84BE-420F-83F7-6A65594CA849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4DDA507C-FD01-4703-B07C-90ED58C68859}" type="pres">
      <dgm:prSet presAssocID="{F102AD0C-678E-43BB-B852-58910652ED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13AE9-2DDB-42B4-BECF-4D3440AB3D8F}" type="pres">
      <dgm:prSet presAssocID="{568C11BB-CEEC-4706-B70C-F68DC039C9D8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2B0F0AB4-A32E-493B-8A43-47694063105A}" type="pres">
      <dgm:prSet presAssocID="{FE793C96-FDC3-4356-B877-095A2381C9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21DE07-0ECC-4093-84CF-60B18198443B}" type="pres">
      <dgm:prSet presAssocID="{1F95CF4E-338D-428F-8150-E1DEFD3906BD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83947904-56BD-4AD9-B50F-49C893DBBB6C}" type="pres">
      <dgm:prSet presAssocID="{A61B7D6D-58F3-4EB8-BAEF-C31ABDFAED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DB5A79-980F-45CF-A753-A49394610BF5}" type="pres">
      <dgm:prSet presAssocID="{60109D51-5FDB-49B0-81B7-0DA55E1861A3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90BE6B1F-592E-46A5-9690-13025C5471A1}" type="pres">
      <dgm:prSet presAssocID="{05324FAB-98D2-4C6E-86B1-2ACA0BD786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D6D8CA-FC03-4D5D-B271-05D02A43C16A}" type="pres">
      <dgm:prSet presAssocID="{1AFAA50B-E906-4F39-B4CF-4AFC501D5024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B54E7D7E-1D72-4742-BA23-3EDD6E96DF51}" type="pres">
      <dgm:prSet presAssocID="{C53BB67C-5A7C-4E19-95A6-240D33975C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2CA80A-87D5-45F8-8295-E8E5E1489FD7}" type="presOf" srcId="{568C11BB-CEEC-4706-B70C-F68DC039C9D8}" destId="{E6D13AE9-2DDB-42B4-BECF-4D3440AB3D8F}" srcOrd="0" destOrd="0" presId="urn:microsoft.com/office/officeart/2005/8/layout/radial4"/>
    <dgm:cxn modelId="{72450B3B-8402-4678-8157-E6DD12393054}" type="presOf" srcId="{C53BB67C-5A7C-4E19-95A6-240D33975C15}" destId="{B54E7D7E-1D72-4742-BA23-3EDD6E96DF51}" srcOrd="0" destOrd="0" presId="urn:microsoft.com/office/officeart/2005/8/layout/radial4"/>
    <dgm:cxn modelId="{727929D6-1701-4309-85E8-3CEB891B41D4}" type="presOf" srcId="{60109D51-5FDB-49B0-81B7-0DA55E1861A3}" destId="{C1DB5A79-980F-45CF-A753-A49394610BF5}" srcOrd="0" destOrd="0" presId="urn:microsoft.com/office/officeart/2005/8/layout/radial4"/>
    <dgm:cxn modelId="{50B9735D-FD71-4826-B49B-74BF08833A5E}" srcId="{7FB07ACF-D46D-48B3-B50B-6DBF4E0D79F7}" destId="{C53BB67C-5A7C-4E19-95A6-240D33975C15}" srcOrd="4" destOrd="0" parTransId="{1AFAA50B-E906-4F39-B4CF-4AFC501D5024}" sibTransId="{711AFA38-C6C6-4A10-BE1D-DCAF334B653B}"/>
    <dgm:cxn modelId="{3704EEB0-2CD1-47AF-8637-B838F695401F}" type="presOf" srcId="{94E3092D-FF89-4C60-B642-B5E2AA6D515E}" destId="{C299E791-EA7F-478C-914B-84B7DB8A8308}" srcOrd="0" destOrd="0" presId="urn:microsoft.com/office/officeart/2005/8/layout/radial4"/>
    <dgm:cxn modelId="{9719A84F-AA07-4CF2-8F3F-70E02EAB7864}" type="presOf" srcId="{608142AA-84BE-420F-83F7-6A65594CA849}" destId="{2E7729AD-A635-4B01-9891-531381B350AE}" srcOrd="0" destOrd="0" presId="urn:microsoft.com/office/officeart/2005/8/layout/radial4"/>
    <dgm:cxn modelId="{738C7054-B8D0-4670-814D-E831D6F358B4}" srcId="{94E3092D-FF89-4C60-B642-B5E2AA6D515E}" destId="{7FB07ACF-D46D-48B3-B50B-6DBF4E0D79F7}" srcOrd="0" destOrd="0" parTransId="{51C8FB94-450E-4C9E-9178-A549BA9CD62F}" sibTransId="{B4822F60-73B6-4A59-9F45-ABDEFB5E747D}"/>
    <dgm:cxn modelId="{C9B7DBB1-421A-45F0-A7B7-39B4F9F32263}" type="presOf" srcId="{7FB07ACF-D46D-48B3-B50B-6DBF4E0D79F7}" destId="{B1C82230-4348-407E-85AB-1A2CDEB2C6D5}" srcOrd="0" destOrd="0" presId="urn:microsoft.com/office/officeart/2005/8/layout/radial4"/>
    <dgm:cxn modelId="{081712CD-CB36-48BA-9DDF-B7ABC2987A1E}" type="presOf" srcId="{F102AD0C-678E-43BB-B852-58910652EDE9}" destId="{4DDA507C-FD01-4703-B07C-90ED58C68859}" srcOrd="0" destOrd="0" presId="urn:microsoft.com/office/officeart/2005/8/layout/radial4"/>
    <dgm:cxn modelId="{C8614401-1ABF-4280-B1E4-6DA5A408659F}" type="presOf" srcId="{1F95CF4E-338D-428F-8150-E1DEFD3906BD}" destId="{7721DE07-0ECC-4093-84CF-60B18198443B}" srcOrd="0" destOrd="0" presId="urn:microsoft.com/office/officeart/2005/8/layout/radial4"/>
    <dgm:cxn modelId="{E6139D04-3FE3-4257-A645-D0D8563BA356}" srcId="{7FB07ACF-D46D-48B3-B50B-6DBF4E0D79F7}" destId="{F102AD0C-678E-43BB-B852-58910652EDE9}" srcOrd="0" destOrd="0" parTransId="{608142AA-84BE-420F-83F7-6A65594CA849}" sibTransId="{9E5B3BE0-D549-4E24-AA04-F0B5734A38C8}"/>
    <dgm:cxn modelId="{9126B571-8D6E-41DB-A6DC-CA252050E730}" srcId="{7FB07ACF-D46D-48B3-B50B-6DBF4E0D79F7}" destId="{05324FAB-98D2-4C6E-86B1-2ACA0BD7865C}" srcOrd="3" destOrd="0" parTransId="{60109D51-5FDB-49B0-81B7-0DA55E1861A3}" sibTransId="{77632475-ACF4-4469-8871-B01E54B38E51}"/>
    <dgm:cxn modelId="{81E2F32E-A63C-4E4E-953C-A05267980D7C}" srcId="{7FB07ACF-D46D-48B3-B50B-6DBF4E0D79F7}" destId="{FE793C96-FDC3-4356-B877-095A2381C9C2}" srcOrd="1" destOrd="0" parTransId="{568C11BB-CEEC-4706-B70C-F68DC039C9D8}" sibTransId="{6B12E48C-AA4B-48ED-AB81-50DE3DBC1ABB}"/>
    <dgm:cxn modelId="{277F9507-40DA-482F-B644-BDB58ED4985A}" type="presOf" srcId="{FE793C96-FDC3-4356-B877-095A2381C9C2}" destId="{2B0F0AB4-A32E-493B-8A43-47694063105A}" srcOrd="0" destOrd="0" presId="urn:microsoft.com/office/officeart/2005/8/layout/radial4"/>
    <dgm:cxn modelId="{71148890-2613-4F4A-992C-19B9907DDD16}" type="presOf" srcId="{05324FAB-98D2-4C6E-86B1-2ACA0BD7865C}" destId="{90BE6B1F-592E-46A5-9690-13025C5471A1}" srcOrd="0" destOrd="0" presId="urn:microsoft.com/office/officeart/2005/8/layout/radial4"/>
    <dgm:cxn modelId="{E915DD44-F41D-4A61-8D92-7EBB16D67D8B}" type="presOf" srcId="{A61B7D6D-58F3-4EB8-BAEF-C31ABDFAED2A}" destId="{83947904-56BD-4AD9-B50F-49C893DBBB6C}" srcOrd="0" destOrd="0" presId="urn:microsoft.com/office/officeart/2005/8/layout/radial4"/>
    <dgm:cxn modelId="{36274ACD-FDD1-40A8-9926-05558BD6A63D}" srcId="{7FB07ACF-D46D-48B3-B50B-6DBF4E0D79F7}" destId="{A61B7D6D-58F3-4EB8-BAEF-C31ABDFAED2A}" srcOrd="2" destOrd="0" parTransId="{1F95CF4E-338D-428F-8150-E1DEFD3906BD}" sibTransId="{606BAFC7-7CEE-4F78-922E-F43006AE584D}"/>
    <dgm:cxn modelId="{024977AE-E2ED-4111-A355-88D7B50CCF27}" type="presOf" srcId="{1AFAA50B-E906-4F39-B4CF-4AFC501D5024}" destId="{0FD6D8CA-FC03-4D5D-B271-05D02A43C16A}" srcOrd="0" destOrd="0" presId="urn:microsoft.com/office/officeart/2005/8/layout/radial4"/>
    <dgm:cxn modelId="{C7EDF767-30D6-4E15-9DC0-2C0B4911C2CD}" type="presParOf" srcId="{C299E791-EA7F-478C-914B-84B7DB8A8308}" destId="{B1C82230-4348-407E-85AB-1A2CDEB2C6D5}" srcOrd="0" destOrd="0" presId="urn:microsoft.com/office/officeart/2005/8/layout/radial4"/>
    <dgm:cxn modelId="{2D42122B-EE69-484E-9491-5E2DCFF82286}" type="presParOf" srcId="{C299E791-EA7F-478C-914B-84B7DB8A8308}" destId="{2E7729AD-A635-4B01-9891-531381B350AE}" srcOrd="1" destOrd="0" presId="urn:microsoft.com/office/officeart/2005/8/layout/radial4"/>
    <dgm:cxn modelId="{8ECD940F-7073-47F6-BFD2-1FE4A2E7E910}" type="presParOf" srcId="{C299E791-EA7F-478C-914B-84B7DB8A8308}" destId="{4DDA507C-FD01-4703-B07C-90ED58C68859}" srcOrd="2" destOrd="0" presId="urn:microsoft.com/office/officeart/2005/8/layout/radial4"/>
    <dgm:cxn modelId="{4EFE1C12-AB3A-4EC8-8AD0-FF209A2A434A}" type="presParOf" srcId="{C299E791-EA7F-478C-914B-84B7DB8A8308}" destId="{E6D13AE9-2DDB-42B4-BECF-4D3440AB3D8F}" srcOrd="3" destOrd="0" presId="urn:microsoft.com/office/officeart/2005/8/layout/radial4"/>
    <dgm:cxn modelId="{8E413DD1-9288-473D-AA74-F6C84AD81A59}" type="presParOf" srcId="{C299E791-EA7F-478C-914B-84B7DB8A8308}" destId="{2B0F0AB4-A32E-493B-8A43-47694063105A}" srcOrd="4" destOrd="0" presId="urn:microsoft.com/office/officeart/2005/8/layout/radial4"/>
    <dgm:cxn modelId="{DD9239EB-6FFC-4350-8296-4F187184B1A2}" type="presParOf" srcId="{C299E791-EA7F-478C-914B-84B7DB8A8308}" destId="{7721DE07-0ECC-4093-84CF-60B18198443B}" srcOrd="5" destOrd="0" presId="urn:microsoft.com/office/officeart/2005/8/layout/radial4"/>
    <dgm:cxn modelId="{2C4D647A-CF0F-4BA5-B678-F0DD3B46471F}" type="presParOf" srcId="{C299E791-EA7F-478C-914B-84B7DB8A8308}" destId="{83947904-56BD-4AD9-B50F-49C893DBBB6C}" srcOrd="6" destOrd="0" presId="urn:microsoft.com/office/officeart/2005/8/layout/radial4"/>
    <dgm:cxn modelId="{168A0601-F10D-4E1E-9231-5E52B4B49228}" type="presParOf" srcId="{C299E791-EA7F-478C-914B-84B7DB8A8308}" destId="{C1DB5A79-980F-45CF-A753-A49394610BF5}" srcOrd="7" destOrd="0" presId="urn:microsoft.com/office/officeart/2005/8/layout/radial4"/>
    <dgm:cxn modelId="{8AC1E341-A084-430D-ADCC-AD29A852648E}" type="presParOf" srcId="{C299E791-EA7F-478C-914B-84B7DB8A8308}" destId="{90BE6B1F-592E-46A5-9690-13025C5471A1}" srcOrd="8" destOrd="0" presId="urn:microsoft.com/office/officeart/2005/8/layout/radial4"/>
    <dgm:cxn modelId="{ECE1D4B8-CABA-4E70-9D3C-83E3C6A03175}" type="presParOf" srcId="{C299E791-EA7F-478C-914B-84B7DB8A8308}" destId="{0FD6D8CA-FC03-4D5D-B271-05D02A43C16A}" srcOrd="9" destOrd="0" presId="urn:microsoft.com/office/officeart/2005/8/layout/radial4"/>
    <dgm:cxn modelId="{5A66BDA7-C8AC-4F23-AADC-5B7B20BC4F4C}" type="presParOf" srcId="{C299E791-EA7F-478C-914B-84B7DB8A8308}" destId="{B54E7D7E-1D72-4742-BA23-3EDD6E96DF5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90D7-4EC1-4273-8505-7ED1BE1FDEDF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Measuring video quality</a:t>
          </a:r>
          <a:endParaRPr lang="pl-PL" sz="3900" kern="1200" dirty="0"/>
        </a:p>
      </dsp:txBody>
      <dsp:txXfrm>
        <a:off x="0" y="3406931"/>
        <a:ext cx="8229600" cy="1118231"/>
      </dsp:txXfrm>
    </dsp:sp>
    <dsp:sp modelId="{80A3EBD0-1385-44D3-B2F9-266EB1F1D18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Quantifying video sequences</a:t>
          </a:r>
          <a:endParaRPr lang="pl-PL" sz="3900" kern="1200" dirty="0"/>
        </a:p>
      </dsp:txBody>
      <dsp:txXfrm rot="10800000">
        <a:off x="0" y="1703865"/>
        <a:ext cx="8229600" cy="1117500"/>
      </dsp:txXfrm>
    </dsp:sp>
    <dsp:sp modelId="{924445B5-24CF-444A-9256-158949EEB770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Reminder about QART</a:t>
          </a:r>
          <a:endParaRPr lang="pl-PL" sz="3900" kern="1200" dirty="0"/>
        </a:p>
      </dsp:txBody>
      <dsp:txXfrm rot="10800000">
        <a:off x="0" y="799"/>
        <a:ext cx="8229600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CA88-5BD7-4D58-83B8-87229FEA7F41}">
      <dsp:nvSpPr>
        <dsp:cNvPr id="0" name=""/>
        <dsp:cNvSpPr/>
      </dsp:nvSpPr>
      <dsp:spPr>
        <a:xfrm>
          <a:off x="1876533" y="2247215"/>
          <a:ext cx="1358682" cy="13586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5507" y="2446189"/>
        <a:ext cx="960734" cy="960734"/>
      </dsp:txXfrm>
    </dsp:sp>
    <dsp:sp modelId="{CEC025B3-E39F-44C8-AB53-57818CC6AA69}">
      <dsp:nvSpPr>
        <dsp:cNvPr id="0" name=""/>
        <dsp:cNvSpPr/>
      </dsp:nvSpPr>
      <dsp:spPr>
        <a:xfrm rot="16200000">
          <a:off x="2411472" y="1751955"/>
          <a:ext cx="288805" cy="461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93" y="1887666"/>
        <a:ext cx="202164" cy="277171"/>
      </dsp:txXfrm>
    </dsp:sp>
    <dsp:sp modelId="{C74660CD-9619-40B4-A64F-FD569DF4570E}">
      <dsp:nvSpPr>
        <dsp:cNvPr id="0" name=""/>
        <dsp:cNvSpPr/>
      </dsp:nvSpPr>
      <dsp:spPr>
        <a:xfrm>
          <a:off x="1706698" y="3946"/>
          <a:ext cx="1698352" cy="16983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Video Sequences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5416" y="252664"/>
        <a:ext cx="1200916" cy="1200916"/>
      </dsp:txXfrm>
    </dsp:sp>
    <dsp:sp modelId="{1B52278B-90FB-48B5-ACC7-1E1845578286}">
      <dsp:nvSpPr>
        <dsp:cNvPr id="0" name=""/>
        <dsp:cNvSpPr/>
      </dsp:nvSpPr>
      <dsp:spPr>
        <a:xfrm rot="5400000">
          <a:off x="2411472" y="3639205"/>
          <a:ext cx="288805" cy="461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93" y="3688275"/>
        <a:ext cx="202164" cy="277171"/>
      </dsp:txXfrm>
    </dsp:sp>
    <dsp:sp modelId="{09F436C7-F930-47AE-BF18-C3AA77488CCC}">
      <dsp:nvSpPr>
        <dsp:cNvPr id="0" name=""/>
        <dsp:cNvSpPr/>
      </dsp:nvSpPr>
      <dsp:spPr>
        <a:xfrm>
          <a:off x="1706698" y="4150813"/>
          <a:ext cx="1698352" cy="16983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Video Quality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5416" y="4399531"/>
        <a:ext cx="1200916" cy="1200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82230-4348-407E-85AB-1A2CDEB2C6D5}">
      <dsp:nvSpPr>
        <dsp:cNvPr id="0" name=""/>
        <dsp:cNvSpPr/>
      </dsp:nvSpPr>
      <dsp:spPr>
        <a:xfrm>
          <a:off x="1500235" y="2156361"/>
          <a:ext cx="1039717" cy="10397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Generalized Use Class</a:t>
          </a:r>
          <a:endParaRPr lang="pl-PL" sz="1100" b="1" kern="1200" dirty="0"/>
        </a:p>
      </dsp:txBody>
      <dsp:txXfrm>
        <a:off x="1652498" y="2308624"/>
        <a:ext cx="735191" cy="735191"/>
      </dsp:txXfrm>
    </dsp:sp>
    <dsp:sp modelId="{2E7729AD-A635-4B01-9891-531381B350AE}">
      <dsp:nvSpPr>
        <dsp:cNvPr id="0" name=""/>
        <dsp:cNvSpPr/>
      </dsp:nvSpPr>
      <dsp:spPr>
        <a:xfrm rot="10800000">
          <a:off x="494174" y="2528060"/>
          <a:ext cx="950727" cy="296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DA507C-FD01-4703-B07C-90ED58C68859}">
      <dsp:nvSpPr>
        <dsp:cNvPr id="0" name=""/>
        <dsp:cNvSpPr/>
      </dsp:nvSpPr>
      <dsp:spPr>
        <a:xfrm>
          <a:off x="309" y="2281127"/>
          <a:ext cx="987731" cy="790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Choose Target Size</a:t>
          </a:r>
          <a:endParaRPr lang="pl-PL" sz="1200" kern="1200" dirty="0"/>
        </a:p>
      </dsp:txBody>
      <dsp:txXfrm>
        <a:off x="23453" y="2304271"/>
        <a:ext cx="941443" cy="743897"/>
      </dsp:txXfrm>
    </dsp:sp>
    <dsp:sp modelId="{E6D13AE9-2DDB-42B4-BECF-4D3440AB3D8F}">
      <dsp:nvSpPr>
        <dsp:cNvPr id="0" name=""/>
        <dsp:cNvSpPr/>
      </dsp:nvSpPr>
      <dsp:spPr>
        <a:xfrm rot="13500000">
          <a:off x="801875" y="1785205"/>
          <a:ext cx="950727" cy="296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0F0AB4-A32E-493B-8A43-47694063105A}">
      <dsp:nvSpPr>
        <dsp:cNvPr id="0" name=""/>
        <dsp:cNvSpPr/>
      </dsp:nvSpPr>
      <dsp:spPr>
        <a:xfrm>
          <a:off x="447240" y="1202140"/>
          <a:ext cx="987731" cy="790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Choose Motion</a:t>
          </a:r>
          <a:endParaRPr lang="pl-PL" sz="1200" kern="1200" dirty="0"/>
        </a:p>
      </dsp:txBody>
      <dsp:txXfrm>
        <a:off x="470384" y="1225284"/>
        <a:ext cx="941443" cy="743897"/>
      </dsp:txXfrm>
    </dsp:sp>
    <dsp:sp modelId="{7721DE07-0ECC-4093-84CF-60B18198443B}">
      <dsp:nvSpPr>
        <dsp:cNvPr id="0" name=""/>
        <dsp:cNvSpPr/>
      </dsp:nvSpPr>
      <dsp:spPr>
        <a:xfrm rot="16200000">
          <a:off x="1544730" y="1477505"/>
          <a:ext cx="950727" cy="296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947904-56BD-4AD9-B50F-49C893DBBB6C}">
      <dsp:nvSpPr>
        <dsp:cNvPr id="0" name=""/>
        <dsp:cNvSpPr/>
      </dsp:nvSpPr>
      <dsp:spPr>
        <a:xfrm>
          <a:off x="1526228" y="755208"/>
          <a:ext cx="987731" cy="790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Choose Lighting Level</a:t>
          </a:r>
          <a:endParaRPr lang="pl-PL" sz="1200" kern="1200" dirty="0"/>
        </a:p>
      </dsp:txBody>
      <dsp:txXfrm>
        <a:off x="1549372" y="778352"/>
        <a:ext cx="941443" cy="743897"/>
      </dsp:txXfrm>
    </dsp:sp>
    <dsp:sp modelId="{C1DB5A79-980F-45CF-A753-A49394610BF5}">
      <dsp:nvSpPr>
        <dsp:cNvPr id="0" name=""/>
        <dsp:cNvSpPr/>
      </dsp:nvSpPr>
      <dsp:spPr>
        <a:xfrm rot="18900000">
          <a:off x="2287585" y="1785205"/>
          <a:ext cx="950727" cy="296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E6B1F-592E-46A5-9690-13025C5471A1}">
      <dsp:nvSpPr>
        <dsp:cNvPr id="0" name=""/>
        <dsp:cNvSpPr/>
      </dsp:nvSpPr>
      <dsp:spPr>
        <a:xfrm>
          <a:off x="2605216" y="1202140"/>
          <a:ext cx="987731" cy="790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Choose Discrimination Level</a:t>
          </a:r>
          <a:endParaRPr lang="pl-PL" sz="1200" kern="1200" dirty="0"/>
        </a:p>
      </dsp:txBody>
      <dsp:txXfrm>
        <a:off x="2628360" y="1225284"/>
        <a:ext cx="941443" cy="743897"/>
      </dsp:txXfrm>
    </dsp:sp>
    <dsp:sp modelId="{0FD6D8CA-FC03-4D5D-B271-05D02A43C16A}">
      <dsp:nvSpPr>
        <dsp:cNvPr id="0" name=""/>
        <dsp:cNvSpPr/>
      </dsp:nvSpPr>
      <dsp:spPr>
        <a:xfrm>
          <a:off x="2595285" y="2528060"/>
          <a:ext cx="950727" cy="296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4E7D7E-1D72-4742-BA23-3EDD6E96DF51}">
      <dsp:nvSpPr>
        <dsp:cNvPr id="0" name=""/>
        <dsp:cNvSpPr/>
      </dsp:nvSpPr>
      <dsp:spPr>
        <a:xfrm>
          <a:off x="3052147" y="2281127"/>
          <a:ext cx="987731" cy="790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Choose Time Frame</a:t>
          </a:r>
          <a:endParaRPr lang="pl-PL" sz="1200" kern="1200" dirty="0"/>
        </a:p>
      </dsp:txBody>
      <dsp:txXfrm>
        <a:off x="3075291" y="2304271"/>
        <a:ext cx="941443" cy="743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C1A3-F2F5-4BD7-9613-4B11062CE427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5616-78C0-4A3C-B060-276B5CD070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DC78D3-5E99-43CA-9B60-A3D6397B3FCB}" type="slidenum">
              <a:rPr lang="pl-PL"/>
              <a:pPr/>
              <a:t>8</a:t>
            </a:fld>
            <a:endParaRPr lang="pl-PL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B927C5-1176-4E01-998A-3372C28310DD}" type="slidenum">
              <a:rPr lang="pl-PL"/>
              <a:pPr/>
              <a:t>19</a:t>
            </a:fld>
            <a:endParaRPr lang="pl-PL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A7D992-E433-48A6-8DDA-628D67AA97FB}" type="slidenum">
              <a:rPr lang="pl-PL"/>
              <a:pPr/>
              <a:t>20</a:t>
            </a:fld>
            <a:endParaRPr lang="pl-PL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90DEC2-510B-467B-9EE5-2F4FDD5F26F7}" type="slidenum">
              <a:rPr lang="pl-PL"/>
              <a:pPr/>
              <a:t>9</a:t>
            </a:fld>
            <a:endParaRPr lang="pl-PL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D06BAF-7E09-4C0A-8A4F-69724AEF882F}" type="slidenum">
              <a:rPr lang="pl-PL"/>
              <a:pPr/>
              <a:t>10</a:t>
            </a:fld>
            <a:endParaRPr lang="pl-PL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5317AD-047A-411D-B52F-9787A106AA18}" type="slidenum">
              <a:rPr lang="pl-PL"/>
              <a:pPr/>
              <a:t>11</a:t>
            </a:fld>
            <a:endParaRPr lang="pl-PL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C78582-A635-41D5-B225-25787DC48691}" type="slidenum">
              <a:rPr lang="pl-PL"/>
              <a:pPr/>
              <a:t>14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5650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EA44FB-181F-47DF-A50F-07C4CEADD929}" type="slidenum">
              <a:rPr lang="pl-PL"/>
              <a:pPr/>
              <a:t>15</a:t>
            </a:fld>
            <a:endParaRPr lang="pl-PL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374816-2F4C-4132-9D3A-95EE8BBE3F5D}" type="slidenum">
              <a:rPr lang="pl-PL"/>
              <a:pPr/>
              <a:t>16</a:t>
            </a:fld>
            <a:endParaRPr lang="pl-PL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E21AE6-7C96-46FE-B921-8D3DB552C448}" type="slidenum">
              <a:rPr lang="pl-PL"/>
              <a:pPr/>
              <a:t>17</a:t>
            </a:fld>
            <a:endParaRPr lang="pl-PL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A1744-C786-4F67-BF98-69DF2349C98C}" type="slidenum">
              <a:rPr lang="pl-PL"/>
              <a:pPr/>
              <a:t>18</a:t>
            </a:fld>
            <a:endParaRPr lang="pl-PL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69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37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5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B35D-C2F4-4D97-9A6C-535519F89B8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4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1A0A-7C63-4196-AD12-8F1715B9EA4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FBA9-AAE9-469B-B97C-DD5D48E28D6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9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ED268-A484-497E-8470-2EF2FBA8F0C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7901-E551-4516-AB26-393E9FAE2C0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1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30D-9D7B-41DB-8A36-FCE5DCF34EAF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84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40BC-5FF1-4F3A-BB7E-0A8C4AF5CB9C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C7664-D686-4FE5-B5FC-58B1E2A7D1C8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907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FF74-A369-4781-835C-77757D91DAB1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2ED71-A1EA-4DDA-B112-69BA8AF840AC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6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0453-F71D-4945-BC5A-1A138B91E54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57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293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1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26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446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759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459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0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718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769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62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20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82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9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9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9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81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5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FD25B-C3EE-46C9-BC97-DF55723C680C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6F3C-0865-4F56-8AF2-DE5CF6C26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8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szczuk@agh.edu.p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Quality Assessment Recognition Tasks (QART</a:t>
            </a:r>
            <a:r>
              <a:rPr lang="en-US" dirty="0" smtClean="0"/>
              <a:t>) – Recent Results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u="sng" dirty="0" smtClean="0"/>
              <a:t>Mikołaj Leszczuk</a:t>
            </a:r>
            <a:r>
              <a:rPr lang="en-US" dirty="0" smtClean="0"/>
              <a:t>, Lucjan Janowski, </a:t>
            </a:r>
            <a:r>
              <a:rPr lang="pl-PL" dirty="0" smtClean="0"/>
              <a:t>Łukasz Dudek,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Sergio Garcia</a:t>
            </a:r>
            <a:br>
              <a:rPr lang="pl-PL" dirty="0" smtClean="0"/>
            </a:br>
            <a:r>
              <a:rPr lang="pl-PL" dirty="0" smtClean="0"/>
              <a:t>AGH </a:t>
            </a:r>
            <a:r>
              <a:rPr lang="en-US" dirty="0" smtClean="0"/>
              <a:t>– </a:t>
            </a:r>
            <a:r>
              <a:rPr lang="pl-PL" dirty="0" smtClean="0"/>
              <a:t>University of Science and Technology</a:t>
            </a:r>
          </a:p>
          <a:p>
            <a:endParaRPr lang="pl-PL" dirty="0"/>
          </a:p>
          <a:p>
            <a:r>
              <a:rPr lang="en-US" dirty="0" smtClean="0"/>
              <a:t>Joel Dumke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ITS – Institute </a:t>
            </a:r>
            <a:r>
              <a:rPr lang="en-US" dirty="0"/>
              <a:t>for Telecommunication Sciences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35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6481" y="1604329"/>
            <a:ext cx="822816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67" rIns="0" bIns="0"/>
          <a:lstStyle>
            <a:lvl1pPr marL="419100" indent="-314325"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1293"/>
              </a:spcAft>
              <a:buSzPct val="45000"/>
              <a:buFont typeface="Wingdings" charset="2"/>
              <a:buChar char=""/>
            </a:pPr>
            <a:endParaRPr lang="pl-PL" sz="22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Level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dirty="0" smtClean="0"/>
              <a:t>Also 2 values – high and low</a:t>
            </a:r>
          </a:p>
          <a:p>
            <a:pPr algn="just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dirty="0" smtClean="0"/>
              <a:t>Not defined properly, therefore not implemented – results presented as undefined</a:t>
            </a:r>
          </a:p>
          <a:p>
            <a:pPr algn="just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dirty="0" smtClean="0"/>
              <a:t>When necessary, a dummy measure used: average magnitude of gradients in the temporal direction</a:t>
            </a:r>
            <a:endParaRPr lang="en-US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533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1845"/>
            <a:ext cx="8228160" cy="600544"/>
          </a:xfrm>
          <a:ln/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/>
              <a:t>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6881" y="758961"/>
            <a:ext cx="8652960" cy="780562"/>
          </a:xfrm>
          <a:ln/>
        </p:spPr>
        <p:txBody>
          <a:bodyPr>
            <a:normAutofit lnSpcReduction="10000"/>
          </a:bodyPr>
          <a:lstStyle/>
          <a:p>
            <a:pPr indent="-306725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000"/>
              <a:t>The only moving object in this clip (person) would be classified as </a:t>
            </a:r>
            <a:r>
              <a:rPr lang="pl-PL" sz="2000" b="1"/>
              <a:t>large </a:t>
            </a:r>
          </a:p>
          <a:p>
            <a:pPr indent="-306725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sz="2000"/>
              <a:t>and </a:t>
            </a:r>
            <a:r>
              <a:rPr lang="pl-PL" sz="2200" b="1"/>
              <a:t>bright</a:t>
            </a:r>
            <a:r>
              <a:rPr lang="pl-PL" sz="2000"/>
              <a:t>. Consequently, this would be the class assigned to the scene.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693618"/>
            <a:ext cx="8000640" cy="50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440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Video Quality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QART Model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3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/>
              <a:t>Test sequence database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</a:t>
            </a:r>
            <a:r>
              <a:rPr lang="en-US" dirty="0"/>
              <a:t>: create </a:t>
            </a:r>
            <a:r>
              <a:rPr lang="en-US" dirty="0" smtClean="0"/>
              <a:t>database </a:t>
            </a:r>
            <a:r>
              <a:rPr lang="en-US" dirty="0"/>
              <a:t>of object recognition results for </a:t>
            </a:r>
            <a:r>
              <a:rPr lang="en-US" dirty="0" smtClean="0"/>
              <a:t>collection </a:t>
            </a:r>
            <a:r>
              <a:rPr lang="en-US" dirty="0"/>
              <a:t>of </a:t>
            </a:r>
            <a:r>
              <a:rPr lang="en-US" dirty="0" smtClean="0"/>
              <a:t>video sequences </a:t>
            </a:r>
            <a:r>
              <a:rPr lang="en-US" dirty="0"/>
              <a:t>of differing </a:t>
            </a:r>
            <a:r>
              <a:rPr lang="en-US" dirty="0" smtClean="0"/>
              <a:t>quality</a:t>
            </a:r>
          </a:p>
          <a:p>
            <a:endParaRPr lang="en-US" dirty="0"/>
          </a:p>
          <a:p>
            <a:r>
              <a:rPr lang="en-US" dirty="0" smtClean="0"/>
              <a:t>Store </a:t>
            </a:r>
            <a:r>
              <a:rPr lang="en-US" dirty="0"/>
              <a:t>objective quality measures for each video </a:t>
            </a:r>
          </a:p>
          <a:p>
            <a:r>
              <a:rPr lang="en-US" dirty="0" smtClean="0"/>
              <a:t>Check </a:t>
            </a:r>
            <a:r>
              <a:rPr lang="en-US" dirty="0"/>
              <a:t>how well people discern specified visual information from </a:t>
            </a:r>
            <a:r>
              <a:rPr lang="en-US" dirty="0" smtClean="0"/>
              <a:t>video sequences</a:t>
            </a:r>
            <a:endParaRPr lang="en-US" dirty="0"/>
          </a:p>
          <a:p>
            <a:r>
              <a:rPr lang="pl-PL" b="1" dirty="0" smtClean="0">
                <a:solidFill>
                  <a:schemeClr val="accent2"/>
                </a:solidFill>
              </a:rPr>
              <a:t>126</a:t>
            </a:r>
            <a:r>
              <a:rPr lang="en-US" dirty="0" smtClean="0"/>
              <a:t> </a:t>
            </a:r>
            <a:r>
              <a:rPr lang="en-US" dirty="0"/>
              <a:t>original video sequences </a:t>
            </a:r>
            <a:r>
              <a:rPr lang="en-US" dirty="0" smtClean="0"/>
              <a:t>– </a:t>
            </a:r>
            <a:r>
              <a:rPr lang="en-US" dirty="0"/>
              <a:t>without </a:t>
            </a:r>
            <a:r>
              <a:rPr lang="en-US" dirty="0" smtClean="0"/>
              <a:t>artifacts</a:t>
            </a:r>
            <a:r>
              <a:rPr lang="pl-PL" dirty="0"/>
              <a:t> (SRC)</a:t>
            </a:r>
            <a:endParaRPr lang="pl-PL" dirty="0" smtClean="0"/>
          </a:p>
          <a:p>
            <a:r>
              <a:rPr lang="pl-PL" b="1" dirty="0" smtClean="0">
                <a:solidFill>
                  <a:schemeClr val="accent2"/>
                </a:solidFill>
              </a:rPr>
              <a:t>130</a:t>
            </a:r>
            <a:r>
              <a:rPr lang="pl-PL" dirty="0" smtClean="0"/>
              <a:t> </a:t>
            </a:r>
            <a:r>
              <a:rPr lang="pl-PL" dirty="0" err="1" smtClean="0"/>
              <a:t>HRCs</a:t>
            </a:r>
            <a:endParaRPr lang="en-US" dirty="0"/>
          </a:p>
          <a:p>
            <a:r>
              <a:rPr lang="pl-PL" b="1" dirty="0" smtClean="0">
                <a:solidFill>
                  <a:schemeClr val="accent2"/>
                </a:solidFill>
              </a:rPr>
              <a:t>1860</a:t>
            </a:r>
            <a:r>
              <a:rPr lang="en-US" dirty="0" smtClean="0"/>
              <a:t> </a:t>
            </a:r>
            <a:r>
              <a:rPr lang="en-US" dirty="0"/>
              <a:t>derived </a:t>
            </a:r>
            <a:r>
              <a:rPr lang="en-US" dirty="0" smtClean="0"/>
              <a:t>clips</a:t>
            </a:r>
            <a:r>
              <a:rPr lang="pl-PL" dirty="0" smtClean="0"/>
              <a:t> (PVS)</a:t>
            </a:r>
            <a:endParaRPr lang="en-US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216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80020"/>
            <a:ext cx="8226720" cy="565979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/>
              <a:t>Many clips from each source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6881" y="816566"/>
            <a:ext cx="4407840" cy="1438711"/>
          </a:xfrm>
          <a:ln/>
        </p:spPr>
        <p:txBody>
          <a:bodyPr>
            <a:normAutofit/>
          </a:bodyPr>
          <a:lstStyle/>
          <a:p>
            <a:pPr marL="0" indent="-299524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000" dirty="0" smtClean="0"/>
              <a:t>Every original scene is down-sampled, cropped or distorted in one of several ways to see how quality loss affects accuracy of target recognition</a:t>
            </a:r>
            <a:endParaRPr lang="en-US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2734847"/>
            <a:ext cx="375552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0" y="959141"/>
            <a:ext cx="3728160" cy="27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0" y="3918652"/>
            <a:ext cx="375552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245121" y="2929267"/>
            <a:ext cx="816480" cy="3470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245121" y="4572481"/>
            <a:ext cx="816480" cy="65382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776320" y="5715960"/>
            <a:ext cx="162720" cy="32691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122560" y="6205612"/>
            <a:ext cx="2122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 b="1"/>
              <a:t>… and so 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9632" y="2285520"/>
            <a:ext cx="2016224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 b="1" dirty="0" smtClean="0"/>
              <a:t>Source</a:t>
            </a:r>
            <a:r>
              <a:rPr lang="en-US" sz="2200" b="1" dirty="0" smtClean="0"/>
              <a:t> (SRC)</a:t>
            </a:r>
            <a:endParaRPr lang="pl-PL" sz="2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35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26240" y="86409"/>
            <a:ext cx="8226720" cy="56598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/>
              <a:t>What are we testing?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240" y="816566"/>
            <a:ext cx="8226720" cy="816565"/>
          </a:xfrm>
          <a:ln/>
        </p:spPr>
        <p:txBody>
          <a:bodyPr/>
          <a:lstStyle/>
          <a:p>
            <a:pPr marL="0" indent="-299524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200" dirty="0" smtClean="0"/>
              <a:t>For each clip human subjects were asked about specified information</a:t>
            </a:r>
            <a:endParaRPr lang="en-US" sz="2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1" y="2492902"/>
            <a:ext cx="4224960" cy="30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41" y="2449697"/>
            <a:ext cx="4191840" cy="31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520" y="1769946"/>
            <a:ext cx="431976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 smtClean="0"/>
              <a:t>Is it gun? Or phone? Or radio?</a:t>
            </a:r>
            <a:endParaRPr lang="en-US" sz="22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34720" y="1768497"/>
            <a:ext cx="3428640" cy="3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 smtClean="0"/>
              <a:t>What is license number?</a:t>
            </a:r>
            <a:endParaRPr lang="en-US" sz="2200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28640" y="5715961"/>
            <a:ext cx="228528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400" b="1"/>
              <a:t>Target object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2483768" y="4244125"/>
            <a:ext cx="1274632" cy="1474715"/>
          </a:xfrm>
          <a:prstGeom prst="line">
            <a:avLst/>
          </a:prstGeom>
          <a:noFill/>
          <a:ln w="46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224321" y="4399663"/>
            <a:ext cx="1306080" cy="1320618"/>
          </a:xfrm>
          <a:prstGeom prst="line">
            <a:avLst/>
          </a:prstGeom>
          <a:noFill/>
          <a:ln w="46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53760" y="6205612"/>
            <a:ext cx="7509599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 smtClean="0"/>
              <a:t>How many correct answers? How many wrong?</a:t>
            </a:r>
            <a:endParaRPr lang="en-US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16</a:t>
            </a:fld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2195736" y="3861047"/>
            <a:ext cx="410664" cy="28803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588224" y="4149081"/>
            <a:ext cx="297137" cy="2505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889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Target </a:t>
            </a:r>
            <a:r>
              <a:rPr lang="en-US" dirty="0" smtClean="0"/>
              <a:t>Tracking</a:t>
            </a:r>
            <a:endParaRPr lang="pl-PL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 object whose </a:t>
            </a:r>
            <a:r>
              <a:rPr lang="en-US" dirty="0"/>
              <a:t>“</a:t>
            </a:r>
            <a:r>
              <a:rPr lang="en-US" dirty="0" err="1"/>
              <a:t>recognizability</a:t>
            </a:r>
            <a:r>
              <a:rPr lang="en-US" dirty="0"/>
              <a:t>” </a:t>
            </a:r>
            <a:r>
              <a:rPr lang="en-US" dirty="0" smtClean="0"/>
              <a:t>we are examining must be located in every moment throughout scene</a:t>
            </a:r>
          </a:p>
          <a:p>
            <a:r>
              <a:rPr lang="en-US" dirty="0" smtClean="0"/>
              <a:t>It has to be marked by human user once in source sequence</a:t>
            </a:r>
          </a:p>
          <a:p>
            <a:r>
              <a:rPr lang="en-US" dirty="0" smtClean="0"/>
              <a:t>Selection is stored as rectangle position and number of frame in which it was indicated</a:t>
            </a:r>
          </a:p>
          <a:p>
            <a:r>
              <a:rPr lang="en-US" dirty="0" smtClean="0"/>
              <a:t>Bounding rectangles for other frames must then be obtained by object tracker in both time directions from that point </a:t>
            </a:r>
            <a:endParaRPr lang="en-US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7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smtClean="0"/>
              <a:t>Parameters Calculated</a:t>
            </a:r>
            <a:endParaRPr lang="pl-PL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80166" indent="-285124">
              <a:buSzPct val="45000"/>
              <a:buFont typeface="Wingdings" charset="2"/>
              <a:buChar char=""/>
              <a:tabLst>
                <a:tab pos="380166" algn="l"/>
                <a:tab pos="475207" algn="l"/>
                <a:tab pos="882733" algn="l"/>
                <a:tab pos="1290259" algn="l"/>
                <a:tab pos="1697786" algn="l"/>
                <a:tab pos="2105311" algn="l"/>
                <a:tab pos="2512838" algn="l"/>
                <a:tab pos="2920363" algn="l"/>
                <a:tab pos="3327890" algn="l"/>
                <a:tab pos="3735415" algn="l"/>
                <a:tab pos="4142942" algn="l"/>
                <a:tab pos="4550467" algn="l"/>
                <a:tab pos="4957994" algn="l"/>
                <a:tab pos="5365519" algn="l"/>
                <a:tab pos="5773046" algn="l"/>
                <a:tab pos="6180571" algn="l"/>
                <a:tab pos="6588098" algn="l"/>
                <a:tab pos="6995623" algn="l"/>
                <a:tab pos="7403150" algn="l"/>
                <a:tab pos="7810675" algn="l"/>
                <a:tab pos="8218202" algn="l"/>
              </a:tabLst>
            </a:pPr>
            <a:r>
              <a:rPr lang="en-US" dirty="0" smtClean="0"/>
              <a:t>Quality measures such as blur, noise, blockiness, interlacing, etc.</a:t>
            </a:r>
          </a:p>
          <a:p>
            <a:pPr marL="380166" indent="-285124">
              <a:buSzPct val="45000"/>
              <a:buFont typeface="Wingdings" charset="2"/>
              <a:buChar char=""/>
              <a:tabLst>
                <a:tab pos="380166" algn="l"/>
                <a:tab pos="475207" algn="l"/>
                <a:tab pos="882733" algn="l"/>
                <a:tab pos="1290259" algn="l"/>
                <a:tab pos="1697786" algn="l"/>
                <a:tab pos="2105311" algn="l"/>
                <a:tab pos="2512838" algn="l"/>
                <a:tab pos="2920363" algn="l"/>
                <a:tab pos="3327890" algn="l"/>
                <a:tab pos="3735415" algn="l"/>
                <a:tab pos="4142942" algn="l"/>
                <a:tab pos="4550467" algn="l"/>
                <a:tab pos="4957994" algn="l"/>
                <a:tab pos="5365519" algn="l"/>
                <a:tab pos="5773046" algn="l"/>
                <a:tab pos="6180571" algn="l"/>
                <a:tab pos="6588098" algn="l"/>
                <a:tab pos="6995623" algn="l"/>
                <a:tab pos="7403150" algn="l"/>
                <a:tab pos="7810675" algn="l"/>
                <a:tab pos="8218202" algn="l"/>
              </a:tabLst>
            </a:pPr>
            <a:r>
              <a:rPr lang="en-US" dirty="0" smtClean="0"/>
              <a:t>List should include enough parameters to enable finding conclusive statistical results</a:t>
            </a:r>
          </a:p>
          <a:p>
            <a:pPr marL="380166" indent="-285124">
              <a:buSzPct val="45000"/>
              <a:buFont typeface="Wingdings" charset="2"/>
              <a:buChar char=""/>
              <a:tabLst>
                <a:tab pos="380166" algn="l"/>
                <a:tab pos="475207" algn="l"/>
                <a:tab pos="882733" algn="l"/>
                <a:tab pos="1290259" algn="l"/>
                <a:tab pos="1697786" algn="l"/>
                <a:tab pos="2105311" algn="l"/>
                <a:tab pos="2512838" algn="l"/>
                <a:tab pos="2920363" algn="l"/>
                <a:tab pos="3327890" algn="l"/>
                <a:tab pos="3735415" algn="l"/>
                <a:tab pos="4142942" algn="l"/>
                <a:tab pos="4550467" algn="l"/>
                <a:tab pos="4957994" algn="l"/>
                <a:tab pos="5365519" algn="l"/>
                <a:tab pos="5773046" algn="l"/>
                <a:tab pos="6180571" algn="l"/>
                <a:tab pos="6588098" algn="l"/>
                <a:tab pos="6995623" algn="l"/>
                <a:tab pos="7403150" algn="l"/>
                <a:tab pos="7810675" algn="l"/>
                <a:tab pos="8218202" algn="l"/>
              </a:tabLst>
            </a:pPr>
            <a:r>
              <a:rPr lang="en-US" dirty="0" smtClean="0"/>
              <a:t>Each one computed for every frame</a:t>
            </a:r>
          </a:p>
          <a:p>
            <a:pPr marL="380166" indent="-285124">
              <a:buSzPct val="45000"/>
              <a:buFont typeface="Wingdings" charset="2"/>
              <a:buChar char=""/>
              <a:tabLst>
                <a:tab pos="380166" algn="l"/>
                <a:tab pos="475207" algn="l"/>
                <a:tab pos="882733" algn="l"/>
                <a:tab pos="1290259" algn="l"/>
                <a:tab pos="1697786" algn="l"/>
                <a:tab pos="2105311" algn="l"/>
                <a:tab pos="2512838" algn="l"/>
                <a:tab pos="2920363" algn="l"/>
                <a:tab pos="3327890" algn="l"/>
                <a:tab pos="3735415" algn="l"/>
                <a:tab pos="4142942" algn="l"/>
                <a:tab pos="4550467" algn="l"/>
                <a:tab pos="4957994" algn="l"/>
                <a:tab pos="5365519" algn="l"/>
                <a:tab pos="5773046" algn="l"/>
                <a:tab pos="6180571" algn="l"/>
                <a:tab pos="6588098" algn="l"/>
                <a:tab pos="6995623" algn="l"/>
                <a:tab pos="7403150" algn="l"/>
                <a:tab pos="7810675" algn="l"/>
                <a:tab pos="8218202" algn="l"/>
              </a:tabLst>
            </a:pPr>
            <a:r>
              <a:rPr lang="en-US" dirty="0" smtClean="0"/>
              <a:t>Stored separately for whole frames and for current target location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055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26881" y="6531086"/>
            <a:ext cx="359136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/>
              <a:t>Pixels located in further frame</a:t>
            </a:r>
            <a:endParaRPr lang="en-US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898879" y="6531087"/>
            <a:ext cx="4082401" cy="3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/>
              <a:t>Following object in other frames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6881" y="3102086"/>
            <a:ext cx="244944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/>
              <a:t>Object selected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1" y="3493807"/>
            <a:ext cx="4082400" cy="30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3493807"/>
            <a:ext cx="4082400" cy="30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90731"/>
            <a:ext cx="4082400" cy="30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24320" y="188640"/>
            <a:ext cx="3428640" cy="140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 smtClean="0"/>
              <a:t>Quality parameters calculated for whole frame and for object being followed</a:t>
            </a:r>
            <a:endParaRPr lang="en-US" sz="2200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6036480" y="1633132"/>
            <a:ext cx="498240" cy="2612434"/>
          </a:xfrm>
          <a:prstGeom prst="line">
            <a:avLst/>
          </a:prstGeom>
          <a:noFill/>
          <a:ln w="46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694560" y="1633131"/>
            <a:ext cx="326880" cy="2776612"/>
          </a:xfrm>
          <a:prstGeom prst="line">
            <a:avLst/>
          </a:prstGeom>
          <a:noFill/>
          <a:ln w="46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301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44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2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Work Is Done…</a:t>
            </a:r>
            <a:endParaRPr lang="pl-P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Measures: noise, blur, …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Probability of recognition: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)=f(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69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VQ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52750"/>
            <a:ext cx="266700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– Questions and Discussion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leszczuk@agh.edu.pl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Any comments???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9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about</a:t>
            </a:r>
            <a:r>
              <a:rPr lang="pl-PL" dirty="0" smtClean="0"/>
              <a:t> QART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8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Assessment for Recognition Tasks (QART)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Mission</a:t>
            </a:r>
          </a:p>
          <a:p>
            <a:pPr lvl="1"/>
            <a:r>
              <a:rPr lang="en-US" i="1" dirty="0" smtClean="0"/>
              <a:t>“To </a:t>
            </a:r>
            <a:r>
              <a:rPr lang="en-US" i="1" dirty="0"/>
              <a:t>study </a:t>
            </a:r>
            <a:r>
              <a:rPr lang="en-US" i="1" dirty="0" smtClean="0"/>
              <a:t>effects </a:t>
            </a:r>
            <a:r>
              <a:rPr lang="en-US" i="1" dirty="0"/>
              <a:t>of resolution, compression and network effects on </a:t>
            </a:r>
            <a:r>
              <a:rPr lang="en-US" i="1" dirty="0" smtClean="0"/>
              <a:t>quality </a:t>
            </a:r>
            <a:r>
              <a:rPr lang="en-US" i="1" dirty="0"/>
              <a:t>of video used for recognition </a:t>
            </a:r>
            <a:r>
              <a:rPr lang="en-US" i="1" dirty="0" smtClean="0"/>
              <a:t>tasks</a:t>
            </a:r>
            <a:r>
              <a:rPr lang="en-US" i="1" dirty="0"/>
              <a:t>”</a:t>
            </a:r>
            <a:endParaRPr lang="en-US" i="1" dirty="0" smtClean="0"/>
          </a:p>
          <a:p>
            <a:r>
              <a:rPr lang="en-US" b="1" dirty="0" smtClean="0"/>
              <a:t>Goals</a:t>
            </a:r>
            <a:endParaRPr lang="en-US" dirty="0" smtClean="0"/>
          </a:p>
          <a:p>
            <a:pPr lvl="1"/>
            <a:r>
              <a:rPr lang="en-US" dirty="0" smtClean="0"/>
              <a:t>To perform series </a:t>
            </a:r>
            <a:r>
              <a:rPr lang="en-US" dirty="0"/>
              <a:t>of tests to study </a:t>
            </a:r>
            <a:r>
              <a:rPr lang="en-US" dirty="0" smtClean="0"/>
              <a:t>effects </a:t>
            </a:r>
            <a:r>
              <a:rPr lang="en-US" dirty="0"/>
              <a:t>and interactions </a:t>
            </a:r>
            <a:r>
              <a:rPr lang="en-US" dirty="0" smtClean="0"/>
              <a:t>of</a:t>
            </a:r>
          </a:p>
          <a:p>
            <a:pPr lvl="2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Scene characteristics </a:t>
            </a:r>
          </a:p>
          <a:p>
            <a:pPr lvl="1"/>
            <a:r>
              <a:rPr lang="en-US" dirty="0" smtClean="0"/>
              <a:t>To test </a:t>
            </a:r>
            <a:r>
              <a:rPr lang="en-US" dirty="0"/>
              <a:t>existing or develop new objective measurements that will predict </a:t>
            </a:r>
            <a:r>
              <a:rPr lang="en-US" dirty="0" smtClean="0"/>
              <a:t>results </a:t>
            </a:r>
            <a:r>
              <a:rPr lang="en-US" dirty="0"/>
              <a:t>of </a:t>
            </a:r>
            <a:r>
              <a:rPr lang="en-US" dirty="0" smtClean="0"/>
              <a:t>subjective </a:t>
            </a:r>
            <a:r>
              <a:rPr lang="en-US" dirty="0"/>
              <a:t>tests of visual </a:t>
            </a:r>
            <a:r>
              <a:rPr lang="en-US" dirty="0" smtClean="0"/>
              <a:t>intelligibility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5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15616" y="273050"/>
            <a:ext cx="2349897" cy="1162050"/>
          </a:xfrm>
        </p:spPr>
        <p:txBody>
          <a:bodyPr/>
          <a:lstStyle/>
          <a:p>
            <a:r>
              <a:rPr lang="en-US" dirty="0" smtClean="0"/>
              <a:t>And where do we go from here?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50090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Research topics within area of quality assessment for recognition tasks…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4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video Sequences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2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Quantifying Video Sequences (Automatically)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Target size: 70% accuracy,</a:t>
            </a:r>
          </a:p>
          <a:p>
            <a:r>
              <a:rPr lang="en-US" dirty="0" smtClean="0"/>
              <a:t>Lighting level: 93% accuracy</a:t>
            </a:r>
          </a:p>
          <a:p>
            <a:r>
              <a:rPr lang="en-US" dirty="0" smtClean="0"/>
              <a:t>Motion Level: planned</a:t>
            </a:r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150872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mtClean="0"/>
              <a:t>Reference </a:t>
            </a:r>
            <a:r>
              <a:rPr lang="en-US" smtClean="0"/>
              <a:t>application for practitioners, quantifying GUC (pending) – screenshot of user interface</a:t>
            </a:r>
            <a:r>
              <a:rPr lang="pl-PL" smtClean="0"/>
              <a:t> 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43115"/>
            <a:ext cx="4041775" cy="2814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4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Target </a:t>
            </a:r>
            <a:r>
              <a:rPr lang="en-US" dirty="0" smtClean="0"/>
              <a:t>Size</a:t>
            </a:r>
            <a:endParaRPr lang="pl-P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2 classes – large/small</a:t>
            </a:r>
          </a:p>
          <a:p>
            <a:r>
              <a:rPr lang="en-US" smtClean="0"/>
              <a:t>Represents the sizes of appearing objects relative to frame dimensions</a:t>
            </a:r>
          </a:p>
          <a:p>
            <a:r>
              <a:rPr lang="en-US" smtClean="0"/>
              <a:t>The larger side of objects bounding box is compared to the respective dimension of the frame. The threshold of “large” class is 0.4</a:t>
            </a:r>
          </a:p>
          <a:p>
            <a:r>
              <a:rPr lang="en-US" smtClean="0"/>
              <a:t>Any object which has been large on the majority of frames it appears in, is classified as large. Otherwise it</a:t>
            </a:r>
            <a:r>
              <a:rPr lang="pl-PL" smtClean="0"/>
              <a:t>’</a:t>
            </a:r>
            <a:r>
              <a:rPr lang="en-US" smtClean="0"/>
              <a:t>s small.</a:t>
            </a:r>
          </a:p>
          <a:p>
            <a:r>
              <a:rPr lang="en-US" smtClean="0"/>
              <a:t>General results for the scene is the one that applies to more objects</a:t>
            </a:r>
            <a:endParaRPr lang="en-US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69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</a:t>
            </a:r>
            <a:r>
              <a:rPr lang="pl-PL" dirty="0" smtClean="0"/>
              <a:t> </a:t>
            </a:r>
            <a:r>
              <a:rPr lang="en-US" dirty="0" smtClean="0"/>
              <a:t>Level</a:t>
            </a:r>
            <a:endParaRPr lang="pl-P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mtClean="0"/>
              <a:t>Binary classification – high/low</a:t>
            </a:r>
          </a:p>
          <a:p>
            <a:r>
              <a:rPr lang="pl-PL" smtClean="0"/>
              <a:t>The threshold of gray level is 55, when range is [0, 255]</a:t>
            </a:r>
          </a:p>
          <a:p>
            <a:r>
              <a:rPr lang="pl-PL" smtClean="0"/>
              <a:t>Calculated for every objects as average luminance for every frame, as well as for whole frames</a:t>
            </a:r>
          </a:p>
          <a:p>
            <a:r>
              <a:rPr lang="pl-PL" smtClean="0"/>
              <a:t>Objects are bright if they are bright for more frames than not</a:t>
            </a:r>
          </a:p>
          <a:p>
            <a:r>
              <a:rPr lang="pl-PL" smtClean="0"/>
              <a:t>Final result – the class which more objects represent</a:t>
            </a:r>
          </a:p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93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gh1_prezentacja_en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agh1_prezentacja_en</Template>
  <TotalTime>1342</TotalTime>
  <Words>716</Words>
  <Application>Microsoft Office PowerPoint</Application>
  <PresentationFormat>Pokaz na ekranie (4:3)</PresentationFormat>
  <Paragraphs>126</Paragraphs>
  <Slides>21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agh1_prezentacja_en</vt:lpstr>
      <vt:lpstr>Projekt domyślny</vt:lpstr>
      <vt:lpstr>Motyw pakietu Office</vt:lpstr>
      <vt:lpstr>Quality Assessment Recognition Tasks (QART) – Recent Results</vt:lpstr>
      <vt:lpstr>Presentation Plan</vt:lpstr>
      <vt:lpstr>Reminder about QART</vt:lpstr>
      <vt:lpstr>Quality Assessment for Recognition Tasks (QART)</vt:lpstr>
      <vt:lpstr>And where do we go from here?</vt:lpstr>
      <vt:lpstr>Quantifying video Sequences</vt:lpstr>
      <vt:lpstr>Quantifying Video Sequences (Automatically)</vt:lpstr>
      <vt:lpstr>Target Size</vt:lpstr>
      <vt:lpstr>Lighting Level</vt:lpstr>
      <vt:lpstr>Motion Level</vt:lpstr>
      <vt:lpstr>Example</vt:lpstr>
      <vt:lpstr>Measuring Video Quality</vt:lpstr>
      <vt:lpstr>QART Model</vt:lpstr>
      <vt:lpstr>Test sequence database</vt:lpstr>
      <vt:lpstr>Many clips from each source</vt:lpstr>
      <vt:lpstr>What are we testing?</vt:lpstr>
      <vt:lpstr>Target Tracking</vt:lpstr>
      <vt:lpstr>Parameters Calculated</vt:lpstr>
      <vt:lpstr>Prezentacja programu PowerPoint</vt:lpstr>
      <vt:lpstr>When Work Is Done…</vt:lpstr>
      <vt:lpstr>Thank You – Questions and Discussion leszczuk@agh.edu.pl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for Recognition Tasks (QART)</dc:title>
  <dc:creator>Mikołaj Leszczuk</dc:creator>
  <cp:lastModifiedBy>Mikołaj Leszczuk</cp:lastModifiedBy>
  <cp:revision>70</cp:revision>
  <dcterms:created xsi:type="dcterms:W3CDTF">2012-07-19T23:37:37Z</dcterms:created>
  <dcterms:modified xsi:type="dcterms:W3CDTF">2012-12-10T22:14:15Z</dcterms:modified>
</cp:coreProperties>
</file>