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  <p:sldMasterId id="2147483804" r:id="rId2"/>
  </p:sldMasterIdLst>
  <p:notesMasterIdLst>
    <p:notesMasterId r:id="rId32"/>
  </p:notesMasterIdLst>
  <p:sldIdLst>
    <p:sldId id="327" r:id="rId3"/>
    <p:sldId id="259" r:id="rId4"/>
    <p:sldId id="307" r:id="rId5"/>
    <p:sldId id="328" r:id="rId6"/>
    <p:sldId id="286" r:id="rId7"/>
    <p:sldId id="343" r:id="rId8"/>
    <p:sldId id="288" r:id="rId9"/>
    <p:sldId id="346" r:id="rId10"/>
    <p:sldId id="290" r:id="rId11"/>
    <p:sldId id="347" r:id="rId12"/>
    <p:sldId id="348" r:id="rId13"/>
    <p:sldId id="349" r:id="rId14"/>
    <p:sldId id="350" r:id="rId15"/>
    <p:sldId id="294" r:id="rId16"/>
    <p:sldId id="333" r:id="rId17"/>
    <p:sldId id="335" r:id="rId18"/>
    <p:sldId id="331" r:id="rId19"/>
    <p:sldId id="332" r:id="rId20"/>
    <p:sldId id="329" r:id="rId21"/>
    <p:sldId id="338" r:id="rId22"/>
    <p:sldId id="339" r:id="rId23"/>
    <p:sldId id="340" r:id="rId24"/>
    <p:sldId id="351" r:id="rId25"/>
    <p:sldId id="352" r:id="rId26"/>
    <p:sldId id="337" r:id="rId27"/>
    <p:sldId id="344" r:id="rId28"/>
    <p:sldId id="336" r:id="rId29"/>
    <p:sldId id="345" r:id="rId30"/>
    <p:sldId id="298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18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40BF8-0923-49E1-BD12-3D76472BD353}" type="doc">
      <dgm:prSet loTypeId="urn:microsoft.com/office/officeart/2005/8/layout/process4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CA220B43-EFC5-491C-B2D4-7F17C41F65CB}">
      <dgm:prSet phldrT="[Tekst]"/>
      <dgm:spPr/>
      <dgm:t>
        <a:bodyPr/>
        <a:lstStyle/>
        <a:p>
          <a:r>
            <a:rPr lang="en-US" dirty="0" smtClean="0"/>
            <a:t>Carried out studies</a:t>
          </a:r>
          <a:endParaRPr lang="pl-PL" dirty="0"/>
        </a:p>
      </dgm:t>
    </dgm:pt>
    <dgm:pt modelId="{E2DED925-B75C-4ACC-95F3-E8C9F43B2D9E}" type="parTrans" cxnId="{DDDD7A9B-04E7-48E2-8F23-A6629450B62D}">
      <dgm:prSet/>
      <dgm:spPr/>
      <dgm:t>
        <a:bodyPr/>
        <a:lstStyle/>
        <a:p>
          <a:endParaRPr lang="pl-PL"/>
        </a:p>
      </dgm:t>
    </dgm:pt>
    <dgm:pt modelId="{1FEFD4F3-455A-46D0-B4F8-716713236F7D}" type="sibTrans" cxnId="{DDDD7A9B-04E7-48E2-8F23-A6629450B62D}">
      <dgm:prSet/>
      <dgm:spPr/>
      <dgm:t>
        <a:bodyPr/>
        <a:lstStyle/>
        <a:p>
          <a:endParaRPr lang="pl-PL"/>
        </a:p>
      </dgm:t>
    </dgm:pt>
    <dgm:pt modelId="{2FB83788-2635-4BF1-B7BF-DC2B84147A3C}">
      <dgm:prSet phldrT="[Tekst]"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Future</a:t>
          </a:r>
          <a:r>
            <a:rPr lang="en-US" b="0" dirty="0" smtClean="0">
              <a:solidFill>
                <a:srgbClr val="FF0000"/>
              </a:solidFill>
            </a:rPr>
            <a:t> </a:t>
          </a:r>
          <a:r>
            <a:rPr lang="en-US" b="0" dirty="0" smtClean="0">
              <a:solidFill>
                <a:schemeClr val="bg1"/>
              </a:solidFill>
            </a:rPr>
            <a:t>plans</a:t>
          </a:r>
          <a:endParaRPr lang="pl-PL" b="0" dirty="0">
            <a:solidFill>
              <a:schemeClr val="bg1"/>
            </a:solidFill>
          </a:endParaRPr>
        </a:p>
      </dgm:t>
    </dgm:pt>
    <dgm:pt modelId="{DFD838BD-447A-418B-A4A5-0F62523BB118}" type="parTrans" cxnId="{A80B604E-F753-433F-BFF3-05163D101BFD}">
      <dgm:prSet/>
      <dgm:spPr/>
      <dgm:t>
        <a:bodyPr/>
        <a:lstStyle/>
        <a:p>
          <a:endParaRPr lang="pl-PL"/>
        </a:p>
      </dgm:t>
    </dgm:pt>
    <dgm:pt modelId="{D1619AC9-C2CA-41A2-9306-C00D490B5780}" type="sibTrans" cxnId="{A80B604E-F753-433F-BFF3-05163D101BFD}">
      <dgm:prSet/>
      <dgm:spPr/>
      <dgm:t>
        <a:bodyPr/>
        <a:lstStyle/>
        <a:p>
          <a:endParaRPr lang="pl-PL"/>
        </a:p>
      </dgm:t>
    </dgm:pt>
    <dgm:pt modelId="{99B52D2D-56C1-4CC7-8C4F-5C120AB985C6}">
      <dgm:prSet phldrT="[Tekst]"/>
      <dgm:spPr/>
      <dgm:t>
        <a:bodyPr/>
        <a:lstStyle/>
        <a:p>
          <a:r>
            <a:rPr lang="en-US" dirty="0" smtClean="0"/>
            <a:t>Demo of monitoring system</a:t>
          </a:r>
          <a:endParaRPr lang="pl-PL" dirty="0"/>
        </a:p>
      </dgm:t>
    </dgm:pt>
    <dgm:pt modelId="{D33CBE29-7BE8-405C-AACF-33F78D9030BD}" type="parTrans" cxnId="{B9DCB013-B1F5-4BF4-94EB-D7B7D3C37AC5}">
      <dgm:prSet/>
      <dgm:spPr/>
      <dgm:t>
        <a:bodyPr/>
        <a:lstStyle/>
        <a:p>
          <a:endParaRPr lang="pl-PL"/>
        </a:p>
      </dgm:t>
    </dgm:pt>
    <dgm:pt modelId="{7F1D5432-1D1B-4DEE-83BC-C94917330678}" type="sibTrans" cxnId="{B9DCB013-B1F5-4BF4-94EB-D7B7D3C37AC5}">
      <dgm:prSet/>
      <dgm:spPr/>
      <dgm:t>
        <a:bodyPr/>
        <a:lstStyle/>
        <a:p>
          <a:endParaRPr lang="pl-PL"/>
        </a:p>
      </dgm:t>
    </dgm:pt>
    <dgm:pt modelId="{BAF1D239-7029-421A-AAAF-3951DD9C11F5}">
      <dgm:prSet phldrT="[Tekst]"/>
      <dgm:spPr/>
      <dgm:t>
        <a:bodyPr/>
        <a:lstStyle/>
        <a:p>
          <a:r>
            <a:rPr lang="en-US" noProof="0" dirty="0" smtClean="0"/>
            <a:t>How does MOAVI work?</a:t>
          </a:r>
          <a:endParaRPr lang="en-US" noProof="0" dirty="0"/>
        </a:p>
      </dgm:t>
    </dgm:pt>
    <dgm:pt modelId="{AB5CDD3B-981B-49AA-8868-37EA8474CA0F}" type="parTrans" cxnId="{BEC6C522-F5ED-4294-A46B-92F415687814}">
      <dgm:prSet/>
      <dgm:spPr/>
      <dgm:t>
        <a:bodyPr/>
        <a:lstStyle/>
        <a:p>
          <a:endParaRPr lang="es-ES"/>
        </a:p>
      </dgm:t>
    </dgm:pt>
    <dgm:pt modelId="{523CCEE9-0A63-4543-B628-A02C91B2B3AB}" type="sibTrans" cxnId="{BEC6C522-F5ED-4294-A46B-92F415687814}">
      <dgm:prSet/>
      <dgm:spPr/>
      <dgm:t>
        <a:bodyPr/>
        <a:lstStyle/>
        <a:p>
          <a:endParaRPr lang="es-ES"/>
        </a:p>
      </dgm:t>
    </dgm:pt>
    <dgm:pt modelId="{445E91F2-7EAF-4AF1-BC92-2FC03A0CCC4E}">
      <dgm:prSet phldrT="[Tekst]"/>
      <dgm:spPr/>
      <dgm:t>
        <a:bodyPr/>
        <a:lstStyle/>
        <a:p>
          <a:r>
            <a:rPr lang="en-US" noProof="0" dirty="0" smtClean="0"/>
            <a:t>Downloadable metrics</a:t>
          </a:r>
          <a:endParaRPr lang="en-US" noProof="0" dirty="0"/>
        </a:p>
      </dgm:t>
    </dgm:pt>
    <dgm:pt modelId="{539E3E4A-B6D1-48CA-BE52-BD09B39463FF}" type="parTrans" cxnId="{0034C5BD-B2B3-4CC4-87F3-E08DEE28A32F}">
      <dgm:prSet/>
      <dgm:spPr/>
      <dgm:t>
        <a:bodyPr/>
        <a:lstStyle/>
        <a:p>
          <a:endParaRPr lang="pl-PL"/>
        </a:p>
      </dgm:t>
    </dgm:pt>
    <dgm:pt modelId="{C4C16809-FAA5-4DC3-BFCF-83CB2A7ED906}" type="sibTrans" cxnId="{0034C5BD-B2B3-4CC4-87F3-E08DEE28A32F}">
      <dgm:prSet/>
      <dgm:spPr/>
      <dgm:t>
        <a:bodyPr/>
        <a:lstStyle/>
        <a:p>
          <a:endParaRPr lang="pl-PL"/>
        </a:p>
      </dgm:t>
    </dgm:pt>
    <dgm:pt modelId="{290E2A42-ED0A-4790-8A05-2301DD10237E}" type="pres">
      <dgm:prSet presAssocID="{FD740BF8-0923-49E1-BD12-3D76472BD3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61AAB8A-ECBA-45D2-A38B-B0E2B0A9D844}" type="pres">
      <dgm:prSet presAssocID="{2FB83788-2635-4BF1-B7BF-DC2B84147A3C}" presName="boxAndChildren" presStyleCnt="0"/>
      <dgm:spPr/>
    </dgm:pt>
    <dgm:pt modelId="{6B1E00EE-C483-465D-A7DB-62C0B2EE8D7A}" type="pres">
      <dgm:prSet presAssocID="{2FB83788-2635-4BF1-B7BF-DC2B84147A3C}" presName="parentTextBox" presStyleLbl="node1" presStyleIdx="0" presStyleCnt="5"/>
      <dgm:spPr/>
      <dgm:t>
        <a:bodyPr/>
        <a:lstStyle/>
        <a:p>
          <a:endParaRPr lang="pl-PL"/>
        </a:p>
      </dgm:t>
    </dgm:pt>
    <dgm:pt modelId="{993581BF-D765-4F21-A09D-FD86C816E778}" type="pres">
      <dgm:prSet presAssocID="{7F1D5432-1D1B-4DEE-83BC-C94917330678}" presName="sp" presStyleCnt="0"/>
      <dgm:spPr/>
    </dgm:pt>
    <dgm:pt modelId="{5B249EDB-BE10-47F0-940D-1F5CC6F5581C}" type="pres">
      <dgm:prSet presAssocID="{99B52D2D-56C1-4CC7-8C4F-5C120AB985C6}" presName="arrowAndChildren" presStyleCnt="0"/>
      <dgm:spPr/>
    </dgm:pt>
    <dgm:pt modelId="{23F787B8-B68C-4BB3-89E7-8E35E39B8A42}" type="pres">
      <dgm:prSet presAssocID="{99B52D2D-56C1-4CC7-8C4F-5C120AB985C6}" presName="parentTextArrow" presStyleLbl="node1" presStyleIdx="1" presStyleCnt="5"/>
      <dgm:spPr/>
      <dgm:t>
        <a:bodyPr/>
        <a:lstStyle/>
        <a:p>
          <a:endParaRPr lang="pl-PL"/>
        </a:p>
      </dgm:t>
    </dgm:pt>
    <dgm:pt modelId="{95ACBFB8-0093-4A78-A8EC-43CEB8D1DD2D}" type="pres">
      <dgm:prSet presAssocID="{C4C16809-FAA5-4DC3-BFCF-83CB2A7ED906}" presName="sp" presStyleCnt="0"/>
      <dgm:spPr/>
    </dgm:pt>
    <dgm:pt modelId="{A6BC4B3C-E2F3-4BFB-A3A0-488094B29C06}" type="pres">
      <dgm:prSet presAssocID="{445E91F2-7EAF-4AF1-BC92-2FC03A0CCC4E}" presName="arrowAndChildren" presStyleCnt="0"/>
      <dgm:spPr/>
    </dgm:pt>
    <dgm:pt modelId="{C1397ED5-6042-42A6-B24D-689528CD606C}" type="pres">
      <dgm:prSet presAssocID="{445E91F2-7EAF-4AF1-BC92-2FC03A0CCC4E}" presName="parentTextArrow" presStyleLbl="node1" presStyleIdx="2" presStyleCnt="5"/>
      <dgm:spPr/>
      <dgm:t>
        <a:bodyPr/>
        <a:lstStyle/>
        <a:p>
          <a:endParaRPr lang="pl-PL"/>
        </a:p>
      </dgm:t>
    </dgm:pt>
    <dgm:pt modelId="{6E76074C-ED34-4E54-9A3D-E50C7CD1213E}" type="pres">
      <dgm:prSet presAssocID="{523CCEE9-0A63-4543-B628-A02C91B2B3AB}" presName="sp" presStyleCnt="0"/>
      <dgm:spPr/>
    </dgm:pt>
    <dgm:pt modelId="{68DFCA72-E2B4-4A0B-B49B-E139ED5B9A30}" type="pres">
      <dgm:prSet presAssocID="{BAF1D239-7029-421A-AAAF-3951DD9C11F5}" presName="arrowAndChildren" presStyleCnt="0"/>
      <dgm:spPr/>
    </dgm:pt>
    <dgm:pt modelId="{8CE245FE-1E24-4C6D-A49B-29B77D9B5B5F}" type="pres">
      <dgm:prSet presAssocID="{BAF1D239-7029-421A-AAAF-3951DD9C11F5}" presName="parentTextArrow" presStyleLbl="node1" presStyleIdx="3" presStyleCnt="5"/>
      <dgm:spPr/>
      <dgm:t>
        <a:bodyPr/>
        <a:lstStyle/>
        <a:p>
          <a:endParaRPr lang="pl-PL"/>
        </a:p>
      </dgm:t>
    </dgm:pt>
    <dgm:pt modelId="{2EB21FEE-A93F-4B3B-B833-9F70B045D3DD}" type="pres">
      <dgm:prSet presAssocID="{1FEFD4F3-455A-46D0-B4F8-716713236F7D}" presName="sp" presStyleCnt="0"/>
      <dgm:spPr/>
    </dgm:pt>
    <dgm:pt modelId="{550BB463-0BAB-4912-8BA4-FD69BFDA9CC1}" type="pres">
      <dgm:prSet presAssocID="{CA220B43-EFC5-491C-B2D4-7F17C41F65CB}" presName="arrowAndChildren" presStyleCnt="0"/>
      <dgm:spPr/>
    </dgm:pt>
    <dgm:pt modelId="{9BD28974-3D29-4471-9053-E4D47623F06F}" type="pres">
      <dgm:prSet presAssocID="{CA220B43-EFC5-491C-B2D4-7F17C41F65CB}" presName="parentTextArrow" presStyleLbl="node1" presStyleIdx="4" presStyleCnt="5"/>
      <dgm:spPr/>
      <dgm:t>
        <a:bodyPr/>
        <a:lstStyle/>
        <a:p>
          <a:endParaRPr lang="pl-PL"/>
        </a:p>
      </dgm:t>
    </dgm:pt>
  </dgm:ptLst>
  <dgm:cxnLst>
    <dgm:cxn modelId="{B0999461-AD92-429A-8179-5AFDF5F2909F}" type="presOf" srcId="{FD740BF8-0923-49E1-BD12-3D76472BD353}" destId="{290E2A42-ED0A-4790-8A05-2301DD10237E}" srcOrd="0" destOrd="0" presId="urn:microsoft.com/office/officeart/2005/8/layout/process4"/>
    <dgm:cxn modelId="{9E0CD784-0F04-4700-BA92-279798883950}" type="presOf" srcId="{BAF1D239-7029-421A-AAAF-3951DD9C11F5}" destId="{8CE245FE-1E24-4C6D-A49B-29B77D9B5B5F}" srcOrd="0" destOrd="0" presId="urn:microsoft.com/office/officeart/2005/8/layout/process4"/>
    <dgm:cxn modelId="{476B30FE-917C-4C70-AFB2-75B6353F1D01}" type="presOf" srcId="{2FB83788-2635-4BF1-B7BF-DC2B84147A3C}" destId="{6B1E00EE-C483-465D-A7DB-62C0B2EE8D7A}" srcOrd="0" destOrd="0" presId="urn:microsoft.com/office/officeart/2005/8/layout/process4"/>
    <dgm:cxn modelId="{0034C5BD-B2B3-4CC4-87F3-E08DEE28A32F}" srcId="{FD740BF8-0923-49E1-BD12-3D76472BD353}" destId="{445E91F2-7EAF-4AF1-BC92-2FC03A0CCC4E}" srcOrd="2" destOrd="0" parTransId="{539E3E4A-B6D1-48CA-BE52-BD09B39463FF}" sibTransId="{C4C16809-FAA5-4DC3-BFCF-83CB2A7ED906}"/>
    <dgm:cxn modelId="{9AB971EF-E821-4474-A451-76B9CB380955}" type="presOf" srcId="{445E91F2-7EAF-4AF1-BC92-2FC03A0CCC4E}" destId="{C1397ED5-6042-42A6-B24D-689528CD606C}" srcOrd="0" destOrd="0" presId="urn:microsoft.com/office/officeart/2005/8/layout/process4"/>
    <dgm:cxn modelId="{A7E156F1-A205-48F4-80E0-4D8E43BFDC7E}" type="presOf" srcId="{CA220B43-EFC5-491C-B2D4-7F17C41F65CB}" destId="{9BD28974-3D29-4471-9053-E4D47623F06F}" srcOrd="0" destOrd="0" presId="urn:microsoft.com/office/officeart/2005/8/layout/process4"/>
    <dgm:cxn modelId="{B9DCB013-B1F5-4BF4-94EB-D7B7D3C37AC5}" srcId="{FD740BF8-0923-49E1-BD12-3D76472BD353}" destId="{99B52D2D-56C1-4CC7-8C4F-5C120AB985C6}" srcOrd="3" destOrd="0" parTransId="{D33CBE29-7BE8-405C-AACF-33F78D9030BD}" sibTransId="{7F1D5432-1D1B-4DEE-83BC-C94917330678}"/>
    <dgm:cxn modelId="{A80B604E-F753-433F-BFF3-05163D101BFD}" srcId="{FD740BF8-0923-49E1-BD12-3D76472BD353}" destId="{2FB83788-2635-4BF1-B7BF-DC2B84147A3C}" srcOrd="4" destOrd="0" parTransId="{DFD838BD-447A-418B-A4A5-0F62523BB118}" sibTransId="{D1619AC9-C2CA-41A2-9306-C00D490B5780}"/>
    <dgm:cxn modelId="{708BD048-B50F-4284-B0AE-63760CCBC7B3}" type="presOf" srcId="{99B52D2D-56C1-4CC7-8C4F-5C120AB985C6}" destId="{23F787B8-B68C-4BB3-89E7-8E35E39B8A42}" srcOrd="0" destOrd="0" presId="urn:microsoft.com/office/officeart/2005/8/layout/process4"/>
    <dgm:cxn modelId="{BEC6C522-F5ED-4294-A46B-92F415687814}" srcId="{FD740BF8-0923-49E1-BD12-3D76472BD353}" destId="{BAF1D239-7029-421A-AAAF-3951DD9C11F5}" srcOrd="1" destOrd="0" parTransId="{AB5CDD3B-981B-49AA-8868-37EA8474CA0F}" sibTransId="{523CCEE9-0A63-4543-B628-A02C91B2B3AB}"/>
    <dgm:cxn modelId="{DDDD7A9B-04E7-48E2-8F23-A6629450B62D}" srcId="{FD740BF8-0923-49E1-BD12-3D76472BD353}" destId="{CA220B43-EFC5-491C-B2D4-7F17C41F65CB}" srcOrd="0" destOrd="0" parTransId="{E2DED925-B75C-4ACC-95F3-E8C9F43B2D9E}" sibTransId="{1FEFD4F3-455A-46D0-B4F8-716713236F7D}"/>
    <dgm:cxn modelId="{7AFEA18A-4886-4525-A9E5-BF10000E54E2}" type="presParOf" srcId="{290E2A42-ED0A-4790-8A05-2301DD10237E}" destId="{661AAB8A-ECBA-45D2-A38B-B0E2B0A9D844}" srcOrd="0" destOrd="0" presId="urn:microsoft.com/office/officeart/2005/8/layout/process4"/>
    <dgm:cxn modelId="{AFE11655-48A4-4651-8C17-62B6C3D41F05}" type="presParOf" srcId="{661AAB8A-ECBA-45D2-A38B-B0E2B0A9D844}" destId="{6B1E00EE-C483-465D-A7DB-62C0B2EE8D7A}" srcOrd="0" destOrd="0" presId="urn:microsoft.com/office/officeart/2005/8/layout/process4"/>
    <dgm:cxn modelId="{65C9E335-D6B6-4C60-A30F-D87825C00391}" type="presParOf" srcId="{290E2A42-ED0A-4790-8A05-2301DD10237E}" destId="{993581BF-D765-4F21-A09D-FD86C816E778}" srcOrd="1" destOrd="0" presId="urn:microsoft.com/office/officeart/2005/8/layout/process4"/>
    <dgm:cxn modelId="{C0103466-14F0-4E70-9328-3523C53FCDFC}" type="presParOf" srcId="{290E2A42-ED0A-4790-8A05-2301DD10237E}" destId="{5B249EDB-BE10-47F0-940D-1F5CC6F5581C}" srcOrd="2" destOrd="0" presId="urn:microsoft.com/office/officeart/2005/8/layout/process4"/>
    <dgm:cxn modelId="{9DE58384-FD5A-4214-8BFB-37FA3DFD389D}" type="presParOf" srcId="{5B249EDB-BE10-47F0-940D-1F5CC6F5581C}" destId="{23F787B8-B68C-4BB3-89E7-8E35E39B8A42}" srcOrd="0" destOrd="0" presId="urn:microsoft.com/office/officeart/2005/8/layout/process4"/>
    <dgm:cxn modelId="{FAE83554-E616-43DB-91E9-3F5C28F0AFD5}" type="presParOf" srcId="{290E2A42-ED0A-4790-8A05-2301DD10237E}" destId="{95ACBFB8-0093-4A78-A8EC-43CEB8D1DD2D}" srcOrd="3" destOrd="0" presId="urn:microsoft.com/office/officeart/2005/8/layout/process4"/>
    <dgm:cxn modelId="{951E2E69-9D9F-42DA-BE14-4DBC4ED51103}" type="presParOf" srcId="{290E2A42-ED0A-4790-8A05-2301DD10237E}" destId="{A6BC4B3C-E2F3-4BFB-A3A0-488094B29C06}" srcOrd="4" destOrd="0" presId="urn:microsoft.com/office/officeart/2005/8/layout/process4"/>
    <dgm:cxn modelId="{1F82E30E-650D-4A5F-939E-B5FBDA902B92}" type="presParOf" srcId="{A6BC4B3C-E2F3-4BFB-A3A0-488094B29C06}" destId="{C1397ED5-6042-42A6-B24D-689528CD606C}" srcOrd="0" destOrd="0" presId="urn:microsoft.com/office/officeart/2005/8/layout/process4"/>
    <dgm:cxn modelId="{737E36D6-A138-4955-A606-AF8380F2B33B}" type="presParOf" srcId="{290E2A42-ED0A-4790-8A05-2301DD10237E}" destId="{6E76074C-ED34-4E54-9A3D-E50C7CD1213E}" srcOrd="5" destOrd="0" presId="urn:microsoft.com/office/officeart/2005/8/layout/process4"/>
    <dgm:cxn modelId="{ACE01E2B-DED7-479C-AB1B-4FC8AC6E7CA2}" type="presParOf" srcId="{290E2A42-ED0A-4790-8A05-2301DD10237E}" destId="{68DFCA72-E2B4-4A0B-B49B-E139ED5B9A30}" srcOrd="6" destOrd="0" presId="urn:microsoft.com/office/officeart/2005/8/layout/process4"/>
    <dgm:cxn modelId="{60FB6870-6316-4E4B-8AD6-EE2925230D4E}" type="presParOf" srcId="{68DFCA72-E2B4-4A0B-B49B-E139ED5B9A30}" destId="{8CE245FE-1E24-4C6D-A49B-29B77D9B5B5F}" srcOrd="0" destOrd="0" presId="urn:microsoft.com/office/officeart/2005/8/layout/process4"/>
    <dgm:cxn modelId="{F32BA2BB-F84A-4A18-B392-21176A47AF6A}" type="presParOf" srcId="{290E2A42-ED0A-4790-8A05-2301DD10237E}" destId="{2EB21FEE-A93F-4B3B-B833-9F70B045D3DD}" srcOrd="7" destOrd="0" presId="urn:microsoft.com/office/officeart/2005/8/layout/process4"/>
    <dgm:cxn modelId="{D6D07172-5433-4659-B6E9-F7DAB8BB0B4A}" type="presParOf" srcId="{290E2A42-ED0A-4790-8A05-2301DD10237E}" destId="{550BB463-0BAB-4912-8BA4-FD69BFDA9CC1}" srcOrd="8" destOrd="0" presId="urn:microsoft.com/office/officeart/2005/8/layout/process4"/>
    <dgm:cxn modelId="{DC615C68-A264-42D7-BFF8-97AF4894B582}" type="presParOf" srcId="{550BB463-0BAB-4912-8BA4-FD69BFDA9CC1}" destId="{9BD28974-3D29-4471-9053-E4D47623F06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B5C73-07B8-4FC3-B768-C66B90A1ACBA}" type="doc">
      <dgm:prSet loTypeId="urn:microsoft.com/office/officeart/2005/8/layout/architecture+Icon#1" loCatId="officeonline" qsTypeId="urn:microsoft.com/office/officeart/2005/8/quickstyle/3d6" qsCatId="3D" csTypeId="urn:microsoft.com/office/officeart/2005/8/colors/accent4_5" csCatId="accent4" phldr="1"/>
      <dgm:spPr/>
      <dgm:t>
        <a:bodyPr/>
        <a:lstStyle/>
        <a:p>
          <a:endParaRPr lang="pl-PL"/>
        </a:p>
      </dgm:t>
    </dgm:pt>
    <dgm:pt modelId="{C60715AE-27F1-4AF1-9515-2BA761B22BFF}">
      <dgm:prSet phldrT="[Tekst]"/>
      <dgm:spPr/>
      <dgm:t>
        <a:bodyPr/>
        <a:lstStyle/>
        <a:p>
          <a:r>
            <a:rPr lang="en-US" dirty="0" smtClean="0"/>
            <a:t>Signal-Based, No-Reference Metrics</a:t>
          </a:r>
          <a:endParaRPr lang="pl-PL" dirty="0"/>
        </a:p>
      </dgm:t>
    </dgm:pt>
    <dgm:pt modelId="{60A625B5-D8D0-41C3-AC92-1A1B6EFBA4F9}" type="parTrans" cxnId="{508EC289-97D2-4F7B-BD23-091AF07E1D72}">
      <dgm:prSet/>
      <dgm:spPr/>
      <dgm:t>
        <a:bodyPr/>
        <a:lstStyle/>
        <a:p>
          <a:endParaRPr lang="pl-PL"/>
        </a:p>
      </dgm:t>
    </dgm:pt>
    <dgm:pt modelId="{1E151577-CC97-4B76-A9F4-182E0C922AE8}" type="sibTrans" cxnId="{508EC289-97D2-4F7B-BD23-091AF07E1D72}">
      <dgm:prSet/>
      <dgm:spPr/>
      <dgm:t>
        <a:bodyPr/>
        <a:lstStyle/>
        <a:p>
          <a:endParaRPr lang="pl-PL"/>
        </a:p>
      </dgm:t>
    </dgm:pt>
    <dgm:pt modelId="{7F9ECACE-D128-461F-BA05-43D0E008389C}">
      <dgm:prSet phldrT="[Tekst]"/>
      <dgm:spPr/>
      <dgm:t>
        <a:bodyPr/>
        <a:lstStyle/>
        <a:p>
          <a:r>
            <a:rPr lang="en-US" dirty="0" smtClean="0"/>
            <a:t>Capturing Artifacts</a:t>
          </a:r>
          <a:endParaRPr lang="pl-PL" dirty="0"/>
        </a:p>
      </dgm:t>
    </dgm:pt>
    <dgm:pt modelId="{6D83EB3C-8BD8-49BD-AB3A-477374CA66A6}" type="parTrans" cxnId="{EA165974-4A6A-4083-A03E-3B61F8B73769}">
      <dgm:prSet/>
      <dgm:spPr/>
      <dgm:t>
        <a:bodyPr/>
        <a:lstStyle/>
        <a:p>
          <a:endParaRPr lang="pl-PL"/>
        </a:p>
      </dgm:t>
    </dgm:pt>
    <dgm:pt modelId="{610F0B91-E72D-4516-97AF-035C04BE3BA3}" type="sibTrans" cxnId="{EA165974-4A6A-4083-A03E-3B61F8B73769}">
      <dgm:prSet/>
      <dgm:spPr/>
      <dgm:t>
        <a:bodyPr/>
        <a:lstStyle/>
        <a:p>
          <a:endParaRPr lang="pl-PL"/>
        </a:p>
      </dgm:t>
    </dgm:pt>
    <dgm:pt modelId="{56A0A660-F25D-49E2-BA01-862B8C8EF5F1}">
      <dgm:prSet phldrT="[Tekst]"/>
      <dgm:spPr/>
      <dgm:t>
        <a:bodyPr/>
        <a:lstStyle/>
        <a:p>
          <a:r>
            <a:rPr lang="en-US" dirty="0" smtClean="0"/>
            <a:t>Processing Artifacts</a:t>
          </a:r>
          <a:endParaRPr lang="pl-PL" dirty="0"/>
        </a:p>
      </dgm:t>
    </dgm:pt>
    <dgm:pt modelId="{F90A45A9-E2F8-4E95-84DA-56CDC799AFD3}" type="parTrans" cxnId="{83663D6E-4D70-4E1A-BC7A-A073C5328CEA}">
      <dgm:prSet/>
      <dgm:spPr/>
      <dgm:t>
        <a:bodyPr/>
        <a:lstStyle/>
        <a:p>
          <a:endParaRPr lang="pl-PL"/>
        </a:p>
      </dgm:t>
    </dgm:pt>
    <dgm:pt modelId="{D5ADCBCE-C7C0-4595-A7AA-93A3CE743D13}" type="sibTrans" cxnId="{83663D6E-4D70-4E1A-BC7A-A073C5328CEA}">
      <dgm:prSet/>
      <dgm:spPr/>
      <dgm:t>
        <a:bodyPr/>
        <a:lstStyle/>
        <a:p>
          <a:endParaRPr lang="pl-PL"/>
        </a:p>
      </dgm:t>
    </dgm:pt>
    <dgm:pt modelId="{B2DF4718-7456-4022-9F59-9A72DEF1060E}">
      <dgm:prSet phldrT="[Tekst]"/>
      <dgm:spPr/>
      <dgm:t>
        <a:bodyPr/>
        <a:lstStyle/>
        <a:p>
          <a:r>
            <a:rPr lang="en-US" dirty="0" smtClean="0"/>
            <a:t>Transmission Artifacts</a:t>
          </a:r>
          <a:endParaRPr lang="pl-PL" dirty="0"/>
        </a:p>
      </dgm:t>
    </dgm:pt>
    <dgm:pt modelId="{7FF95132-4E8F-4052-A53B-A420B4878DD9}" type="parTrans" cxnId="{DC514B04-BDC2-4D74-8AB6-88443879E41B}">
      <dgm:prSet/>
      <dgm:spPr/>
      <dgm:t>
        <a:bodyPr/>
        <a:lstStyle/>
        <a:p>
          <a:endParaRPr lang="pl-PL"/>
        </a:p>
      </dgm:t>
    </dgm:pt>
    <dgm:pt modelId="{37727130-C385-447A-8A69-C175A1F251FF}" type="sibTrans" cxnId="{DC514B04-BDC2-4D74-8AB6-88443879E41B}">
      <dgm:prSet/>
      <dgm:spPr/>
      <dgm:t>
        <a:bodyPr/>
        <a:lstStyle/>
        <a:p>
          <a:endParaRPr lang="pl-PL"/>
        </a:p>
      </dgm:t>
    </dgm:pt>
    <dgm:pt modelId="{95AFADE9-4F85-4BAE-9A12-1FEDFC2B2006}">
      <dgm:prSet phldrT="[Tekst]"/>
      <dgm:spPr/>
      <dgm:t>
        <a:bodyPr/>
        <a:lstStyle/>
        <a:p>
          <a:r>
            <a:rPr lang="en-US" dirty="0" smtClean="0"/>
            <a:t>Displaying Artifacts</a:t>
          </a:r>
          <a:endParaRPr lang="pl-PL" dirty="0"/>
        </a:p>
      </dgm:t>
    </dgm:pt>
    <dgm:pt modelId="{6B8282B8-395C-44D3-9E36-5B119673ED9B}" type="parTrans" cxnId="{77DF377C-5F97-44D2-B608-27DECD6A4AB9}">
      <dgm:prSet/>
      <dgm:spPr/>
      <dgm:t>
        <a:bodyPr/>
        <a:lstStyle/>
        <a:p>
          <a:endParaRPr lang="pl-PL"/>
        </a:p>
      </dgm:t>
    </dgm:pt>
    <dgm:pt modelId="{9F734968-7508-4E9D-9308-B7F8985282A8}" type="sibTrans" cxnId="{77DF377C-5F97-44D2-B608-27DECD6A4AB9}">
      <dgm:prSet/>
      <dgm:spPr/>
      <dgm:t>
        <a:bodyPr/>
        <a:lstStyle/>
        <a:p>
          <a:endParaRPr lang="pl-PL"/>
        </a:p>
      </dgm:t>
    </dgm:pt>
    <dgm:pt modelId="{D93A0341-67C4-4E82-8015-63B9B9F3DF32}" type="pres">
      <dgm:prSet presAssocID="{D46B5C73-07B8-4FC3-B768-C66B90A1ACB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49ECF694-5854-4FC8-B094-419C7D88038B}" type="pres">
      <dgm:prSet presAssocID="{C60715AE-27F1-4AF1-9515-2BA761B22BFF}" presName="vertOne" presStyleCnt="0"/>
      <dgm:spPr/>
      <dgm:t>
        <a:bodyPr/>
        <a:lstStyle/>
        <a:p>
          <a:endParaRPr lang="pl-PL"/>
        </a:p>
      </dgm:t>
    </dgm:pt>
    <dgm:pt modelId="{3DAEA062-2C93-4D9F-B59A-5AFD120C9903}" type="pres">
      <dgm:prSet presAssocID="{C60715AE-27F1-4AF1-9515-2BA761B22BF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56291AA-A435-4477-987F-33C6A9396624}" type="pres">
      <dgm:prSet presAssocID="{C60715AE-27F1-4AF1-9515-2BA761B22BFF}" presName="parTransOne" presStyleCnt="0"/>
      <dgm:spPr/>
      <dgm:t>
        <a:bodyPr/>
        <a:lstStyle/>
        <a:p>
          <a:endParaRPr lang="pl-PL"/>
        </a:p>
      </dgm:t>
    </dgm:pt>
    <dgm:pt modelId="{429F9304-BD5E-4A3B-A598-970267DEBF63}" type="pres">
      <dgm:prSet presAssocID="{C60715AE-27F1-4AF1-9515-2BA761B22BFF}" presName="horzOne" presStyleCnt="0"/>
      <dgm:spPr/>
      <dgm:t>
        <a:bodyPr/>
        <a:lstStyle/>
        <a:p>
          <a:endParaRPr lang="pl-PL"/>
        </a:p>
      </dgm:t>
    </dgm:pt>
    <dgm:pt modelId="{64A061B1-4A53-4340-80C8-843CB901C4B8}" type="pres">
      <dgm:prSet presAssocID="{7F9ECACE-D128-461F-BA05-43D0E008389C}" presName="vertTwo" presStyleCnt="0"/>
      <dgm:spPr/>
      <dgm:t>
        <a:bodyPr/>
        <a:lstStyle/>
        <a:p>
          <a:endParaRPr lang="pl-PL"/>
        </a:p>
      </dgm:t>
    </dgm:pt>
    <dgm:pt modelId="{8A350107-BD56-4874-8753-FD01591DD2D0}" type="pres">
      <dgm:prSet presAssocID="{7F9ECACE-D128-461F-BA05-43D0E008389C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D176B2E-4D0B-4558-A5F6-29D07C86052D}" type="pres">
      <dgm:prSet presAssocID="{7F9ECACE-D128-461F-BA05-43D0E008389C}" presName="horzTwo" presStyleCnt="0"/>
      <dgm:spPr/>
      <dgm:t>
        <a:bodyPr/>
        <a:lstStyle/>
        <a:p>
          <a:endParaRPr lang="pl-PL"/>
        </a:p>
      </dgm:t>
    </dgm:pt>
    <dgm:pt modelId="{B8B8E755-B6E0-4A48-A9AC-22E7FD58EC40}" type="pres">
      <dgm:prSet presAssocID="{610F0B91-E72D-4516-97AF-035C04BE3BA3}" presName="sibSpaceTwo" presStyleCnt="0"/>
      <dgm:spPr/>
      <dgm:t>
        <a:bodyPr/>
        <a:lstStyle/>
        <a:p>
          <a:endParaRPr lang="pl-PL"/>
        </a:p>
      </dgm:t>
    </dgm:pt>
    <dgm:pt modelId="{DFEC97D7-8C90-4A88-926A-B8D08401E08A}" type="pres">
      <dgm:prSet presAssocID="{56A0A660-F25D-49E2-BA01-862B8C8EF5F1}" presName="vertTwo" presStyleCnt="0"/>
      <dgm:spPr/>
      <dgm:t>
        <a:bodyPr/>
        <a:lstStyle/>
        <a:p>
          <a:endParaRPr lang="pl-PL"/>
        </a:p>
      </dgm:t>
    </dgm:pt>
    <dgm:pt modelId="{6B426F15-2A45-4506-96C1-633E0881263F}" type="pres">
      <dgm:prSet presAssocID="{56A0A660-F25D-49E2-BA01-862B8C8EF5F1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FC718C7-0810-4E84-A717-71F9C44C412C}" type="pres">
      <dgm:prSet presAssocID="{56A0A660-F25D-49E2-BA01-862B8C8EF5F1}" presName="horzTwo" presStyleCnt="0"/>
      <dgm:spPr/>
      <dgm:t>
        <a:bodyPr/>
        <a:lstStyle/>
        <a:p>
          <a:endParaRPr lang="pl-PL"/>
        </a:p>
      </dgm:t>
    </dgm:pt>
    <dgm:pt modelId="{90DBE42C-79A8-4C0B-A9DC-75621F46163F}" type="pres">
      <dgm:prSet presAssocID="{D5ADCBCE-C7C0-4595-A7AA-93A3CE743D13}" presName="sibSpaceTwo" presStyleCnt="0"/>
      <dgm:spPr/>
      <dgm:t>
        <a:bodyPr/>
        <a:lstStyle/>
        <a:p>
          <a:endParaRPr lang="pl-PL"/>
        </a:p>
      </dgm:t>
    </dgm:pt>
    <dgm:pt modelId="{79CA0B60-9A0B-4384-A93F-62E88286CF62}" type="pres">
      <dgm:prSet presAssocID="{B2DF4718-7456-4022-9F59-9A72DEF1060E}" presName="vertTwo" presStyleCnt="0"/>
      <dgm:spPr/>
      <dgm:t>
        <a:bodyPr/>
        <a:lstStyle/>
        <a:p>
          <a:endParaRPr lang="pl-PL"/>
        </a:p>
      </dgm:t>
    </dgm:pt>
    <dgm:pt modelId="{CB252828-E124-41CC-93AF-CCD1DB46D57A}" type="pres">
      <dgm:prSet presAssocID="{B2DF4718-7456-4022-9F59-9A72DEF1060E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6185383-D438-4D4E-A0FE-D04929C684C0}" type="pres">
      <dgm:prSet presAssocID="{B2DF4718-7456-4022-9F59-9A72DEF1060E}" presName="horzTwo" presStyleCnt="0"/>
      <dgm:spPr/>
      <dgm:t>
        <a:bodyPr/>
        <a:lstStyle/>
        <a:p>
          <a:endParaRPr lang="pl-PL"/>
        </a:p>
      </dgm:t>
    </dgm:pt>
    <dgm:pt modelId="{A6009831-6424-4B3F-A188-75382F92C8BC}" type="pres">
      <dgm:prSet presAssocID="{37727130-C385-447A-8A69-C175A1F251FF}" presName="sibSpaceTwo" presStyleCnt="0"/>
      <dgm:spPr/>
      <dgm:t>
        <a:bodyPr/>
        <a:lstStyle/>
        <a:p>
          <a:endParaRPr lang="pl-PL"/>
        </a:p>
      </dgm:t>
    </dgm:pt>
    <dgm:pt modelId="{7841431D-0648-42C6-BC98-2A3E327CB1CC}" type="pres">
      <dgm:prSet presAssocID="{95AFADE9-4F85-4BAE-9A12-1FEDFC2B2006}" presName="vertTwo" presStyleCnt="0"/>
      <dgm:spPr/>
      <dgm:t>
        <a:bodyPr/>
        <a:lstStyle/>
        <a:p>
          <a:endParaRPr lang="pl-PL"/>
        </a:p>
      </dgm:t>
    </dgm:pt>
    <dgm:pt modelId="{67EC62B4-B969-4085-A78B-6A8FDEBC6DB4}" type="pres">
      <dgm:prSet presAssocID="{95AFADE9-4F85-4BAE-9A12-1FEDFC2B2006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5CE57A6-2B97-4FBB-B872-EA2D776B3F3D}" type="pres">
      <dgm:prSet presAssocID="{95AFADE9-4F85-4BAE-9A12-1FEDFC2B2006}" presName="horzTwo" presStyleCnt="0"/>
      <dgm:spPr/>
      <dgm:t>
        <a:bodyPr/>
        <a:lstStyle/>
        <a:p>
          <a:endParaRPr lang="pl-PL"/>
        </a:p>
      </dgm:t>
    </dgm:pt>
  </dgm:ptLst>
  <dgm:cxnLst>
    <dgm:cxn modelId="{B9770CAA-58CD-4575-B377-384FEE46D105}" type="presOf" srcId="{D46B5C73-07B8-4FC3-B768-C66B90A1ACBA}" destId="{D93A0341-67C4-4E82-8015-63B9B9F3DF32}" srcOrd="0" destOrd="0" presId="urn:microsoft.com/office/officeart/2005/8/layout/architecture+Icon#1"/>
    <dgm:cxn modelId="{EA165974-4A6A-4083-A03E-3B61F8B73769}" srcId="{C60715AE-27F1-4AF1-9515-2BA761B22BFF}" destId="{7F9ECACE-D128-461F-BA05-43D0E008389C}" srcOrd="0" destOrd="0" parTransId="{6D83EB3C-8BD8-49BD-AB3A-477374CA66A6}" sibTransId="{610F0B91-E72D-4516-97AF-035C04BE3BA3}"/>
    <dgm:cxn modelId="{D775102B-7A8C-4F86-840D-87B8A21F100B}" type="presOf" srcId="{B2DF4718-7456-4022-9F59-9A72DEF1060E}" destId="{CB252828-E124-41CC-93AF-CCD1DB46D57A}" srcOrd="0" destOrd="0" presId="urn:microsoft.com/office/officeart/2005/8/layout/architecture+Icon#1"/>
    <dgm:cxn modelId="{DC514B04-BDC2-4D74-8AB6-88443879E41B}" srcId="{C60715AE-27F1-4AF1-9515-2BA761B22BFF}" destId="{B2DF4718-7456-4022-9F59-9A72DEF1060E}" srcOrd="2" destOrd="0" parTransId="{7FF95132-4E8F-4052-A53B-A420B4878DD9}" sibTransId="{37727130-C385-447A-8A69-C175A1F251FF}"/>
    <dgm:cxn modelId="{7DA755D3-718A-4BC6-8B33-6A8E7CCBE0C2}" type="presOf" srcId="{C60715AE-27F1-4AF1-9515-2BA761B22BFF}" destId="{3DAEA062-2C93-4D9F-B59A-5AFD120C9903}" srcOrd="0" destOrd="0" presId="urn:microsoft.com/office/officeart/2005/8/layout/architecture+Icon#1"/>
    <dgm:cxn modelId="{508EC289-97D2-4F7B-BD23-091AF07E1D72}" srcId="{D46B5C73-07B8-4FC3-B768-C66B90A1ACBA}" destId="{C60715AE-27F1-4AF1-9515-2BA761B22BFF}" srcOrd="0" destOrd="0" parTransId="{60A625B5-D8D0-41C3-AC92-1A1B6EFBA4F9}" sibTransId="{1E151577-CC97-4B76-A9F4-182E0C922AE8}"/>
    <dgm:cxn modelId="{D2D159EC-8659-4209-9BD3-1EA219245221}" type="presOf" srcId="{56A0A660-F25D-49E2-BA01-862B8C8EF5F1}" destId="{6B426F15-2A45-4506-96C1-633E0881263F}" srcOrd="0" destOrd="0" presId="urn:microsoft.com/office/officeart/2005/8/layout/architecture+Icon#1"/>
    <dgm:cxn modelId="{83663D6E-4D70-4E1A-BC7A-A073C5328CEA}" srcId="{C60715AE-27F1-4AF1-9515-2BA761B22BFF}" destId="{56A0A660-F25D-49E2-BA01-862B8C8EF5F1}" srcOrd="1" destOrd="0" parTransId="{F90A45A9-E2F8-4E95-84DA-56CDC799AFD3}" sibTransId="{D5ADCBCE-C7C0-4595-A7AA-93A3CE743D13}"/>
    <dgm:cxn modelId="{77DF377C-5F97-44D2-B608-27DECD6A4AB9}" srcId="{C60715AE-27F1-4AF1-9515-2BA761B22BFF}" destId="{95AFADE9-4F85-4BAE-9A12-1FEDFC2B2006}" srcOrd="3" destOrd="0" parTransId="{6B8282B8-395C-44D3-9E36-5B119673ED9B}" sibTransId="{9F734968-7508-4E9D-9308-B7F8985282A8}"/>
    <dgm:cxn modelId="{14408A30-6390-4EBE-A671-756E00B5ACBC}" type="presOf" srcId="{95AFADE9-4F85-4BAE-9A12-1FEDFC2B2006}" destId="{67EC62B4-B969-4085-A78B-6A8FDEBC6DB4}" srcOrd="0" destOrd="0" presId="urn:microsoft.com/office/officeart/2005/8/layout/architecture+Icon#1"/>
    <dgm:cxn modelId="{FBA4BAAE-37AC-46DF-9840-5C750984661E}" type="presOf" srcId="{7F9ECACE-D128-461F-BA05-43D0E008389C}" destId="{8A350107-BD56-4874-8753-FD01591DD2D0}" srcOrd="0" destOrd="0" presId="urn:microsoft.com/office/officeart/2005/8/layout/architecture+Icon#1"/>
    <dgm:cxn modelId="{748ECB5F-55DE-44B2-9838-4FFEBA757B4C}" type="presParOf" srcId="{D93A0341-67C4-4E82-8015-63B9B9F3DF32}" destId="{49ECF694-5854-4FC8-B094-419C7D88038B}" srcOrd="0" destOrd="0" presId="urn:microsoft.com/office/officeart/2005/8/layout/architecture+Icon#1"/>
    <dgm:cxn modelId="{A5CB6641-47AC-4C02-B61D-77976A27F33B}" type="presParOf" srcId="{49ECF694-5854-4FC8-B094-419C7D88038B}" destId="{3DAEA062-2C93-4D9F-B59A-5AFD120C9903}" srcOrd="0" destOrd="0" presId="urn:microsoft.com/office/officeart/2005/8/layout/architecture+Icon#1"/>
    <dgm:cxn modelId="{1440204E-2751-4456-8536-70238EAE38B9}" type="presParOf" srcId="{49ECF694-5854-4FC8-B094-419C7D88038B}" destId="{556291AA-A435-4477-987F-33C6A9396624}" srcOrd="1" destOrd="0" presId="urn:microsoft.com/office/officeart/2005/8/layout/architecture+Icon#1"/>
    <dgm:cxn modelId="{50C01845-60B9-4F88-969A-E9530959AFD9}" type="presParOf" srcId="{49ECF694-5854-4FC8-B094-419C7D88038B}" destId="{429F9304-BD5E-4A3B-A598-970267DEBF63}" srcOrd="2" destOrd="0" presId="urn:microsoft.com/office/officeart/2005/8/layout/architecture+Icon#1"/>
    <dgm:cxn modelId="{8A6290D7-47D7-4DB4-8232-023CE8B50AC5}" type="presParOf" srcId="{429F9304-BD5E-4A3B-A598-970267DEBF63}" destId="{64A061B1-4A53-4340-80C8-843CB901C4B8}" srcOrd="0" destOrd="0" presId="urn:microsoft.com/office/officeart/2005/8/layout/architecture+Icon#1"/>
    <dgm:cxn modelId="{CA0185A7-5436-404F-B181-FEFA11680A85}" type="presParOf" srcId="{64A061B1-4A53-4340-80C8-843CB901C4B8}" destId="{8A350107-BD56-4874-8753-FD01591DD2D0}" srcOrd="0" destOrd="0" presId="urn:microsoft.com/office/officeart/2005/8/layout/architecture+Icon#1"/>
    <dgm:cxn modelId="{C9C63A02-E4C0-436F-84AD-1B886A4F49B2}" type="presParOf" srcId="{64A061B1-4A53-4340-80C8-843CB901C4B8}" destId="{9D176B2E-4D0B-4558-A5F6-29D07C86052D}" srcOrd="1" destOrd="0" presId="urn:microsoft.com/office/officeart/2005/8/layout/architecture+Icon#1"/>
    <dgm:cxn modelId="{8992684D-0773-4347-8E17-154C55321E41}" type="presParOf" srcId="{429F9304-BD5E-4A3B-A598-970267DEBF63}" destId="{B8B8E755-B6E0-4A48-A9AC-22E7FD58EC40}" srcOrd="1" destOrd="0" presId="urn:microsoft.com/office/officeart/2005/8/layout/architecture+Icon#1"/>
    <dgm:cxn modelId="{7FEF1841-1361-4CCB-8B2B-8AB4BDB67FF6}" type="presParOf" srcId="{429F9304-BD5E-4A3B-A598-970267DEBF63}" destId="{DFEC97D7-8C90-4A88-926A-B8D08401E08A}" srcOrd="2" destOrd="0" presId="urn:microsoft.com/office/officeart/2005/8/layout/architecture+Icon#1"/>
    <dgm:cxn modelId="{9E64492F-BF5A-4071-8720-E3F9FBE52D2E}" type="presParOf" srcId="{DFEC97D7-8C90-4A88-926A-B8D08401E08A}" destId="{6B426F15-2A45-4506-96C1-633E0881263F}" srcOrd="0" destOrd="0" presId="urn:microsoft.com/office/officeart/2005/8/layout/architecture+Icon#1"/>
    <dgm:cxn modelId="{1B10233B-F988-4741-ACD3-4DDB0D3BE0D4}" type="presParOf" srcId="{DFEC97D7-8C90-4A88-926A-B8D08401E08A}" destId="{DFC718C7-0810-4E84-A717-71F9C44C412C}" srcOrd="1" destOrd="0" presId="urn:microsoft.com/office/officeart/2005/8/layout/architecture+Icon#1"/>
    <dgm:cxn modelId="{19584F47-0DED-4CA8-B99F-9E55B4CE82DB}" type="presParOf" srcId="{429F9304-BD5E-4A3B-A598-970267DEBF63}" destId="{90DBE42C-79A8-4C0B-A9DC-75621F46163F}" srcOrd="3" destOrd="0" presId="urn:microsoft.com/office/officeart/2005/8/layout/architecture+Icon#1"/>
    <dgm:cxn modelId="{2358746A-9C16-4105-B5C8-9979569D9543}" type="presParOf" srcId="{429F9304-BD5E-4A3B-A598-970267DEBF63}" destId="{79CA0B60-9A0B-4384-A93F-62E88286CF62}" srcOrd="4" destOrd="0" presId="urn:microsoft.com/office/officeart/2005/8/layout/architecture+Icon#1"/>
    <dgm:cxn modelId="{613C62D5-C670-4DAB-81B6-1416C99613DE}" type="presParOf" srcId="{79CA0B60-9A0B-4384-A93F-62E88286CF62}" destId="{CB252828-E124-41CC-93AF-CCD1DB46D57A}" srcOrd="0" destOrd="0" presId="urn:microsoft.com/office/officeart/2005/8/layout/architecture+Icon#1"/>
    <dgm:cxn modelId="{45EF0908-2851-42C4-9B18-CBCCE9927F4E}" type="presParOf" srcId="{79CA0B60-9A0B-4384-A93F-62E88286CF62}" destId="{96185383-D438-4D4E-A0FE-D04929C684C0}" srcOrd="1" destOrd="0" presId="urn:microsoft.com/office/officeart/2005/8/layout/architecture+Icon#1"/>
    <dgm:cxn modelId="{1470F33F-070D-452D-B344-BD52E395F94B}" type="presParOf" srcId="{429F9304-BD5E-4A3B-A598-970267DEBF63}" destId="{A6009831-6424-4B3F-A188-75382F92C8BC}" srcOrd="5" destOrd="0" presId="urn:microsoft.com/office/officeart/2005/8/layout/architecture+Icon#1"/>
    <dgm:cxn modelId="{84F79430-8C00-416F-B8BE-7018B3107065}" type="presParOf" srcId="{429F9304-BD5E-4A3B-A598-970267DEBF63}" destId="{7841431D-0648-42C6-BC98-2A3E327CB1CC}" srcOrd="6" destOrd="0" presId="urn:microsoft.com/office/officeart/2005/8/layout/architecture+Icon#1"/>
    <dgm:cxn modelId="{EE3869A4-CC34-4D2A-B910-4E18CA3F0200}" type="presParOf" srcId="{7841431D-0648-42C6-BC98-2A3E327CB1CC}" destId="{67EC62B4-B969-4085-A78B-6A8FDEBC6DB4}" srcOrd="0" destOrd="0" presId="urn:microsoft.com/office/officeart/2005/8/layout/architecture+Icon#1"/>
    <dgm:cxn modelId="{4830461B-CA24-41AE-90CE-7A510BBD1492}" type="presParOf" srcId="{7841431D-0648-42C6-BC98-2A3E327CB1CC}" destId="{55CE57A6-2B97-4FBB-B872-EA2D776B3F3D}" srcOrd="1" destOrd="0" presId="urn:microsoft.com/office/officeart/2005/8/layout/architecture+Icon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0F043C-4724-4A0C-9892-EA3D880022FB}" type="doc">
      <dgm:prSet loTypeId="urn:microsoft.com/office/officeart/2005/8/layout/hProcess9" loCatId="process" qsTypeId="urn:microsoft.com/office/officeart/2005/8/quickstyle/3d5" qsCatId="3D" csTypeId="urn:microsoft.com/office/officeart/2005/8/colors/accent1_2" csCatId="accent1" phldr="1"/>
      <dgm:spPr/>
    </dgm:pt>
    <dgm:pt modelId="{284221BE-4497-4C88-8D41-F0C50FA02781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0BE0A332-BFA2-46B9-B192-2E31D2E0BE33}" type="parTrans" cxnId="{0F1AB1C3-7FEA-4CFF-8BFF-3C12FA6953B0}">
      <dgm:prSet/>
      <dgm:spPr/>
      <dgm:t>
        <a:bodyPr/>
        <a:lstStyle/>
        <a:p>
          <a:endParaRPr lang="es-ES"/>
        </a:p>
      </dgm:t>
    </dgm:pt>
    <dgm:pt modelId="{5C8051A6-8939-496B-8A82-0C44A5C73862}" type="sibTrans" cxnId="{0F1AB1C3-7FEA-4CFF-8BFF-3C12FA6953B0}">
      <dgm:prSet/>
      <dgm:spPr/>
      <dgm:t>
        <a:bodyPr/>
        <a:lstStyle/>
        <a:p>
          <a:endParaRPr lang="es-ES"/>
        </a:p>
      </dgm:t>
    </dgm:pt>
    <dgm:pt modelId="{0281BEFD-B68A-41B5-8F49-5DD28FC87A50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B5786C10-1918-4349-8316-E7325DB22B71}" type="parTrans" cxnId="{D64B5282-E2C4-4F31-9AB5-EB09FBFB68B0}">
      <dgm:prSet/>
      <dgm:spPr/>
      <dgm:t>
        <a:bodyPr/>
        <a:lstStyle/>
        <a:p>
          <a:endParaRPr lang="es-ES"/>
        </a:p>
      </dgm:t>
    </dgm:pt>
    <dgm:pt modelId="{CC07C65F-24D1-44B6-801D-EC697A5CE43B}" type="sibTrans" cxnId="{D64B5282-E2C4-4F31-9AB5-EB09FBFB68B0}">
      <dgm:prSet/>
      <dgm:spPr/>
      <dgm:t>
        <a:bodyPr/>
        <a:lstStyle/>
        <a:p>
          <a:endParaRPr lang="es-ES"/>
        </a:p>
      </dgm:t>
    </dgm:pt>
    <dgm:pt modelId="{AF61E6DE-E192-4F38-9A8F-962A3726B1F7}" type="pres">
      <dgm:prSet presAssocID="{DB0F043C-4724-4A0C-9892-EA3D880022FB}" presName="CompostProcess" presStyleCnt="0">
        <dgm:presLayoutVars>
          <dgm:dir/>
          <dgm:resizeHandles val="exact"/>
        </dgm:presLayoutVars>
      </dgm:prSet>
      <dgm:spPr/>
    </dgm:pt>
    <dgm:pt modelId="{9B95E2C0-50C0-4C5D-9A60-3A9972954504}" type="pres">
      <dgm:prSet presAssocID="{DB0F043C-4724-4A0C-9892-EA3D880022FB}" presName="arrow" presStyleLbl="bgShp" presStyleIdx="0" presStyleCnt="1" custScaleX="115448"/>
      <dgm:spPr>
        <a:solidFill>
          <a:schemeClr val="tx2">
            <a:lumMod val="65000"/>
            <a:lumOff val="35000"/>
          </a:schemeClr>
        </a:solidFill>
      </dgm:spPr>
    </dgm:pt>
    <dgm:pt modelId="{440860E8-BEE2-49CF-9974-6C0463FC45D2}" type="pres">
      <dgm:prSet presAssocID="{DB0F043C-4724-4A0C-9892-EA3D880022FB}" presName="linearProcess" presStyleCnt="0"/>
      <dgm:spPr/>
    </dgm:pt>
    <dgm:pt modelId="{B276CBDA-59A1-4F7E-8E00-4CC9DAD4DB0E}" type="pres">
      <dgm:prSet presAssocID="{284221BE-4497-4C88-8D41-F0C50FA02781}" presName="textNode" presStyleLbl="node1" presStyleIdx="0" presStyleCnt="2" custScaleX="132152" custScaleY="122995" custLinFactX="-5140" custLinFactNeighborX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14BDDB-9DC7-455C-A9E2-CA64939D0A0D}" type="pres">
      <dgm:prSet presAssocID="{5C8051A6-8939-496B-8A82-0C44A5C73862}" presName="sibTrans" presStyleCnt="0"/>
      <dgm:spPr/>
    </dgm:pt>
    <dgm:pt modelId="{B5A4E62E-4B8A-403C-A1E6-B79DFAF03DEF}" type="pres">
      <dgm:prSet presAssocID="{0281BEFD-B68A-41B5-8F49-5DD28FC87A50}" presName="textNode" presStyleLbl="node1" presStyleIdx="1" presStyleCnt="2" custScaleX="128882" custScaleY="122995" custLinFactX="-5361" custLinFactNeighborX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0E288D-200D-4CF4-8A0B-9615169A8E61}" type="presOf" srcId="{DB0F043C-4724-4A0C-9892-EA3D880022FB}" destId="{AF61E6DE-E192-4F38-9A8F-962A3726B1F7}" srcOrd="0" destOrd="0" presId="urn:microsoft.com/office/officeart/2005/8/layout/hProcess9"/>
    <dgm:cxn modelId="{D64B5282-E2C4-4F31-9AB5-EB09FBFB68B0}" srcId="{DB0F043C-4724-4A0C-9892-EA3D880022FB}" destId="{0281BEFD-B68A-41B5-8F49-5DD28FC87A50}" srcOrd="1" destOrd="0" parTransId="{B5786C10-1918-4349-8316-E7325DB22B71}" sibTransId="{CC07C65F-24D1-44B6-801D-EC697A5CE43B}"/>
    <dgm:cxn modelId="{0F1AB1C3-7FEA-4CFF-8BFF-3C12FA6953B0}" srcId="{DB0F043C-4724-4A0C-9892-EA3D880022FB}" destId="{284221BE-4497-4C88-8D41-F0C50FA02781}" srcOrd="0" destOrd="0" parTransId="{0BE0A332-BFA2-46B9-B192-2E31D2E0BE33}" sibTransId="{5C8051A6-8939-496B-8A82-0C44A5C73862}"/>
    <dgm:cxn modelId="{EFA26908-9461-49EE-B33A-413228C49967}" type="presOf" srcId="{284221BE-4497-4C88-8D41-F0C50FA02781}" destId="{B276CBDA-59A1-4F7E-8E00-4CC9DAD4DB0E}" srcOrd="0" destOrd="0" presId="urn:microsoft.com/office/officeart/2005/8/layout/hProcess9"/>
    <dgm:cxn modelId="{E8F5D656-E120-4165-BB9B-03B1DA253A8D}" type="presOf" srcId="{0281BEFD-B68A-41B5-8F49-5DD28FC87A50}" destId="{B5A4E62E-4B8A-403C-A1E6-B79DFAF03DEF}" srcOrd="0" destOrd="0" presId="urn:microsoft.com/office/officeart/2005/8/layout/hProcess9"/>
    <dgm:cxn modelId="{35DCDEC8-989C-4F3D-8C44-8B78F9D96E59}" type="presParOf" srcId="{AF61E6DE-E192-4F38-9A8F-962A3726B1F7}" destId="{9B95E2C0-50C0-4C5D-9A60-3A9972954504}" srcOrd="0" destOrd="0" presId="urn:microsoft.com/office/officeart/2005/8/layout/hProcess9"/>
    <dgm:cxn modelId="{3150B498-F538-458B-85B3-EF6FCED1DBE2}" type="presParOf" srcId="{AF61E6DE-E192-4F38-9A8F-962A3726B1F7}" destId="{440860E8-BEE2-49CF-9974-6C0463FC45D2}" srcOrd="1" destOrd="0" presId="urn:microsoft.com/office/officeart/2005/8/layout/hProcess9"/>
    <dgm:cxn modelId="{7409658C-886C-45E1-8364-1C89665FA56B}" type="presParOf" srcId="{440860E8-BEE2-49CF-9974-6C0463FC45D2}" destId="{B276CBDA-59A1-4F7E-8E00-4CC9DAD4DB0E}" srcOrd="0" destOrd="0" presId="urn:microsoft.com/office/officeart/2005/8/layout/hProcess9"/>
    <dgm:cxn modelId="{523043DD-6CBF-4738-B012-F9321BC67201}" type="presParOf" srcId="{440860E8-BEE2-49CF-9974-6C0463FC45D2}" destId="{6814BDDB-9DC7-455C-A9E2-CA64939D0A0D}" srcOrd="1" destOrd="0" presId="urn:microsoft.com/office/officeart/2005/8/layout/hProcess9"/>
    <dgm:cxn modelId="{367B997A-756A-4EFD-94C8-E66A8D970CC3}" type="presParOf" srcId="{440860E8-BEE2-49CF-9974-6C0463FC45D2}" destId="{B5A4E62E-4B8A-403C-A1E6-B79DFAF03DEF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94D92C-810C-4722-8AAB-E313AF56B751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7EA597-4CDD-4878-AE0A-9BF1BF9AE55A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2A068C46-0D26-4E99-9464-7D33393D901B}" type="parTrans" cxnId="{ECE08390-F5EF-4265-8116-A749B00AA216}">
      <dgm:prSet/>
      <dgm:spPr/>
      <dgm:t>
        <a:bodyPr/>
        <a:lstStyle/>
        <a:p>
          <a:endParaRPr lang="es-ES"/>
        </a:p>
      </dgm:t>
    </dgm:pt>
    <dgm:pt modelId="{117FB8D9-677B-4096-91FD-A7F6ED927DE5}" type="sibTrans" cxnId="{ECE08390-F5EF-4265-8116-A749B00AA216}">
      <dgm:prSet/>
      <dgm:spPr/>
      <dgm:t>
        <a:bodyPr/>
        <a:lstStyle/>
        <a:p>
          <a:endParaRPr lang="es-ES"/>
        </a:p>
      </dgm:t>
    </dgm:pt>
    <dgm:pt modelId="{6D914D08-1A2F-42AF-815C-02DA6D611EC2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A1BCE9A7-6EF4-485C-93CE-72036A1633DC}" type="parTrans" cxnId="{837F6C9B-E240-4929-8B4D-C6B1F4EA7479}">
      <dgm:prSet/>
      <dgm:spPr/>
      <dgm:t>
        <a:bodyPr/>
        <a:lstStyle/>
        <a:p>
          <a:endParaRPr lang="es-ES"/>
        </a:p>
      </dgm:t>
    </dgm:pt>
    <dgm:pt modelId="{066AD4B9-ADBB-4137-95A7-C24CE72D1D93}" type="sibTrans" cxnId="{837F6C9B-E240-4929-8B4D-C6B1F4EA7479}">
      <dgm:prSet/>
      <dgm:spPr/>
      <dgm:t>
        <a:bodyPr/>
        <a:lstStyle/>
        <a:p>
          <a:endParaRPr lang="es-ES"/>
        </a:p>
      </dgm:t>
    </dgm:pt>
    <dgm:pt modelId="{FD4DEE5D-2AA9-48EA-99AC-136724C76D8B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9279CDE7-6FA9-4899-A009-7DFB45AE97DC}" type="sibTrans" cxnId="{8EB85899-A5F5-4CA2-A6DB-152ED9DFF215}">
      <dgm:prSet/>
      <dgm:spPr/>
      <dgm:t>
        <a:bodyPr/>
        <a:lstStyle/>
        <a:p>
          <a:endParaRPr lang="es-ES"/>
        </a:p>
      </dgm:t>
    </dgm:pt>
    <dgm:pt modelId="{6A91535F-6C03-4405-9545-0C3054135103}" type="parTrans" cxnId="{8EB85899-A5F5-4CA2-A6DB-152ED9DFF215}">
      <dgm:prSet/>
      <dgm:spPr/>
      <dgm:t>
        <a:bodyPr/>
        <a:lstStyle/>
        <a:p>
          <a:endParaRPr lang="es-ES"/>
        </a:p>
      </dgm:t>
    </dgm:pt>
    <dgm:pt modelId="{8A1BED54-376E-4EA4-BAAA-EB1DAE4F7C25}" type="pres">
      <dgm:prSet presAssocID="{4794D92C-810C-4722-8AAB-E313AF56B75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41DD537-EE09-4521-BEE0-9B5808818EAB}" type="pres">
      <dgm:prSet presAssocID="{B67EA597-4CDD-4878-AE0A-9BF1BF9AE55A}" presName="composite" presStyleCnt="0"/>
      <dgm:spPr/>
    </dgm:pt>
    <dgm:pt modelId="{1B08CCEE-5BA8-416F-A44A-A4479DCD4940}" type="pres">
      <dgm:prSet presAssocID="{B67EA597-4CDD-4878-AE0A-9BF1BF9AE55A}" presName="bentUpArrow1" presStyleLbl="alignImgPlace1" presStyleIdx="0" presStyleCnt="2" custScaleY="77893"/>
      <dgm:spPr/>
      <dgm:t>
        <a:bodyPr/>
        <a:lstStyle/>
        <a:p>
          <a:endParaRPr lang="es-ES"/>
        </a:p>
      </dgm:t>
    </dgm:pt>
    <dgm:pt modelId="{99767D13-2D9B-4248-B53F-F4AEDAB9808D}" type="pres">
      <dgm:prSet presAssocID="{B67EA597-4CDD-4878-AE0A-9BF1BF9AE55A}" presName="ParentText" presStyleLbl="node1" presStyleIdx="0" presStyleCnt="3" custScaleX="113920" custScaleY="118208" custLinFactNeighborX="-24316" custLinFactNeighborY="30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733CFC-6793-450A-B543-34C834897FAA}" type="pres">
      <dgm:prSet presAssocID="{B67EA597-4CDD-4878-AE0A-9BF1BF9AE55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F8D628B-2255-4AE0-A7BC-ACE663D44F37}" type="pres">
      <dgm:prSet presAssocID="{117FB8D9-677B-4096-91FD-A7F6ED927DE5}" presName="sibTrans" presStyleCnt="0"/>
      <dgm:spPr/>
    </dgm:pt>
    <dgm:pt modelId="{AD9D77E9-05DE-478B-A0CC-0FB8256B4941}" type="pres">
      <dgm:prSet presAssocID="{FD4DEE5D-2AA9-48EA-99AC-136724C76D8B}" presName="composite" presStyleCnt="0"/>
      <dgm:spPr/>
    </dgm:pt>
    <dgm:pt modelId="{5B5F606A-EC68-4BED-94E5-8572E0207F74}" type="pres">
      <dgm:prSet presAssocID="{FD4DEE5D-2AA9-48EA-99AC-136724C76D8B}" presName="bentUpArrow1" presStyleLbl="alignImgPlace1" presStyleIdx="1" presStyleCnt="2"/>
      <dgm:spPr/>
    </dgm:pt>
    <dgm:pt modelId="{F7FFDF61-8AE1-4F45-81B2-1E90C331F1B8}" type="pres">
      <dgm:prSet presAssocID="{FD4DEE5D-2AA9-48EA-99AC-136724C76D8B}" presName="ParentText" presStyleLbl="node1" presStyleIdx="1" presStyleCnt="3" custScaleX="104817" custScaleY="1162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047675-A417-413D-836E-6B29783F88F5}" type="pres">
      <dgm:prSet presAssocID="{FD4DEE5D-2AA9-48EA-99AC-136724C76D8B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354DC99-FE85-4741-ACEE-FEC2E374A8FA}" type="pres">
      <dgm:prSet presAssocID="{9279CDE7-6FA9-4899-A009-7DFB45AE97DC}" presName="sibTrans" presStyleCnt="0"/>
      <dgm:spPr/>
    </dgm:pt>
    <dgm:pt modelId="{6D575D8A-89BF-4337-9DE8-53626E6030E2}" type="pres">
      <dgm:prSet presAssocID="{6D914D08-1A2F-42AF-815C-02DA6D611EC2}" presName="composite" presStyleCnt="0"/>
      <dgm:spPr/>
    </dgm:pt>
    <dgm:pt modelId="{75C1681C-B12F-4239-BFE9-9084116F609D}" type="pres">
      <dgm:prSet presAssocID="{6D914D08-1A2F-42AF-815C-02DA6D611EC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7F6C9B-E240-4929-8B4D-C6B1F4EA7479}" srcId="{4794D92C-810C-4722-8AAB-E313AF56B751}" destId="{6D914D08-1A2F-42AF-815C-02DA6D611EC2}" srcOrd="2" destOrd="0" parTransId="{A1BCE9A7-6EF4-485C-93CE-72036A1633DC}" sibTransId="{066AD4B9-ADBB-4137-95A7-C24CE72D1D93}"/>
    <dgm:cxn modelId="{9FB543D6-E062-4A72-A394-28686266D443}" type="presOf" srcId="{6D914D08-1A2F-42AF-815C-02DA6D611EC2}" destId="{75C1681C-B12F-4239-BFE9-9084116F609D}" srcOrd="0" destOrd="0" presId="urn:microsoft.com/office/officeart/2005/8/layout/StepDownProcess"/>
    <dgm:cxn modelId="{8EB85899-A5F5-4CA2-A6DB-152ED9DFF215}" srcId="{4794D92C-810C-4722-8AAB-E313AF56B751}" destId="{FD4DEE5D-2AA9-48EA-99AC-136724C76D8B}" srcOrd="1" destOrd="0" parTransId="{6A91535F-6C03-4405-9545-0C3054135103}" sibTransId="{9279CDE7-6FA9-4899-A009-7DFB45AE97DC}"/>
    <dgm:cxn modelId="{ECE08390-F5EF-4265-8116-A749B00AA216}" srcId="{4794D92C-810C-4722-8AAB-E313AF56B751}" destId="{B67EA597-4CDD-4878-AE0A-9BF1BF9AE55A}" srcOrd="0" destOrd="0" parTransId="{2A068C46-0D26-4E99-9464-7D33393D901B}" sibTransId="{117FB8D9-677B-4096-91FD-A7F6ED927DE5}"/>
    <dgm:cxn modelId="{63FAC8CC-81C6-4E50-8707-9F0E0DBD28CE}" type="presOf" srcId="{B67EA597-4CDD-4878-AE0A-9BF1BF9AE55A}" destId="{99767D13-2D9B-4248-B53F-F4AEDAB9808D}" srcOrd="0" destOrd="0" presId="urn:microsoft.com/office/officeart/2005/8/layout/StepDownProcess"/>
    <dgm:cxn modelId="{7E911916-0EEE-45B7-BFD6-7A89D8B75725}" type="presOf" srcId="{FD4DEE5D-2AA9-48EA-99AC-136724C76D8B}" destId="{F7FFDF61-8AE1-4F45-81B2-1E90C331F1B8}" srcOrd="0" destOrd="0" presId="urn:microsoft.com/office/officeart/2005/8/layout/StepDownProcess"/>
    <dgm:cxn modelId="{5A507340-AA7E-482F-AE7A-53AD93E6E210}" type="presOf" srcId="{4794D92C-810C-4722-8AAB-E313AF56B751}" destId="{8A1BED54-376E-4EA4-BAAA-EB1DAE4F7C25}" srcOrd="0" destOrd="0" presId="urn:microsoft.com/office/officeart/2005/8/layout/StepDownProcess"/>
    <dgm:cxn modelId="{E8E12154-860E-4957-848C-537CF64B0F2B}" type="presParOf" srcId="{8A1BED54-376E-4EA4-BAAA-EB1DAE4F7C25}" destId="{141DD537-EE09-4521-BEE0-9B5808818EAB}" srcOrd="0" destOrd="0" presId="urn:microsoft.com/office/officeart/2005/8/layout/StepDownProcess"/>
    <dgm:cxn modelId="{E27E1931-B2E2-41F2-B417-5721E7913BE0}" type="presParOf" srcId="{141DD537-EE09-4521-BEE0-9B5808818EAB}" destId="{1B08CCEE-5BA8-416F-A44A-A4479DCD4940}" srcOrd="0" destOrd="0" presId="urn:microsoft.com/office/officeart/2005/8/layout/StepDownProcess"/>
    <dgm:cxn modelId="{148AAC4E-2312-4AB4-8361-55BF60695A3D}" type="presParOf" srcId="{141DD537-EE09-4521-BEE0-9B5808818EAB}" destId="{99767D13-2D9B-4248-B53F-F4AEDAB9808D}" srcOrd="1" destOrd="0" presId="urn:microsoft.com/office/officeart/2005/8/layout/StepDownProcess"/>
    <dgm:cxn modelId="{E2E0EF62-F310-41EC-A408-12A9C0A81180}" type="presParOf" srcId="{141DD537-EE09-4521-BEE0-9B5808818EAB}" destId="{08733CFC-6793-450A-B543-34C834897FAA}" srcOrd="2" destOrd="0" presId="urn:microsoft.com/office/officeart/2005/8/layout/StepDownProcess"/>
    <dgm:cxn modelId="{AEF48CCD-E429-4AD5-B9CB-F57271DDE673}" type="presParOf" srcId="{8A1BED54-376E-4EA4-BAAA-EB1DAE4F7C25}" destId="{2F8D628B-2255-4AE0-A7BC-ACE663D44F37}" srcOrd="1" destOrd="0" presId="urn:microsoft.com/office/officeart/2005/8/layout/StepDownProcess"/>
    <dgm:cxn modelId="{A9AF01DF-266A-4265-906E-7D218707A41C}" type="presParOf" srcId="{8A1BED54-376E-4EA4-BAAA-EB1DAE4F7C25}" destId="{AD9D77E9-05DE-478B-A0CC-0FB8256B4941}" srcOrd="2" destOrd="0" presId="urn:microsoft.com/office/officeart/2005/8/layout/StepDownProcess"/>
    <dgm:cxn modelId="{57596A5F-2E34-4C13-9C57-1AC34CC0D1CF}" type="presParOf" srcId="{AD9D77E9-05DE-478B-A0CC-0FB8256B4941}" destId="{5B5F606A-EC68-4BED-94E5-8572E0207F74}" srcOrd="0" destOrd="0" presId="urn:microsoft.com/office/officeart/2005/8/layout/StepDownProcess"/>
    <dgm:cxn modelId="{55F37977-2158-4C67-9F1D-7B08FF0C3AEA}" type="presParOf" srcId="{AD9D77E9-05DE-478B-A0CC-0FB8256B4941}" destId="{F7FFDF61-8AE1-4F45-81B2-1E90C331F1B8}" srcOrd="1" destOrd="0" presId="urn:microsoft.com/office/officeart/2005/8/layout/StepDownProcess"/>
    <dgm:cxn modelId="{8752206A-3308-4351-8BB1-2C6A31D29BDB}" type="presParOf" srcId="{AD9D77E9-05DE-478B-A0CC-0FB8256B4941}" destId="{85047675-A417-413D-836E-6B29783F88F5}" srcOrd="2" destOrd="0" presId="urn:microsoft.com/office/officeart/2005/8/layout/StepDownProcess"/>
    <dgm:cxn modelId="{96CDA834-1363-46C4-9C2D-7A96BF45710D}" type="presParOf" srcId="{8A1BED54-376E-4EA4-BAAA-EB1DAE4F7C25}" destId="{3354DC99-FE85-4741-ACEE-FEC2E374A8FA}" srcOrd="3" destOrd="0" presId="urn:microsoft.com/office/officeart/2005/8/layout/StepDownProcess"/>
    <dgm:cxn modelId="{DCDDD19F-07B1-4BA7-AFAD-FABC28F8F929}" type="presParOf" srcId="{8A1BED54-376E-4EA4-BAAA-EB1DAE4F7C25}" destId="{6D575D8A-89BF-4337-9DE8-53626E6030E2}" srcOrd="4" destOrd="0" presId="urn:microsoft.com/office/officeart/2005/8/layout/StepDownProcess"/>
    <dgm:cxn modelId="{1C69E937-9C17-4DB6-891F-A726522F00BE}" type="presParOf" srcId="{6D575D8A-89BF-4337-9DE8-53626E6030E2}" destId="{75C1681C-B12F-4239-BFE9-9084116F609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E372E5-7A04-4B8C-B6D2-430AF940CEA4}" type="doc">
      <dgm:prSet loTypeId="urn:microsoft.com/office/officeart/2005/8/layout/process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208E7C6-D58F-45B4-92AB-14F29942B123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11232642-816E-4471-BFC9-9CAEDCA484BB}" type="parTrans" cxnId="{8D336873-6A16-4796-8685-173E69592A97}">
      <dgm:prSet/>
      <dgm:spPr/>
      <dgm:t>
        <a:bodyPr/>
        <a:lstStyle/>
        <a:p>
          <a:endParaRPr lang="es-ES"/>
        </a:p>
      </dgm:t>
    </dgm:pt>
    <dgm:pt modelId="{7D942F53-3E03-4F86-B165-3456A3166A4F}" type="sibTrans" cxnId="{8D336873-6A16-4796-8685-173E69592A97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endParaRPr lang="es-ES">
            <a:solidFill>
              <a:schemeClr val="tx2">
                <a:lumMod val="75000"/>
                <a:lumOff val="25000"/>
              </a:schemeClr>
            </a:solidFill>
          </a:endParaRPr>
        </a:p>
      </dgm:t>
    </dgm:pt>
    <dgm:pt modelId="{3F88E0C5-5691-488D-9645-BCA4D6940DE5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277FD0D6-DF69-4BBB-AA5D-E7A43110BCC3}" type="parTrans" cxnId="{74474AA1-A221-484C-8AA9-88381424C4A9}">
      <dgm:prSet/>
      <dgm:spPr/>
      <dgm:t>
        <a:bodyPr/>
        <a:lstStyle/>
        <a:p>
          <a:endParaRPr lang="es-ES"/>
        </a:p>
      </dgm:t>
    </dgm:pt>
    <dgm:pt modelId="{A58E52F3-BEED-4C6D-99CE-A23A05643591}" type="sibTrans" cxnId="{74474AA1-A221-484C-8AA9-88381424C4A9}">
      <dgm:prSet/>
      <dgm:spPr/>
      <dgm:t>
        <a:bodyPr/>
        <a:lstStyle/>
        <a:p>
          <a:endParaRPr lang="es-ES"/>
        </a:p>
      </dgm:t>
    </dgm:pt>
    <dgm:pt modelId="{A79D47A6-972A-4DA2-ACE2-13E341410906}" type="pres">
      <dgm:prSet presAssocID="{7FE372E5-7A04-4B8C-B6D2-430AF940CEA4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15DDA13-FFB6-49BE-9997-F81A19799687}" type="pres">
      <dgm:prSet presAssocID="{3208E7C6-D58F-45B4-92AB-14F29942B123}" presName="node" presStyleLbl="node1" presStyleIdx="0" presStyleCnt="2" custScaleX="353206" custScaleY="318724" custLinFactNeighborX="-98279" custLinFactNeighborY="879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FFCB4C-D84B-4BF4-AEAE-C9D1387F762E}" type="pres">
      <dgm:prSet presAssocID="{7D942F53-3E03-4F86-B165-3456A3166A4F}" presName="sibTrans" presStyleLbl="sibTrans2D1" presStyleIdx="0" presStyleCnt="1" custAng="16185069" custScaleX="652858" custScaleY="316765" custLinFactX="900000" custLinFactY="61796" custLinFactNeighborX="994201" custLinFactNeighborY="100000"/>
      <dgm:spPr>
        <a:prstGeom prst="curvedLeftArrow">
          <a:avLst/>
        </a:prstGeom>
      </dgm:spPr>
      <dgm:t>
        <a:bodyPr/>
        <a:lstStyle/>
        <a:p>
          <a:endParaRPr lang="es-ES"/>
        </a:p>
      </dgm:t>
    </dgm:pt>
    <dgm:pt modelId="{01250C2F-D011-494E-A2BA-BB408CC2F5D9}" type="pres">
      <dgm:prSet presAssocID="{7D942F53-3E03-4F86-B165-3456A3166A4F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FA5952B6-BB73-4F3C-8C1F-B4ADFD215BF1}" type="pres">
      <dgm:prSet presAssocID="{3F88E0C5-5691-488D-9645-BCA4D6940DE5}" presName="node" presStyleLbl="node1" presStyleIdx="1" presStyleCnt="2" custScaleX="354789" custScaleY="311242" custLinFactNeighborX="-96334" custLinFactNeighborY="9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12CEB07-305E-49CA-92CE-FBCE8B7180FB}" type="presOf" srcId="{3208E7C6-D58F-45B4-92AB-14F29942B123}" destId="{215DDA13-FFB6-49BE-9997-F81A19799687}" srcOrd="0" destOrd="0" presId="urn:microsoft.com/office/officeart/2005/8/layout/process2"/>
    <dgm:cxn modelId="{74474AA1-A221-484C-8AA9-88381424C4A9}" srcId="{7FE372E5-7A04-4B8C-B6D2-430AF940CEA4}" destId="{3F88E0C5-5691-488D-9645-BCA4D6940DE5}" srcOrd="1" destOrd="0" parTransId="{277FD0D6-DF69-4BBB-AA5D-E7A43110BCC3}" sibTransId="{A58E52F3-BEED-4C6D-99CE-A23A05643591}"/>
    <dgm:cxn modelId="{1B644779-E3AD-4CD9-B9FC-49E5993920C4}" type="presOf" srcId="{7FE372E5-7A04-4B8C-B6D2-430AF940CEA4}" destId="{A79D47A6-972A-4DA2-ACE2-13E341410906}" srcOrd="0" destOrd="0" presId="urn:microsoft.com/office/officeart/2005/8/layout/process2"/>
    <dgm:cxn modelId="{079AFF13-7334-4437-8B87-7BC4EF3F09AF}" type="presOf" srcId="{7D942F53-3E03-4F86-B165-3456A3166A4F}" destId="{78FFCB4C-D84B-4BF4-AEAE-C9D1387F762E}" srcOrd="0" destOrd="0" presId="urn:microsoft.com/office/officeart/2005/8/layout/process2"/>
    <dgm:cxn modelId="{8D336873-6A16-4796-8685-173E69592A97}" srcId="{7FE372E5-7A04-4B8C-B6D2-430AF940CEA4}" destId="{3208E7C6-D58F-45B4-92AB-14F29942B123}" srcOrd="0" destOrd="0" parTransId="{11232642-816E-4471-BFC9-9CAEDCA484BB}" sibTransId="{7D942F53-3E03-4F86-B165-3456A3166A4F}"/>
    <dgm:cxn modelId="{711ED6D8-7C31-4C08-922E-190BFEFB15A5}" type="presOf" srcId="{3F88E0C5-5691-488D-9645-BCA4D6940DE5}" destId="{FA5952B6-BB73-4F3C-8C1F-B4ADFD215BF1}" srcOrd="0" destOrd="0" presId="urn:microsoft.com/office/officeart/2005/8/layout/process2"/>
    <dgm:cxn modelId="{F3F146A3-B254-4617-B772-6DE8D3D22E70}" type="presOf" srcId="{7D942F53-3E03-4F86-B165-3456A3166A4F}" destId="{01250C2F-D011-494E-A2BA-BB408CC2F5D9}" srcOrd="1" destOrd="0" presId="urn:microsoft.com/office/officeart/2005/8/layout/process2"/>
    <dgm:cxn modelId="{015AE92B-ABD5-4BDA-B0C6-01901D74AF63}" type="presParOf" srcId="{A79D47A6-972A-4DA2-ACE2-13E341410906}" destId="{215DDA13-FFB6-49BE-9997-F81A19799687}" srcOrd="0" destOrd="0" presId="urn:microsoft.com/office/officeart/2005/8/layout/process2"/>
    <dgm:cxn modelId="{C61EBAE6-BAD0-4F7C-8923-954DF5215AFA}" type="presParOf" srcId="{A79D47A6-972A-4DA2-ACE2-13E341410906}" destId="{78FFCB4C-D84B-4BF4-AEAE-C9D1387F762E}" srcOrd="1" destOrd="0" presId="urn:microsoft.com/office/officeart/2005/8/layout/process2"/>
    <dgm:cxn modelId="{06F2F58F-C700-4C2E-B1A0-4E7A9DA122A8}" type="presParOf" srcId="{78FFCB4C-D84B-4BF4-AEAE-C9D1387F762E}" destId="{01250C2F-D011-494E-A2BA-BB408CC2F5D9}" srcOrd="0" destOrd="0" presId="urn:microsoft.com/office/officeart/2005/8/layout/process2"/>
    <dgm:cxn modelId="{4829E311-9AB3-4373-BA78-04152EF78E43}" type="presParOf" srcId="{A79D47A6-972A-4DA2-ACE2-13E341410906}" destId="{FA5952B6-BB73-4F3C-8C1F-B4ADFD215BF1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E00EE-C483-465D-A7DB-62C0B2EE8D7A}">
      <dsp:nvSpPr>
        <dsp:cNvPr id="0" name=""/>
        <dsp:cNvSpPr/>
      </dsp:nvSpPr>
      <dsp:spPr>
        <a:xfrm>
          <a:off x="0" y="3861694"/>
          <a:ext cx="7138987" cy="6335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Future</a:t>
          </a:r>
          <a:r>
            <a:rPr lang="en-US" sz="2200" b="0" kern="1200" dirty="0" smtClean="0">
              <a:solidFill>
                <a:srgbClr val="FF0000"/>
              </a:solidFill>
            </a:rPr>
            <a:t> </a:t>
          </a:r>
          <a:r>
            <a:rPr lang="en-US" sz="2200" b="0" kern="1200" dirty="0" smtClean="0">
              <a:solidFill>
                <a:schemeClr val="bg1"/>
              </a:solidFill>
            </a:rPr>
            <a:t>plans</a:t>
          </a:r>
          <a:endParaRPr lang="pl-PL" sz="2200" b="0" kern="1200" dirty="0">
            <a:solidFill>
              <a:schemeClr val="bg1"/>
            </a:solidFill>
          </a:endParaRPr>
        </a:p>
      </dsp:txBody>
      <dsp:txXfrm>
        <a:off x="0" y="3861694"/>
        <a:ext cx="7138987" cy="633543"/>
      </dsp:txXfrm>
    </dsp:sp>
    <dsp:sp modelId="{23F787B8-B68C-4BB3-89E7-8E35E39B8A42}">
      <dsp:nvSpPr>
        <dsp:cNvPr id="0" name=""/>
        <dsp:cNvSpPr/>
      </dsp:nvSpPr>
      <dsp:spPr>
        <a:xfrm rot="10800000">
          <a:off x="0" y="2896808"/>
          <a:ext cx="7138987" cy="974389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Demo of monitoring system</a:t>
          </a:r>
          <a:endParaRPr lang="pl-PL" sz="2200" kern="1200" dirty="0"/>
        </a:p>
      </dsp:txBody>
      <dsp:txXfrm rot="10800000">
        <a:off x="0" y="2896808"/>
        <a:ext cx="7138987" cy="633129"/>
      </dsp:txXfrm>
    </dsp:sp>
    <dsp:sp modelId="{C1397ED5-6042-42A6-B24D-689528CD606C}">
      <dsp:nvSpPr>
        <dsp:cNvPr id="0" name=""/>
        <dsp:cNvSpPr/>
      </dsp:nvSpPr>
      <dsp:spPr>
        <a:xfrm rot="10800000">
          <a:off x="0" y="1931922"/>
          <a:ext cx="7138987" cy="974389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dirty="0" smtClean="0"/>
            <a:t>Downloadable metrics</a:t>
          </a:r>
          <a:endParaRPr lang="en-US" sz="2200" kern="1200" noProof="0" dirty="0"/>
        </a:p>
      </dsp:txBody>
      <dsp:txXfrm rot="10800000">
        <a:off x="0" y="1931922"/>
        <a:ext cx="7138987" cy="633129"/>
      </dsp:txXfrm>
    </dsp:sp>
    <dsp:sp modelId="{8CE245FE-1E24-4C6D-A49B-29B77D9B5B5F}">
      <dsp:nvSpPr>
        <dsp:cNvPr id="0" name=""/>
        <dsp:cNvSpPr/>
      </dsp:nvSpPr>
      <dsp:spPr>
        <a:xfrm rot="10800000">
          <a:off x="0" y="967036"/>
          <a:ext cx="7138987" cy="974389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dirty="0" smtClean="0"/>
            <a:t>How does MOAVI work?</a:t>
          </a:r>
          <a:endParaRPr lang="en-US" sz="2200" kern="1200" noProof="0" dirty="0"/>
        </a:p>
      </dsp:txBody>
      <dsp:txXfrm rot="10800000">
        <a:off x="0" y="967036"/>
        <a:ext cx="7138987" cy="633129"/>
      </dsp:txXfrm>
    </dsp:sp>
    <dsp:sp modelId="{9BD28974-3D29-4471-9053-E4D47623F06F}">
      <dsp:nvSpPr>
        <dsp:cNvPr id="0" name=""/>
        <dsp:cNvSpPr/>
      </dsp:nvSpPr>
      <dsp:spPr>
        <a:xfrm rot="10800000">
          <a:off x="0" y="2149"/>
          <a:ext cx="7138987" cy="974389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Carried out studies</a:t>
          </a:r>
          <a:endParaRPr lang="pl-PL" sz="2200" kern="1200" dirty="0"/>
        </a:p>
      </dsp:txBody>
      <dsp:txXfrm rot="10800000">
        <a:off x="0" y="2149"/>
        <a:ext cx="7138987" cy="633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EA062-2C93-4D9F-B59A-5AFD120C9903}">
      <dsp:nvSpPr>
        <dsp:cNvPr id="0" name=""/>
        <dsp:cNvSpPr/>
      </dsp:nvSpPr>
      <dsp:spPr>
        <a:xfrm>
          <a:off x="1153" y="2344345"/>
          <a:ext cx="7136679" cy="2152070"/>
        </a:xfrm>
        <a:prstGeom prst="roundRect">
          <a:avLst>
            <a:gd name="adj" fmla="val 10000"/>
          </a:avLst>
        </a:prstGeom>
        <a:solidFill>
          <a:schemeClr val="accent4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smtClean="0"/>
            <a:t>Signal-Based, No-Reference Metrics</a:t>
          </a:r>
          <a:endParaRPr lang="pl-PL" sz="5600" kern="1200" dirty="0"/>
        </a:p>
      </dsp:txBody>
      <dsp:txXfrm>
        <a:off x="64185" y="2407377"/>
        <a:ext cx="7010615" cy="2026006"/>
      </dsp:txXfrm>
    </dsp:sp>
    <dsp:sp modelId="{8A350107-BD56-4874-8753-FD01591DD2D0}">
      <dsp:nvSpPr>
        <dsp:cNvPr id="0" name=""/>
        <dsp:cNvSpPr/>
      </dsp:nvSpPr>
      <dsp:spPr>
        <a:xfrm>
          <a:off x="1153" y="972"/>
          <a:ext cx="1678428" cy="2152070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Capturing Artifacts</a:t>
          </a:r>
          <a:endParaRPr lang="pl-PL" sz="1700" kern="1200" dirty="0"/>
        </a:p>
      </dsp:txBody>
      <dsp:txXfrm>
        <a:off x="50312" y="50131"/>
        <a:ext cx="1580110" cy="2053752"/>
      </dsp:txXfrm>
    </dsp:sp>
    <dsp:sp modelId="{6B426F15-2A45-4506-96C1-633E0881263F}">
      <dsp:nvSpPr>
        <dsp:cNvPr id="0" name=""/>
        <dsp:cNvSpPr/>
      </dsp:nvSpPr>
      <dsp:spPr>
        <a:xfrm>
          <a:off x="1820570" y="972"/>
          <a:ext cx="1678428" cy="2152070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Processing Artifacts</a:t>
          </a:r>
          <a:endParaRPr lang="pl-PL" sz="1700" kern="1200" dirty="0"/>
        </a:p>
      </dsp:txBody>
      <dsp:txXfrm>
        <a:off x="1869729" y="50131"/>
        <a:ext cx="1580110" cy="2053752"/>
      </dsp:txXfrm>
    </dsp:sp>
    <dsp:sp modelId="{CB252828-E124-41CC-93AF-CCD1DB46D57A}">
      <dsp:nvSpPr>
        <dsp:cNvPr id="0" name=""/>
        <dsp:cNvSpPr/>
      </dsp:nvSpPr>
      <dsp:spPr>
        <a:xfrm>
          <a:off x="3639987" y="972"/>
          <a:ext cx="1678428" cy="2152070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Transmission Artifacts</a:t>
          </a:r>
          <a:endParaRPr lang="pl-PL" sz="1700" kern="1200" dirty="0"/>
        </a:p>
      </dsp:txBody>
      <dsp:txXfrm>
        <a:off x="3689146" y="50131"/>
        <a:ext cx="1580110" cy="2053752"/>
      </dsp:txXfrm>
    </dsp:sp>
    <dsp:sp modelId="{67EC62B4-B969-4085-A78B-6A8FDEBC6DB4}">
      <dsp:nvSpPr>
        <dsp:cNvPr id="0" name=""/>
        <dsp:cNvSpPr/>
      </dsp:nvSpPr>
      <dsp:spPr>
        <a:xfrm>
          <a:off x="5459404" y="972"/>
          <a:ext cx="1678428" cy="2152070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Displaying Artifacts</a:t>
          </a:r>
          <a:endParaRPr lang="pl-PL" sz="1700" kern="1200" dirty="0"/>
        </a:p>
      </dsp:txBody>
      <dsp:txXfrm>
        <a:off x="5508563" y="50131"/>
        <a:ext cx="1580110" cy="2053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5E2C0-50C0-4C5D-9A60-3A9972954504}">
      <dsp:nvSpPr>
        <dsp:cNvPr id="0" name=""/>
        <dsp:cNvSpPr/>
      </dsp:nvSpPr>
      <dsp:spPr>
        <a:xfrm>
          <a:off x="72009" y="0"/>
          <a:ext cx="7560836" cy="4535761"/>
        </a:xfrm>
        <a:prstGeom prst="rightArrow">
          <a:avLst/>
        </a:prstGeom>
        <a:solidFill>
          <a:schemeClr val="tx2">
            <a:lumMod val="65000"/>
            <a:lumOff val="3500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6CBDA-59A1-4F7E-8E00-4CC9DAD4DB0E}">
      <dsp:nvSpPr>
        <dsp:cNvPr id="0" name=""/>
        <dsp:cNvSpPr/>
      </dsp:nvSpPr>
      <dsp:spPr>
        <a:xfrm>
          <a:off x="138910" y="1152128"/>
          <a:ext cx="3054636" cy="223150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247843" y="1261061"/>
        <a:ext cx="2836770" cy="2013637"/>
      </dsp:txXfrm>
    </dsp:sp>
    <dsp:sp modelId="{B5A4E62E-4B8A-403C-A1E6-B79DFAF03DEF}">
      <dsp:nvSpPr>
        <dsp:cNvPr id="0" name=""/>
        <dsp:cNvSpPr/>
      </dsp:nvSpPr>
      <dsp:spPr>
        <a:xfrm>
          <a:off x="3573681" y="1152128"/>
          <a:ext cx="2979051" cy="223150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3682614" y="1261061"/>
        <a:ext cx="2761185" cy="20136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8CCEE-5BA8-416F-A44A-A4479DCD4940}">
      <dsp:nvSpPr>
        <dsp:cNvPr id="0" name=""/>
        <dsp:cNvSpPr/>
      </dsp:nvSpPr>
      <dsp:spPr>
        <a:xfrm rot="5400000">
          <a:off x="1830606" y="1461427"/>
          <a:ext cx="921133" cy="13463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767D13-2D9B-4248-B53F-F4AEDAB9808D}">
      <dsp:nvSpPr>
        <dsp:cNvPr id="0" name=""/>
        <dsp:cNvSpPr/>
      </dsp:nvSpPr>
      <dsp:spPr>
        <a:xfrm>
          <a:off x="763961" y="66396"/>
          <a:ext cx="2267850" cy="164717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844384" y="146819"/>
        <a:ext cx="2107004" cy="1486326"/>
      </dsp:txXfrm>
    </dsp:sp>
    <dsp:sp modelId="{08733CFC-6793-450A-B543-34C834897FAA}">
      <dsp:nvSpPr>
        <dsp:cNvPr id="0" name=""/>
        <dsp:cNvSpPr/>
      </dsp:nvSpPr>
      <dsp:spPr>
        <a:xfrm>
          <a:off x="3377324" y="283430"/>
          <a:ext cx="1447874" cy="112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F606A-EC68-4BED-94E5-8572E0207F74}">
      <dsp:nvSpPr>
        <dsp:cNvPr id="0" name=""/>
        <dsp:cNvSpPr/>
      </dsp:nvSpPr>
      <dsp:spPr>
        <a:xfrm rot="5400000">
          <a:off x="3326324" y="3008980"/>
          <a:ext cx="1182562" cy="13463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FFDF61-8AE1-4F45-81B2-1E90C331F1B8}">
      <dsp:nvSpPr>
        <dsp:cNvPr id="0" name=""/>
        <dsp:cNvSpPr/>
      </dsp:nvSpPr>
      <dsp:spPr>
        <a:xfrm>
          <a:off x="2965070" y="1585126"/>
          <a:ext cx="2086633" cy="1619373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3044136" y="1664192"/>
        <a:ext cx="1928501" cy="1461241"/>
      </dsp:txXfrm>
    </dsp:sp>
    <dsp:sp modelId="{85047675-A417-413D-836E-6B29783F88F5}">
      <dsp:nvSpPr>
        <dsp:cNvPr id="0" name=""/>
        <dsp:cNvSpPr/>
      </dsp:nvSpPr>
      <dsp:spPr>
        <a:xfrm>
          <a:off x="5003756" y="1830983"/>
          <a:ext cx="1447874" cy="112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1681C-B12F-4239-BFE9-9084116F609D}">
      <dsp:nvSpPr>
        <dsp:cNvPr id="0" name=""/>
        <dsp:cNvSpPr/>
      </dsp:nvSpPr>
      <dsp:spPr>
        <a:xfrm>
          <a:off x="4682111" y="3263393"/>
          <a:ext cx="1990739" cy="139345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800" kern="1200" dirty="0"/>
        </a:p>
      </dsp:txBody>
      <dsp:txXfrm>
        <a:off x="4750146" y="3331428"/>
        <a:ext cx="1854669" cy="12573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DDA13-FFB6-49BE-9997-F81A19799687}">
      <dsp:nvSpPr>
        <dsp:cNvPr id="0" name=""/>
        <dsp:cNvSpPr/>
      </dsp:nvSpPr>
      <dsp:spPr>
        <a:xfrm>
          <a:off x="268040" y="92525"/>
          <a:ext cx="4170971" cy="2090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400" kern="1200" dirty="0"/>
        </a:p>
      </dsp:txBody>
      <dsp:txXfrm>
        <a:off x="329283" y="153768"/>
        <a:ext cx="4048485" cy="1968501"/>
      </dsp:txXfrm>
    </dsp:sp>
    <dsp:sp modelId="{78FFCB4C-D84B-4BF4-AEAE-C9D1387F762E}">
      <dsp:nvSpPr>
        <dsp:cNvPr id="0" name=""/>
        <dsp:cNvSpPr/>
      </dsp:nvSpPr>
      <dsp:spPr>
        <a:xfrm rot="21550805">
          <a:off x="5162606" y="2312541"/>
          <a:ext cx="1164935" cy="935160"/>
        </a:xfrm>
        <a:prstGeom prst="curvedLeftArrow">
          <a:avLst/>
        </a:prstGeom>
        <a:solidFill>
          <a:schemeClr val="tx2">
            <a:lumMod val="75000"/>
            <a:lumOff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500" kern="1200">
            <a:solidFill>
              <a:schemeClr val="tx2">
                <a:lumMod val="75000"/>
                <a:lumOff val="25000"/>
              </a:schemeClr>
            </a:solidFill>
          </a:endParaRPr>
        </a:p>
      </dsp:txBody>
      <dsp:txXfrm rot="-5400000">
        <a:off x="5324265" y="2339935"/>
        <a:ext cx="561096" cy="884387"/>
      </dsp:txXfrm>
    </dsp:sp>
    <dsp:sp modelId="{FA5952B6-BB73-4F3C-8C1F-B4ADFD215BF1}">
      <dsp:nvSpPr>
        <dsp:cNvPr id="0" name=""/>
        <dsp:cNvSpPr/>
      </dsp:nvSpPr>
      <dsp:spPr>
        <a:xfrm>
          <a:off x="281662" y="2421415"/>
          <a:ext cx="4189664" cy="204190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400" kern="1200" dirty="0"/>
        </a:p>
      </dsp:txBody>
      <dsp:txXfrm>
        <a:off x="341467" y="2481220"/>
        <a:ext cx="4070054" cy="1922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+Icon#1">
  <dgm:title val="Układ Architektura"/>
  <dgm:desc val="Służy do przedstawiania hierarchicznych relacji z rozgałęzieniem skierowanym w górę. Ten układ doskonale nadaje się do prezentowania składników architektury lub obiektów bazujących na innych obiektach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8C1A3-F2F5-4BD7-9613-4B11062CE427}" type="datetimeFigureOut">
              <a:rPr lang="pl-PL" smtClean="0"/>
              <a:t>2012-12-09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95616-78C0-4A3C-B060-276B5CD070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56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65495-FD4D-4AA5-828C-11B6541B929E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69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37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02450" y="476250"/>
            <a:ext cx="1784350" cy="56499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47813" y="476250"/>
            <a:ext cx="5202237" cy="56499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9154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EB35D-C2F4-4D97-9A6C-535519F89B84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4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B1A0A-7C63-4196-AD12-8F1715B9EA43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7FBA9-AAE9-469B-B97C-DD5D48E28D63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94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47813" y="1628775"/>
            <a:ext cx="34925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92713" y="1628775"/>
            <a:ext cx="3494087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ED268-A484-497E-8470-2EF2FBA8F0C4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D7901-E551-4516-AB26-393E9FAE2C06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1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C730D-9D7B-41DB-8A36-FCE5DCF34EAF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84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40BC-5FF1-4F3A-BB7E-0A8C4AF5CB9C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1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C7664-D686-4FE5-B5FC-58B1E2A7D1C8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4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9907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CFF74-A369-4781-835C-77757D91DAB1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4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2ED71-A1EA-4DDA-B112-69BA8AF840AC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66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02450" y="476250"/>
            <a:ext cx="1784350" cy="56499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47813" y="476250"/>
            <a:ext cx="5202237" cy="56499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C0453-F71D-4945-BC5A-1A138B91E542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571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47813" y="1628775"/>
            <a:ext cx="34925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92713" y="1628775"/>
            <a:ext cx="3494087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92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97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49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81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56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2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476250"/>
            <a:ext cx="7138987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628775"/>
            <a:ext cx="7138987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816F3C-0865-4F56-8AF2-DE5CF6C2644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476250"/>
            <a:ext cx="7138987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628775"/>
            <a:ext cx="7138987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3FD25B-C3EE-46C9-BC97-DF55723C680C}" type="slidenum">
              <a:rPr lang="pl-P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7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vq.kt.agh.edu.pl/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leszczuk@agh.edu.p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0438" y="2716213"/>
            <a:ext cx="6157912" cy="1504950"/>
          </a:xfrm>
          <a:noFill/>
          <a:ln/>
        </p:spPr>
        <p:txBody>
          <a:bodyPr lIns="0" tIns="0" rIns="0" bIns="0" anchor="t"/>
          <a:lstStyle/>
          <a:p>
            <a:pPr>
              <a:lnSpc>
                <a:spcPts val="3800"/>
              </a:lnSpc>
            </a:pPr>
            <a:r>
              <a:rPr lang="en-US" sz="3000" dirty="0">
                <a:solidFill>
                  <a:schemeClr val="tx1"/>
                </a:solidFill>
              </a:rPr>
              <a:t>MOAVI at AGH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Conducted Studies &amp; </a:t>
            </a:r>
            <a:r>
              <a:rPr lang="en-US" sz="3000" dirty="0" smtClean="0">
                <a:solidFill>
                  <a:schemeClr val="tx1"/>
                </a:solidFill>
              </a:rPr>
              <a:t>Demo</a:t>
            </a:r>
            <a:endParaRPr lang="pl-PL" sz="3000" dirty="0">
              <a:solidFill>
                <a:schemeClr val="tx1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230438" y="4292600"/>
            <a:ext cx="61579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pl-PL" b="1" u="sng" dirty="0" smtClean="0">
                <a:solidFill>
                  <a:srgbClr val="000000"/>
                </a:solidFill>
              </a:rPr>
              <a:t>Mikołaj Leszczuk</a:t>
            </a:r>
            <a:r>
              <a:rPr lang="en-US" b="1" dirty="0" smtClean="0">
                <a:solidFill>
                  <a:srgbClr val="000000"/>
                </a:solidFill>
              </a:rPr>
              <a:t>, Mateusz Hanusiak,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Ignacio Blanco</a:t>
            </a:r>
            <a:endParaRPr lang="pl-PL" b="1" dirty="0" smtClean="0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230438" y="5434013"/>
            <a:ext cx="6157912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Faculty of Computer Science, Electronics and Telecommunications</a:t>
            </a:r>
            <a:r>
              <a:rPr lang="pl-PL" sz="1100" b="1" dirty="0" smtClean="0">
                <a:solidFill>
                  <a:srgbClr val="000000"/>
                </a:solidFill>
              </a:rPr>
              <a:t/>
            </a:r>
            <a:br>
              <a:rPr lang="pl-PL" sz="1100" b="1" dirty="0" smtClean="0">
                <a:solidFill>
                  <a:srgbClr val="000000"/>
                </a:solidFill>
              </a:rPr>
            </a:br>
            <a:r>
              <a:rPr lang="en-US" sz="1100" b="1" dirty="0" smtClean="0">
                <a:solidFill>
                  <a:srgbClr val="000000"/>
                </a:solidFill>
              </a:rPr>
              <a:t>Department of Telecommunications</a:t>
            </a:r>
            <a:r>
              <a:rPr lang="pl-PL" sz="1100" b="1" dirty="0" smtClean="0">
                <a:solidFill>
                  <a:srgbClr val="000000"/>
                </a:solidFill>
              </a:rPr>
              <a:t/>
            </a:r>
            <a:br>
              <a:rPr lang="pl-PL" sz="1100" b="1" dirty="0" smtClean="0">
                <a:solidFill>
                  <a:srgbClr val="000000"/>
                </a:solidFill>
              </a:rPr>
            </a:br>
            <a:r>
              <a:rPr lang="pl-PL" sz="1100" b="1" dirty="0" smtClean="0">
                <a:solidFill>
                  <a:srgbClr val="000000"/>
                </a:solidFill>
              </a:rPr>
              <a:t/>
            </a:r>
            <a:br>
              <a:rPr lang="pl-PL" sz="1100" b="1" dirty="0" smtClean="0">
                <a:solidFill>
                  <a:srgbClr val="000000"/>
                </a:solidFill>
              </a:rPr>
            </a:br>
            <a:r>
              <a:rPr lang="en-US" sz="1100" b="1" dirty="0" smtClean="0">
                <a:solidFill>
                  <a:srgbClr val="000000"/>
                </a:solidFill>
              </a:rPr>
              <a:t>Singapore</a:t>
            </a:r>
            <a:r>
              <a:rPr lang="pl-PL" sz="1100" b="1" dirty="0" smtClean="0">
                <a:solidFill>
                  <a:srgbClr val="000000"/>
                </a:solidFill>
              </a:rPr>
              <a:t>, 12/12/</a:t>
            </a:r>
            <a:r>
              <a:rPr lang="en-GB" sz="1100" b="1" dirty="0" smtClean="0">
                <a:solidFill>
                  <a:srgbClr val="000000"/>
                </a:solidFill>
              </a:rPr>
              <a:t>2012</a:t>
            </a:r>
            <a:endParaRPr lang="pl-PL" sz="6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Stripe Noise</a:t>
            </a:r>
            <a:endParaRPr lang="pl-PL" dirty="0"/>
          </a:p>
        </p:txBody>
      </p:sp>
      <p:pic>
        <p:nvPicPr>
          <p:cNvPr id="1026" name="Picture 2" descr="https://lh5.googleusercontent.com/ChTwtzzyvE-dRXPLrujJvWp-4kvMNHpdmbwL_bGkaUQNhlMcrY46W7BBpOEgcfuspeWMBAOdXVuehAYLRK5u0d1YfihtvOln1tCnLmIEKdd6isWqjeI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b="78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Transmission &amp; Displaying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Bleeding</a:t>
            </a:r>
            <a:endParaRPr lang="pl-PL" dirty="0"/>
          </a:p>
        </p:txBody>
      </p:sp>
      <p:pic>
        <p:nvPicPr>
          <p:cNvPr id="2050" name="Picture 2" descr="https://lh4.googleusercontent.com/v7mWhh1E9zcxCHi-Rv4XRfsUkLepx_Qc8GmErrZyKPExfmeomGCyvYDouKGPm_nu0jXQc3ISsSGhCiLJS5RaGukmoeKuSPAldsqtsKeciMQ4dBeH1VQ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214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Processing &amp; Transmission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Rainbow Effect</a:t>
            </a:r>
            <a:endParaRPr lang="pl-PL" dirty="0"/>
          </a:p>
        </p:txBody>
      </p:sp>
      <p:pic>
        <p:nvPicPr>
          <p:cNvPr id="3074" name="Picture 2" descr="https://lh3.googleusercontent.com/rtBHwRR68UzEfBIr-0kN_e2rxEXpRpj6OfGmsrc0iJyv6GMtavYt5qrvlZfvEucSICWvlUTePEdjApqWT5PACpe75Te4GkaTIUI_9tut48dj0WjwJoo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Capturing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2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Vignetting</a:t>
            </a:r>
            <a:endParaRPr lang="pl-PL" dirty="0"/>
          </a:p>
        </p:txBody>
      </p:sp>
      <p:pic>
        <p:nvPicPr>
          <p:cNvPr id="4100" name="Picture 4" descr="http://farm5.static.flickr.com/4032/4621221446_5e8d85ac7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b="120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Capturing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7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 time distortions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Capturing </a:t>
            </a:r>
            <a:r>
              <a:rPr lang="en-US" dirty="0"/>
              <a:t>a</a:t>
            </a:r>
            <a:r>
              <a:rPr lang="en-US" dirty="0" smtClean="0"/>
              <a:t>nd Displaying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14</a:t>
            </a:fld>
            <a:endParaRPr lang="pl-PL"/>
          </a:p>
        </p:txBody>
      </p:sp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1821904" y="538336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9921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Interlace	</a:t>
            </a:r>
            <a:endParaRPr lang="en-US" dirty="0"/>
          </a:p>
        </p:txBody>
      </p:sp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r="5009"/>
          <a:stretch>
            <a:fillRect/>
          </a:stretch>
        </p:blipFill>
        <p:spPr>
          <a:xfrm>
            <a:off x="1792288" y="612775"/>
            <a:ext cx="5804048" cy="4114800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Processing Artifact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Pillar-boxing/Letter-boxing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Processing and Displaying Artifact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16</a:t>
            </a:fld>
            <a:endParaRPr lang="pl-PL"/>
          </a:p>
        </p:txBody>
      </p:sp>
      <p:pic>
        <p:nvPicPr>
          <p:cNvPr id="8" name="7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1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20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Mute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Capturing and Transmission Artifact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17</a:t>
            </a:fld>
            <a:endParaRPr lang="pl-PL"/>
          </a:p>
        </p:txBody>
      </p:sp>
      <p:pic>
        <p:nvPicPr>
          <p:cNvPr id="8" name="7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8" b="18718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61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Clipping	</a:t>
            </a:r>
            <a:endParaRPr lang="en-US" dirty="0"/>
          </a:p>
        </p:txBody>
      </p:sp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767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Capturing, Processing and Displaying Artifact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MOAVI WORK?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5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Plan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595507"/>
              </p:ext>
            </p:extLst>
          </p:nvPr>
        </p:nvGraphicFramePr>
        <p:xfrm>
          <a:off x="1547813" y="1628775"/>
          <a:ext cx="7138987" cy="449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12AC-12AE-45F9-AFCA-C9074521F1C1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62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 </a:t>
            </a:r>
            <a:r>
              <a:rPr lang="en-US" dirty="0" smtClean="0"/>
              <a:t>– Interlace Metric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20</a:t>
            </a:fld>
            <a:endParaRPr lang="pl-PL"/>
          </a:p>
        </p:txBody>
      </p:sp>
      <p:graphicFrame>
        <p:nvGraphicFramePr>
          <p:cNvPr id="6" name="5 Marcador de posición de imagen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995318126"/>
              </p:ext>
            </p:extLst>
          </p:nvPr>
        </p:nvGraphicFramePr>
        <p:xfrm>
          <a:off x="1259632" y="188640"/>
          <a:ext cx="7704856" cy="4535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5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5013176"/>
            <a:ext cx="5486400" cy="566738"/>
          </a:xfrm>
        </p:spPr>
        <p:txBody>
          <a:bodyPr/>
          <a:lstStyle/>
          <a:p>
            <a:r>
              <a:rPr lang="en-US" dirty="0" smtClean="0"/>
              <a:t>Example 2 – Exposure Time </a:t>
            </a:r>
            <a:r>
              <a:rPr lang="en-US" dirty="0" smtClean="0"/>
              <a:t>Distortion </a:t>
            </a:r>
            <a:r>
              <a:rPr lang="en-US" dirty="0" smtClean="0"/>
              <a:t>Metric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63688" y="5589240"/>
            <a:ext cx="5486400" cy="43792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21</a:t>
            </a:fld>
            <a:endParaRPr lang="pl-PL"/>
          </a:p>
        </p:txBody>
      </p:sp>
      <p:graphicFrame>
        <p:nvGraphicFramePr>
          <p:cNvPr id="10" name="9 Marcador de posición de imagen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895480190"/>
              </p:ext>
            </p:extLst>
          </p:nvPr>
        </p:nvGraphicFramePr>
        <p:xfrm>
          <a:off x="1403648" y="188640"/>
          <a:ext cx="792088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403648" y="242088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MEAN &amp; GREYSCALE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3428132" y="38587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SORT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88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 – Block Missing Metric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22</a:t>
            </a:fld>
            <a:endParaRPr lang="pl-PL"/>
          </a:p>
        </p:txBody>
      </p:sp>
      <p:graphicFrame>
        <p:nvGraphicFramePr>
          <p:cNvPr id="6" name="5 Marcador de posición de imagen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212876755"/>
              </p:ext>
            </p:extLst>
          </p:nvPr>
        </p:nvGraphicFramePr>
        <p:xfrm>
          <a:off x="1792288" y="260649"/>
          <a:ext cx="7028184" cy="44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5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Downloadable Metrics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0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Downloadable MATLAB Functions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http://vq.kt.agh.edu.pl</a:t>
            </a:r>
            <a:r>
              <a:rPr lang="pl-PL" dirty="0" smtClean="0">
                <a:hlinkClick r:id="rId2"/>
              </a:rPr>
              <a:t>/</a:t>
            </a:r>
            <a:r>
              <a:rPr lang="en-US" dirty="0" smtClean="0"/>
              <a:t> (under construction)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24</a:t>
            </a:fld>
            <a:endParaRPr lang="pl-PL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4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of Monitoring System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07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Video: Example of Performance</a:t>
            </a:r>
            <a:endParaRPr lang="pl-P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26</a:t>
            </a:fld>
            <a:endParaRPr lang="pl-PL"/>
          </a:p>
        </p:txBody>
      </p:sp>
      <p:pic>
        <p:nvPicPr>
          <p:cNvPr id="7" name="Video_Example_MOAVI_VQE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1869629"/>
            <a:ext cx="7138987" cy="4015680"/>
          </a:xfrm>
          <a:prstGeom prst="rect">
            <a:avLst/>
          </a:prstGeom>
          <a:ln>
            <a:noFill/>
          </a:ln>
          <a:effectLst>
            <a:outerShdw blurRad="254000" dist="63500" dir="5400000" sx="105000" sy="105000" algn="t" rotWithShape="0">
              <a:srgbClr val="000000">
                <a:alpha val="40000"/>
              </a:srgbClr>
            </a:outerShdw>
          </a:effectLst>
          <a:scene3d>
            <a:camera prst="perspectiveRelaxedModerately" fov="2700000">
              <a:rot lat="20400000" lon="0" rev="0"/>
            </a:camera>
            <a:lightRig rig="soft" dir="t"/>
          </a:scene3d>
          <a:sp3d extrusionH="952500">
            <a:bevelT w="127000" h="127000"/>
            <a:bevelB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766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6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/>
          <a:lstStyle/>
          <a:p>
            <a:r>
              <a:rPr lang="es-ES" dirty="0" smtClean="0"/>
              <a:t>FUTURE PLANS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4569371"/>
          </a:xfrm>
        </p:spPr>
        <p:txBody>
          <a:bodyPr/>
          <a:lstStyle/>
          <a:p>
            <a:r>
              <a:rPr lang="en-US" dirty="0" smtClean="0"/>
              <a:t>Work on new metrics:</a:t>
            </a:r>
          </a:p>
          <a:p>
            <a:pPr lvl="1"/>
            <a:r>
              <a:rPr lang="en-US" dirty="0" smtClean="0"/>
              <a:t>Epilepsy Flash Effects</a:t>
            </a:r>
          </a:p>
          <a:p>
            <a:pPr lvl="1"/>
            <a:r>
              <a:rPr lang="en-US" dirty="0" smtClean="0"/>
              <a:t>Lip sync</a:t>
            </a:r>
          </a:p>
          <a:p>
            <a:pPr lvl="1"/>
            <a:r>
              <a:rPr lang="en-US" dirty="0" smtClean="0"/>
              <a:t>Any other?</a:t>
            </a:r>
          </a:p>
          <a:p>
            <a:r>
              <a:rPr lang="en-US" dirty="0" smtClean="0"/>
              <a:t>Study the dependence between artifacts</a:t>
            </a:r>
          </a:p>
          <a:p>
            <a:r>
              <a:rPr lang="en-US" dirty="0" smtClean="0"/>
              <a:t>Develop Subjective Tests to obtain:</a:t>
            </a:r>
          </a:p>
          <a:p>
            <a:pPr lvl="1"/>
            <a:r>
              <a:rPr lang="en-US" dirty="0" smtClean="0"/>
              <a:t>Thresholds</a:t>
            </a:r>
          </a:p>
          <a:p>
            <a:pPr lvl="1"/>
            <a:r>
              <a:rPr lang="en-US" dirty="0" smtClean="0"/>
              <a:t>Feedback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28</a:t>
            </a:fld>
            <a:endParaRPr lang="pl-PL"/>
          </a:p>
        </p:txBody>
      </p:sp>
      <p:pic>
        <p:nvPicPr>
          <p:cNvPr id="14" name="13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88" y="162880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17400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VQ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952750"/>
            <a:ext cx="2667000" cy="95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– Questions and Discussion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leszczuk@agh.edu.pl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Any comments???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19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Monitoring of Audio Visual Quality by Key Indicators (MOAVI</a:t>
            </a:r>
            <a:r>
              <a:rPr lang="en-US" dirty="0" smtClean="0"/>
              <a:t>)</a:t>
            </a:r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Mission</a:t>
            </a:r>
          </a:p>
          <a:p>
            <a:pPr lvl="1"/>
            <a:r>
              <a:rPr lang="en-US" i="1" dirty="0"/>
              <a:t>“To collaboratively develop No-Reference models for monitoring audio-visual service quality”</a:t>
            </a:r>
          </a:p>
          <a:p>
            <a:r>
              <a:rPr lang="en-US" b="1" dirty="0">
                <a:solidFill>
                  <a:schemeClr val="tx2"/>
                </a:solidFill>
              </a:rPr>
              <a:t>Goals</a:t>
            </a:r>
          </a:p>
          <a:p>
            <a:pPr lvl="1"/>
            <a:r>
              <a:rPr lang="en-US" dirty="0"/>
              <a:t>To develop set of key indicators describing service quality in general </a:t>
            </a:r>
          </a:p>
          <a:p>
            <a:pPr lvl="1"/>
            <a:r>
              <a:rPr lang="en-US" dirty="0"/>
              <a:t>To select subsets for each potential application</a:t>
            </a:r>
          </a:p>
          <a:p>
            <a:pPr lvl="1"/>
            <a:r>
              <a:rPr lang="en-US" dirty="0"/>
              <a:t>To concentrate on models based on key indicators contrary to models predicting overall quality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07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Carried Out Studies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6F3C-0865-4F56-8AF2-DE5CF6C2644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8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Conducted Studies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672340"/>
              </p:ext>
            </p:extLst>
          </p:nvPr>
        </p:nvGraphicFramePr>
        <p:xfrm>
          <a:off x="1547813" y="1628775"/>
          <a:ext cx="7138987" cy="449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32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AEA062-2C93-4D9F-B59A-5AFD120C9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3DAEA062-2C93-4D9F-B59A-5AFD120C99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3DAEA062-2C93-4D9F-B59A-5AFD120C9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3DAEA062-2C93-4D9F-B59A-5AFD120C9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350107-BD56-4874-8753-FD01591D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dgm id="{8A350107-BD56-4874-8753-FD01591D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8A350107-BD56-4874-8753-FD01591D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8A350107-BD56-4874-8753-FD01591D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426F15-2A45-4506-96C1-633E088126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6B426F15-2A45-4506-96C1-633E088126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graphicEl>
                                              <a:dgm id="{6B426F15-2A45-4506-96C1-633E088126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dgm id="{6B426F15-2A45-4506-96C1-633E088126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252828-E124-41CC-93AF-CCD1DB46D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CB252828-E124-41CC-93AF-CCD1DB46D5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CB252828-E124-41CC-93AF-CCD1DB46D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CB252828-E124-41CC-93AF-CCD1DB46D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EC62B4-B969-4085-A78B-6A8FDEBC6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67EC62B4-B969-4085-A78B-6A8FDEBC6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67EC62B4-B969-4085-A78B-6A8FDEBC6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67EC62B4-B969-4085-A78B-6A8FDEBC6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AtOnc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Blocking</a:t>
            </a:r>
            <a:endParaRPr lang="pl-PL" dirty="0"/>
          </a:p>
        </p:txBody>
      </p:sp>
      <p:pic>
        <p:nvPicPr>
          <p:cNvPr id="2050" name="Picture 2" descr="https://lh4.googleusercontent.com/QT_h43P7c48VOjJlT0NfautPOBNT3rWYf6f418EzGLmwnQn6MUgs_FKHLYo30rLB8tIqCLk3zD5NoC8ejRUyi5ZK5-vgMOkPZA0R9iFYcg_8d1MN4E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b="4693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r>
              <a:rPr lang="pl-PL" dirty="0" smtClean="0"/>
              <a:t> &amp; </a:t>
            </a:r>
            <a:r>
              <a:rPr lang="en-US" dirty="0" smtClean="0"/>
              <a:t>Transmission</a:t>
            </a:r>
            <a:r>
              <a:rPr lang="pl-PL" dirty="0" smtClean="0"/>
              <a:t> </a:t>
            </a:r>
            <a:r>
              <a:rPr lang="en-US" dirty="0" smtClean="0"/>
              <a:t>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26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Blurring</a:t>
            </a:r>
            <a:endParaRPr lang="pl-PL" dirty="0"/>
          </a:p>
        </p:txBody>
      </p:sp>
      <p:pic>
        <p:nvPicPr>
          <p:cNvPr id="3074" name="Picture 2" descr="https://lh6.googleusercontent.com/4teDBBwzCPuqo_WJVW4_QWbJCb9lVhPcy5FUD9DZLQ1O4si8tqo5Wp6ZBNMMn3MajEpR0JzkoyZaQYnKIysZ61eCl2a-GBkc95s2V4atw5kVI-o3Wa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5" b="12215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Capturing, Processing &amp; Transmission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64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Ghosting</a:t>
            </a:r>
            <a:endParaRPr lang="pl-PL" dirty="0"/>
          </a:p>
        </p:txBody>
      </p:sp>
      <p:pic>
        <p:nvPicPr>
          <p:cNvPr id="4098" name="Picture 2" descr="https://lh4.googleusercontent.com/wZHqCC8BqU4S-ux5_-znqCkivXjCOWcqjMRLMq5iLBwjoQeYGY-JWNyjKJmBXvlaJoAp5XAQkaHBGyrv3xJKXIREvnjxV46_bNlJTTyEwCW8Ic-VVA8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r="94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Capturing, Processing &amp; Transmission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8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Missing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Transmission &amp; Displaying Artifact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1B7-E418-4CA5-B93B-220D17117BA7}" type="slidenum">
              <a:rPr lang="pl-PL" smtClean="0"/>
              <a:t>9</a:t>
            </a:fld>
            <a:endParaRPr lang="pl-PL"/>
          </a:p>
        </p:txBody>
      </p:sp>
      <p:pic>
        <p:nvPicPr>
          <p:cNvPr id="6" name="5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8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93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h1_prezentacja_en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agh1_prezentacja_en</Template>
  <TotalTime>1892</TotalTime>
  <Words>297</Words>
  <Application>Microsoft Office PowerPoint</Application>
  <PresentationFormat>Pokaz na ekranie (4:3)</PresentationFormat>
  <Paragraphs>101</Paragraphs>
  <Slides>29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29</vt:i4>
      </vt:variant>
    </vt:vector>
  </HeadingPairs>
  <TitlesOfParts>
    <vt:vector size="31" baseType="lpstr">
      <vt:lpstr>agh1_prezentacja_en</vt:lpstr>
      <vt:lpstr>Projekt domyślny</vt:lpstr>
      <vt:lpstr>MOAVI at AGH Conducted Studies &amp; Demo</vt:lpstr>
      <vt:lpstr>Presentation Plan</vt:lpstr>
      <vt:lpstr>Monitoring of Audio Visual Quality by Key Indicators (MOAVI)</vt:lpstr>
      <vt:lpstr>Carried Out Studies</vt:lpstr>
      <vt:lpstr>Conducted Studies</vt:lpstr>
      <vt:lpstr>Blocking</vt:lpstr>
      <vt:lpstr>Blurring</vt:lpstr>
      <vt:lpstr>Ghosting</vt:lpstr>
      <vt:lpstr>Block Missing</vt:lpstr>
      <vt:lpstr>Stripe Noise</vt:lpstr>
      <vt:lpstr>Color Bleeding</vt:lpstr>
      <vt:lpstr>Rainbow Effect</vt:lpstr>
      <vt:lpstr>Vignetting</vt:lpstr>
      <vt:lpstr>Exposure time distortions</vt:lpstr>
      <vt:lpstr>Interlace </vt:lpstr>
      <vt:lpstr>Pillar-boxing/Letter-boxing</vt:lpstr>
      <vt:lpstr>Mute</vt:lpstr>
      <vt:lpstr>Clipping </vt:lpstr>
      <vt:lpstr>HOW does MOAVI WORK?</vt:lpstr>
      <vt:lpstr>Example 1 – Interlace Metric</vt:lpstr>
      <vt:lpstr>Example 2 – Exposure Time Distortion Metric </vt:lpstr>
      <vt:lpstr>Example 3 – Block Missing Metric</vt:lpstr>
      <vt:lpstr>Downloadable Metrics</vt:lpstr>
      <vt:lpstr>Downloadable MATLAB Functions</vt:lpstr>
      <vt:lpstr>Demo of Monitoring System</vt:lpstr>
      <vt:lpstr>Video: Example of Performance</vt:lpstr>
      <vt:lpstr>Future PLANS</vt:lpstr>
      <vt:lpstr>FUTURE PLANS</vt:lpstr>
      <vt:lpstr>Thank You – Questions and Discussion leszczuk@agh.edu.pl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Assessment for Recognition Tasks (QART)</dc:title>
  <dc:creator>Mikołaj Leszczuk</dc:creator>
  <cp:lastModifiedBy>Mikołaj Leszczuk</cp:lastModifiedBy>
  <cp:revision>76</cp:revision>
  <dcterms:created xsi:type="dcterms:W3CDTF">2012-07-19T23:37:37Z</dcterms:created>
  <dcterms:modified xsi:type="dcterms:W3CDTF">2012-12-09T12:05:51Z</dcterms:modified>
</cp:coreProperties>
</file>