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1"/>
  </p:notesMasterIdLst>
  <p:sldIdLst>
    <p:sldId id="304" r:id="rId2"/>
    <p:sldId id="313" r:id="rId3"/>
    <p:sldId id="314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livc59" initials="i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6" autoAdjust="0"/>
    <p:restoredTop sz="94580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B8FB69-6AE4-40E1-916E-98B3DD1C1043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32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6" name="Picture 9" descr="POLYTECH-NANTES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6237288"/>
            <a:ext cx="151288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611188" y="5229225"/>
            <a:ext cx="7924800" cy="936625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8" name="Picture 12" descr="irccy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0" y="6237288"/>
            <a:ext cx="16986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gif-anime-a-placer-sur-les-sites_lent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6237288"/>
            <a:ext cx="14255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de-DE" altLang="en-US"/>
              <a:t>Titelmasterformat durch Klicken bearbeiten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de-DE" altLang="en-US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8461413A-4B50-4246-8A37-FB46C23DB45B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788D2F5A-5F2C-4E1D-8FD4-4CB80700C25E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C284CFF5-F50C-41EE-A0B6-D97C5EEFC9F4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500C332B-4818-44E3-9CD8-A9A52BD1E719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F1504811-E985-4090-A430-C23F6022F7C2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4A129599-F208-4B76-AECD-ACB7585F18DA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E78737B4-B6C5-4007-8CD8-91A337561F21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340DDC34-6EE0-4BE4-B5A0-04800AE69366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17CA9403-34CC-4937-9D19-F0AF9C65E874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8E359645-3105-4B69-8264-B8C216993FE5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9925" y="6494463"/>
            <a:ext cx="16557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248400"/>
            <a:ext cx="4824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43638"/>
            <a:ext cx="165576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de-DE" altLang="en-US"/>
              <a:t>- </a:t>
            </a:r>
            <a:fld id="{9396D033-86D4-4007-B032-198EFE385656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  <p:sp>
        <p:nvSpPr>
          <p:cNvPr id="72711" name="Freeform 7"/>
          <p:cNvSpPr>
            <a:spLocks noChangeArrowheads="1"/>
          </p:cNvSpPr>
          <p:nvPr/>
        </p:nvSpPr>
        <p:spPr bwMode="auto">
          <a:xfrm>
            <a:off x="395288" y="228600"/>
            <a:ext cx="8353425" cy="46355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033" name="Picture 9" descr="POLYTECH-NANTES_Q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6237288"/>
            <a:ext cx="151288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2124075" y="981075"/>
            <a:ext cx="6624638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Discussion for JEG in Singapore</a:t>
            </a:r>
            <a:endParaRPr lang="fr-F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dirty="0"/>
              <a:t>Marcus </a:t>
            </a:r>
            <a:r>
              <a:rPr lang="fr-FR" dirty="0" err="1" smtClean="0"/>
              <a:t>Barkowsky</a:t>
            </a:r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December 2012</a:t>
            </a:r>
            <a:endParaRPr lang="de-DE" altLang="en-US" dirty="0" smtClean="0"/>
          </a:p>
        </p:txBody>
      </p:sp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en-US" smtClean="0"/>
              <a:t>Marcus Barkowsky, Quan Huynh-Thu, Patrick Le Callet</a:t>
            </a:r>
            <a:endParaRPr lang="de-DE" altLang="en-US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 smtClean="0"/>
              <a:t>Overview</a:t>
            </a:r>
            <a:endParaRPr lang="fr-FR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en-US" sz="2000" dirty="0" smtClean="0"/>
              <a:t>Source </a:t>
            </a:r>
            <a:r>
              <a:rPr lang="en-US" sz="2000" dirty="0"/>
              <a:t>selection </a:t>
            </a:r>
            <a:endParaRPr lang="en-US" sz="2000" dirty="0" smtClean="0"/>
          </a:p>
          <a:p>
            <a:pPr lvl="1" fontAlgn="ctr"/>
            <a:r>
              <a:rPr lang="en-US" sz="2000" dirty="0" smtClean="0"/>
              <a:t>SRC selection algorithm is being developed</a:t>
            </a:r>
          </a:p>
          <a:p>
            <a:pPr lvl="1" fontAlgn="ctr"/>
            <a:r>
              <a:rPr lang="en-US" sz="2000" dirty="0" smtClean="0"/>
              <a:t>Several different scales were subjectively evaluated on 5 point</a:t>
            </a:r>
          </a:p>
          <a:p>
            <a:pPr lvl="1" fontAlgn="ctr"/>
            <a:r>
              <a:rPr lang="en-US" sz="2000" dirty="0" smtClean="0"/>
              <a:t>Objective SRC characteristic evaluation</a:t>
            </a:r>
          </a:p>
          <a:p>
            <a:pPr lvl="1" fontAlgn="ctr"/>
            <a:r>
              <a:rPr lang="en-US" sz="2000" dirty="0" smtClean="0"/>
              <a:t>Work towards semi-automatic selection of SRC sequence pools</a:t>
            </a:r>
          </a:p>
          <a:p>
            <a:pPr lvl="1" fontAlgn="ctr"/>
            <a:r>
              <a:rPr lang="en-US" sz="2000" dirty="0" smtClean="0"/>
              <a:t>Gold Set 2012 proposal: Using JEG264HMIX1 sequences</a:t>
            </a:r>
          </a:p>
          <a:p>
            <a:pPr lvl="1" fontAlgn="ctr"/>
            <a:r>
              <a:rPr lang="en-US" sz="2000" i="1" dirty="0" smtClean="0"/>
              <a:t>Margaret proposes to include Hybrid scene pool into the dataset of SRC sequences, in particular to emphasize professionally produced video</a:t>
            </a:r>
          </a:p>
          <a:p>
            <a:pPr fontAlgn="ctr"/>
            <a:r>
              <a:rPr lang="en-US" sz="2000" dirty="0" smtClean="0"/>
              <a:t>HRCs</a:t>
            </a:r>
            <a:r>
              <a:rPr lang="en-US" sz="2000" dirty="0"/>
              <a:t>, in particular encoding </a:t>
            </a:r>
            <a:r>
              <a:rPr lang="en-US" sz="2000" dirty="0" smtClean="0"/>
              <a:t>parameters need to be documented</a:t>
            </a:r>
          </a:p>
          <a:p>
            <a:pPr lvl="1" fontAlgn="ctr"/>
            <a:r>
              <a:rPr lang="en-US" sz="2000" dirty="0" smtClean="0"/>
              <a:t>AGH has encoded &gt; 1000 PVS in H.264, streaming and transmission impairments may be added</a:t>
            </a:r>
          </a:p>
          <a:p>
            <a:pPr lvl="1" fontAlgn="ctr"/>
            <a:r>
              <a:rPr lang="en-US" sz="2000" dirty="0" err="1" smtClean="0"/>
              <a:t>UdN</a:t>
            </a:r>
            <a:r>
              <a:rPr lang="en-US" sz="2000" dirty="0" smtClean="0"/>
              <a:t> is close to finishing a real time encoding chain with a Thomson Video Networks hardware encoder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2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814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December 2012</a:t>
            </a:r>
            <a:endParaRPr lang="de-DE" altLang="en-US" dirty="0" smtClean="0"/>
          </a:p>
        </p:txBody>
      </p:sp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en-US" smtClean="0"/>
              <a:t>Marcus Barkowsky, Quan Huynh-Thu, Patrick Le Callet</a:t>
            </a:r>
            <a:endParaRPr lang="de-DE" altLang="en-US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 smtClean="0"/>
              <a:t>Overview</a:t>
            </a:r>
            <a:endParaRPr lang="fr-FR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en-US" sz="1800" dirty="0" smtClean="0"/>
              <a:t>Availability </a:t>
            </a:r>
            <a:r>
              <a:rPr lang="en-US" sz="1800" dirty="0"/>
              <a:t>of FR methods </a:t>
            </a:r>
            <a:endParaRPr lang="en-US" sz="1800" dirty="0" smtClean="0"/>
          </a:p>
          <a:p>
            <a:pPr lvl="1" fontAlgn="ctr"/>
            <a:r>
              <a:rPr lang="en-US" sz="1800" dirty="0" smtClean="0"/>
              <a:t>SSIM, PSNR, PSNR_VFD, VQM, VQM_VFD, </a:t>
            </a:r>
            <a:r>
              <a:rPr lang="en-US" sz="1800" dirty="0" err="1" smtClean="0"/>
              <a:t>FastLowBandwidth</a:t>
            </a:r>
            <a:r>
              <a:rPr lang="en-US" sz="1800" dirty="0" smtClean="0"/>
              <a:t>, </a:t>
            </a:r>
            <a:r>
              <a:rPr lang="en-US" sz="1800" dirty="0" err="1" smtClean="0"/>
              <a:t>TetraVQM</a:t>
            </a:r>
            <a:r>
              <a:rPr lang="en-US" sz="1800" dirty="0" smtClean="0"/>
              <a:t>, MOVIE, VIF</a:t>
            </a:r>
          </a:p>
          <a:p>
            <a:pPr lvl="1" fontAlgn="ctr"/>
            <a:r>
              <a:rPr lang="en-US" sz="1800" i="1" dirty="0" err="1" smtClean="0"/>
              <a:t>Swissqual</a:t>
            </a:r>
            <a:r>
              <a:rPr lang="en-US" sz="1800" i="1" dirty="0" smtClean="0"/>
              <a:t> may run the model but cannot provide an executable</a:t>
            </a:r>
          </a:p>
          <a:p>
            <a:pPr lvl="1" fontAlgn="ctr"/>
            <a:r>
              <a:rPr lang="en-US" sz="1800" i="1" dirty="0" smtClean="0"/>
              <a:t>OPTICOM may run the model but cannot provide an executable and time constraints may applied</a:t>
            </a:r>
          </a:p>
          <a:p>
            <a:pPr lvl="1" fontAlgn="ctr"/>
            <a:r>
              <a:rPr lang="en-US" sz="1800" i="1" dirty="0" err="1" smtClean="0"/>
              <a:t>Yonsei</a:t>
            </a:r>
            <a:r>
              <a:rPr lang="en-US" sz="1800" i="1" dirty="0" smtClean="0"/>
              <a:t> University may run the model but cannot provide an executable</a:t>
            </a:r>
          </a:p>
          <a:p>
            <a:pPr lvl="1" fontAlgn="ctr"/>
            <a:r>
              <a:rPr lang="en-US" sz="1800" dirty="0" err="1" smtClean="0"/>
              <a:t>Kjell</a:t>
            </a:r>
            <a:r>
              <a:rPr lang="en-US" sz="1800" dirty="0" smtClean="0"/>
              <a:t> will ask BTH whether they can run the OPTICOM model</a:t>
            </a:r>
          </a:p>
          <a:p>
            <a:pPr fontAlgn="ctr"/>
            <a:r>
              <a:rPr lang="en-US" sz="1800" dirty="0" smtClean="0"/>
              <a:t>Further </a:t>
            </a:r>
            <a:r>
              <a:rPr lang="en-US" sz="1800" dirty="0"/>
              <a:t>work on tools </a:t>
            </a:r>
            <a:endParaRPr lang="en-US" sz="1800" dirty="0" smtClean="0"/>
          </a:p>
          <a:p>
            <a:pPr lvl="1" fontAlgn="ctr"/>
            <a:r>
              <a:rPr lang="en-US" sz="1800" dirty="0" smtClean="0"/>
              <a:t>Bug tracking for missing packets in case of transmission distortions</a:t>
            </a:r>
          </a:p>
          <a:p>
            <a:pPr fontAlgn="ctr"/>
            <a:r>
              <a:rPr lang="en-US" sz="1800" dirty="0" smtClean="0"/>
              <a:t>Work </a:t>
            </a:r>
            <a:r>
              <a:rPr lang="en-US" sz="1800" dirty="0"/>
              <a:t>towards a hybrid </a:t>
            </a:r>
            <a:r>
              <a:rPr lang="en-US" sz="1800" dirty="0" smtClean="0"/>
              <a:t>metric</a:t>
            </a:r>
          </a:p>
          <a:p>
            <a:pPr lvl="1" fontAlgn="ctr"/>
            <a:r>
              <a:rPr lang="en-US" sz="1800" dirty="0" smtClean="0"/>
              <a:t>Work ongoing at </a:t>
            </a:r>
            <a:r>
              <a:rPr lang="en-US" sz="1800" dirty="0" err="1" smtClean="0"/>
              <a:t>Acreo</a:t>
            </a:r>
            <a:r>
              <a:rPr lang="en-US" sz="1800" dirty="0" smtClean="0"/>
              <a:t>, Ghent University - </a:t>
            </a:r>
            <a:r>
              <a:rPr lang="en-US" sz="1800" dirty="0" err="1" smtClean="0"/>
              <a:t>iMinds</a:t>
            </a:r>
            <a:endParaRPr lang="en-US" sz="1800" dirty="0" smtClean="0"/>
          </a:p>
          <a:p>
            <a:pPr fontAlgn="ctr"/>
            <a:r>
              <a:rPr lang="en-US" sz="1800" dirty="0" smtClean="0"/>
              <a:t>Future developments</a:t>
            </a:r>
          </a:p>
          <a:p>
            <a:pPr lvl="1" fontAlgn="ctr"/>
            <a:r>
              <a:rPr lang="en-US" sz="1800" dirty="0" smtClean="0"/>
              <a:t>HEVC</a:t>
            </a:r>
            <a:r>
              <a:rPr lang="en-US" sz="1800" dirty="0"/>
              <a:t>? </a:t>
            </a:r>
            <a:r>
              <a:rPr lang="en-US" sz="1800" dirty="0" smtClean="0"/>
              <a:t>– Glenn suggests to encode HEVC</a:t>
            </a:r>
          </a:p>
          <a:p>
            <a:pPr lvl="1" fontAlgn="ctr"/>
            <a:r>
              <a:rPr lang="en-US" sz="1800" dirty="0" smtClean="0"/>
              <a:t>Audio/Video? </a:t>
            </a:r>
            <a:r>
              <a:rPr lang="en-US" sz="1800" dirty="0"/>
              <a:t/>
            </a:r>
            <a:br>
              <a:rPr lang="en-US" sz="1800" dirty="0"/>
            </a:br>
            <a:endParaRPr lang="fr-FR" sz="18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3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229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4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08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5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587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6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0090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7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752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8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696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December 2012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Barkowsky, Quan Huynh-Thu, Patrick Le Callet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9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4491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15443</TotalTime>
  <Words>330</Words>
  <Application>Microsoft Office PowerPoint</Application>
  <PresentationFormat>Affichage à l'écran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Kante</vt:lpstr>
      <vt:lpstr>Discussion for JEG in Singapore</vt:lpstr>
      <vt:lpstr>Overview</vt:lpstr>
      <vt:lpstr>Overview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tablet</dc:creator>
  <cp:lastModifiedBy>lbarkowsky-m</cp:lastModifiedBy>
  <cp:revision>508</cp:revision>
  <dcterms:created xsi:type="dcterms:W3CDTF">2010-01-07T18:35:53Z</dcterms:created>
  <dcterms:modified xsi:type="dcterms:W3CDTF">2012-12-13T05:52:41Z</dcterms:modified>
</cp:coreProperties>
</file>