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7" r:id="rId4"/>
    <p:sldId id="268" r:id="rId5"/>
    <p:sldId id="264" r:id="rId6"/>
    <p:sldId id="265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C19DD-B8BF-4C0A-8787-6D94D016D773}" type="doc">
      <dgm:prSet loTypeId="urn:microsoft.com/office/officeart/2009/layout/CirclePictureHierarchy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C421E95A-ED22-4A5B-A302-D568936D3B4F}">
      <dgm:prSet phldrT="[Tekst]"/>
      <dgm:spPr/>
      <dgm:t>
        <a:bodyPr/>
        <a:lstStyle/>
        <a:p>
          <a:r>
            <a:rPr lang="en-US" dirty="0" smtClean="0"/>
            <a:t>ITC Seminar on QoE 2008</a:t>
          </a:r>
          <a:endParaRPr lang="pl-PL" dirty="0"/>
        </a:p>
      </dgm:t>
    </dgm:pt>
    <dgm:pt modelId="{5667B8E3-0070-466F-8768-98E5ACC0C261}" type="parTrans" cxnId="{4A2B9A46-30BA-45A0-8FE6-F50D34930347}">
      <dgm:prSet/>
      <dgm:spPr/>
      <dgm:t>
        <a:bodyPr/>
        <a:lstStyle/>
        <a:p>
          <a:endParaRPr lang="pl-PL"/>
        </a:p>
      </dgm:t>
    </dgm:pt>
    <dgm:pt modelId="{673DB5AA-6068-484A-BF7C-9B9BCA01B407}" type="sibTrans" cxnId="{4A2B9A46-30BA-45A0-8FE6-F50D34930347}">
      <dgm:prSet/>
      <dgm:spPr/>
      <dgm:t>
        <a:bodyPr/>
        <a:lstStyle/>
        <a:p>
          <a:endParaRPr lang="pl-PL"/>
        </a:p>
      </dgm:t>
    </dgm:pt>
    <dgm:pt modelId="{54B3D208-3354-4156-B7EC-8D5C245A349A}">
      <dgm:prSet phldrT="[Tekst]"/>
      <dgm:spPr/>
      <dgm:t>
        <a:bodyPr/>
        <a:lstStyle/>
        <a:p>
          <a:r>
            <a:rPr lang="en-US" dirty="0" smtClean="0"/>
            <a:t>Annals of Telecommunications</a:t>
          </a:r>
          <a:endParaRPr lang="pl-PL" dirty="0"/>
        </a:p>
      </dgm:t>
    </dgm:pt>
    <dgm:pt modelId="{177C57D1-50F0-441F-BF6D-938B0BBD989D}" type="parTrans" cxnId="{89A863FE-C762-442B-AB91-38C4F91D0F0E}">
      <dgm:prSet/>
      <dgm:spPr/>
      <dgm:t>
        <a:bodyPr/>
        <a:lstStyle/>
        <a:p>
          <a:endParaRPr lang="pl-PL"/>
        </a:p>
      </dgm:t>
    </dgm:pt>
    <dgm:pt modelId="{9FF3CD77-A101-447A-B216-8C5092F9A09C}" type="sibTrans" cxnId="{89A863FE-C762-442B-AB91-38C4F91D0F0E}">
      <dgm:prSet/>
      <dgm:spPr/>
      <dgm:t>
        <a:bodyPr/>
        <a:lstStyle/>
        <a:p>
          <a:endParaRPr lang="pl-PL"/>
        </a:p>
      </dgm:t>
    </dgm:pt>
    <dgm:pt modelId="{2424A49A-3194-41DA-A151-E5347E17F126}">
      <dgm:prSet phldrT="[Tekst]"/>
      <dgm:spPr/>
      <dgm:t>
        <a:bodyPr/>
        <a:lstStyle/>
        <a:p>
          <a:r>
            <a:rPr lang="en-US" dirty="0" smtClean="0"/>
            <a:t>QoMEX 2011</a:t>
          </a:r>
          <a:endParaRPr lang="pl-PL" dirty="0"/>
        </a:p>
      </dgm:t>
    </dgm:pt>
    <dgm:pt modelId="{BA9CF100-7F71-43B5-A1EF-5FCC98AB647E}" type="parTrans" cxnId="{340A1CC1-870F-4AD5-8A0C-DB38178788BC}">
      <dgm:prSet/>
      <dgm:spPr/>
      <dgm:t>
        <a:bodyPr/>
        <a:lstStyle/>
        <a:p>
          <a:endParaRPr lang="pl-PL"/>
        </a:p>
      </dgm:t>
    </dgm:pt>
    <dgm:pt modelId="{4DBC5FBA-7642-478C-9E24-20C26ED0EC2C}" type="sibTrans" cxnId="{340A1CC1-870F-4AD5-8A0C-DB38178788BC}">
      <dgm:prSet/>
      <dgm:spPr/>
      <dgm:t>
        <a:bodyPr/>
        <a:lstStyle/>
        <a:p>
          <a:endParaRPr lang="pl-PL"/>
        </a:p>
      </dgm:t>
    </dgm:pt>
    <dgm:pt modelId="{D3389F17-14EE-4B98-895C-A6561CF85822}">
      <dgm:prSet phldrT="[Tekst]"/>
      <dgm:spPr/>
      <dgm:t>
        <a:bodyPr/>
        <a:lstStyle/>
        <a:p>
          <a:r>
            <a:rPr lang="en-US" dirty="0" smtClean="0"/>
            <a:t>IEEE </a:t>
          </a:r>
          <a:r>
            <a:rPr lang="en-US" dirty="0" err="1" smtClean="0"/>
            <a:t>Xplore</a:t>
          </a:r>
          <a:endParaRPr lang="pl-PL" dirty="0"/>
        </a:p>
      </dgm:t>
    </dgm:pt>
    <dgm:pt modelId="{84A356FC-4121-41CE-B6E1-216EC3DC19C4}" type="parTrans" cxnId="{0A8F0BA4-CCAC-4AC6-B4F5-5D54D47DD10B}">
      <dgm:prSet/>
      <dgm:spPr/>
      <dgm:t>
        <a:bodyPr/>
        <a:lstStyle/>
        <a:p>
          <a:endParaRPr lang="pl-PL"/>
        </a:p>
      </dgm:t>
    </dgm:pt>
    <dgm:pt modelId="{AF8036AE-8CC3-40A7-8831-F48B86F5481A}" type="sibTrans" cxnId="{0A8F0BA4-CCAC-4AC6-B4F5-5D54D47DD10B}">
      <dgm:prSet/>
      <dgm:spPr/>
      <dgm:t>
        <a:bodyPr/>
        <a:lstStyle/>
        <a:p>
          <a:endParaRPr lang="pl-PL"/>
        </a:p>
      </dgm:t>
    </dgm:pt>
    <dgm:pt modelId="{D4021996-70FC-4824-B876-A063FCAB1782}">
      <dgm:prSet phldrT="[Tekst]"/>
      <dgm:spPr/>
      <dgm:t>
        <a:bodyPr/>
        <a:lstStyle/>
        <a:p>
          <a:r>
            <a:rPr lang="en-US" dirty="0" smtClean="0"/>
            <a:t>QoMEX 2012</a:t>
          </a:r>
          <a:endParaRPr lang="pl-PL" dirty="0"/>
        </a:p>
      </dgm:t>
    </dgm:pt>
    <dgm:pt modelId="{79393163-6A23-4692-A6D4-EA4B2D17FC6C}" type="parTrans" cxnId="{42113F77-4AF6-4CBD-8365-5A4C09ACDB0E}">
      <dgm:prSet/>
      <dgm:spPr/>
      <dgm:t>
        <a:bodyPr/>
        <a:lstStyle/>
        <a:p>
          <a:endParaRPr lang="pl-PL"/>
        </a:p>
      </dgm:t>
    </dgm:pt>
    <dgm:pt modelId="{43042AB0-8165-429F-993C-9CA46BB36E69}" type="sibTrans" cxnId="{42113F77-4AF6-4CBD-8365-5A4C09ACDB0E}">
      <dgm:prSet/>
      <dgm:spPr/>
      <dgm:t>
        <a:bodyPr/>
        <a:lstStyle/>
        <a:p>
          <a:endParaRPr lang="pl-PL"/>
        </a:p>
      </dgm:t>
    </dgm:pt>
    <dgm:pt modelId="{6217D3A6-F7C2-485D-9362-C7B0CB4680FB}">
      <dgm:prSet phldrT="[Tekst]"/>
      <dgm:spPr/>
      <dgm:t>
        <a:bodyPr/>
        <a:lstStyle/>
        <a:p>
          <a:r>
            <a:rPr lang="en-US" dirty="0" smtClean="0"/>
            <a:t>Multimedia Tools and Applications</a:t>
          </a:r>
          <a:endParaRPr lang="pl-PL" dirty="0"/>
        </a:p>
      </dgm:t>
    </dgm:pt>
    <dgm:pt modelId="{C4D7B4D8-B92E-425F-B360-2E265491DA3E}" type="parTrans" cxnId="{40C8B062-57C3-4F08-9C77-021C88B7F66E}">
      <dgm:prSet/>
      <dgm:spPr/>
      <dgm:t>
        <a:bodyPr/>
        <a:lstStyle/>
        <a:p>
          <a:endParaRPr lang="pl-PL"/>
        </a:p>
      </dgm:t>
    </dgm:pt>
    <dgm:pt modelId="{50601031-86ED-49BA-A20B-814AC6107168}" type="sibTrans" cxnId="{40C8B062-57C3-4F08-9C77-021C88B7F66E}">
      <dgm:prSet/>
      <dgm:spPr/>
      <dgm:t>
        <a:bodyPr/>
        <a:lstStyle/>
        <a:p>
          <a:endParaRPr lang="pl-PL"/>
        </a:p>
      </dgm:t>
    </dgm:pt>
    <dgm:pt modelId="{0FE9779F-9CF0-44AD-93E7-6CCA64A3928A}">
      <dgm:prSet phldrT="[Tekst]"/>
      <dgm:spPr/>
      <dgm:t>
        <a:bodyPr/>
        <a:lstStyle/>
        <a:p>
          <a:r>
            <a:rPr lang="en-US" dirty="0" smtClean="0"/>
            <a:t>???</a:t>
          </a:r>
          <a:endParaRPr lang="pl-PL" dirty="0"/>
        </a:p>
      </dgm:t>
    </dgm:pt>
    <dgm:pt modelId="{E4F9BBF9-7BCB-49A1-8C8F-4A383E3F6087}" type="parTrans" cxnId="{CF08634C-CE29-4945-AA08-BADBF470C742}">
      <dgm:prSet/>
      <dgm:spPr/>
      <dgm:t>
        <a:bodyPr/>
        <a:lstStyle/>
        <a:p>
          <a:endParaRPr lang="pl-PL"/>
        </a:p>
      </dgm:t>
    </dgm:pt>
    <dgm:pt modelId="{E7FCD030-8C9F-41B0-B46F-ECED258E2C81}" type="sibTrans" cxnId="{CF08634C-CE29-4945-AA08-BADBF470C742}">
      <dgm:prSet/>
      <dgm:spPr/>
      <dgm:t>
        <a:bodyPr/>
        <a:lstStyle/>
        <a:p>
          <a:endParaRPr lang="pl-PL"/>
        </a:p>
      </dgm:t>
    </dgm:pt>
    <dgm:pt modelId="{E74115CB-C2AC-44BE-A8D1-B766341841D1}">
      <dgm:prSet phldrT="[Tekst]"/>
      <dgm:spPr/>
      <dgm:t>
        <a:bodyPr/>
        <a:lstStyle/>
        <a:p>
          <a:r>
            <a:rPr lang="en-US" dirty="0" smtClean="0"/>
            <a:t>???</a:t>
          </a:r>
          <a:endParaRPr lang="pl-PL" dirty="0"/>
        </a:p>
      </dgm:t>
    </dgm:pt>
    <dgm:pt modelId="{61A3705F-A801-4166-9890-BDBB563FE529}" type="parTrans" cxnId="{0CE75DF9-92E2-4E97-A6AD-EBD0083B74E3}">
      <dgm:prSet/>
      <dgm:spPr/>
      <dgm:t>
        <a:bodyPr/>
        <a:lstStyle/>
        <a:p>
          <a:endParaRPr lang="pl-PL"/>
        </a:p>
      </dgm:t>
    </dgm:pt>
    <dgm:pt modelId="{FD8E4FCB-8F38-45AF-9BF8-8B0591F1942C}" type="sibTrans" cxnId="{0CE75DF9-92E2-4E97-A6AD-EBD0083B74E3}">
      <dgm:prSet/>
      <dgm:spPr/>
      <dgm:t>
        <a:bodyPr/>
        <a:lstStyle/>
        <a:p>
          <a:endParaRPr lang="pl-PL"/>
        </a:p>
      </dgm:t>
    </dgm:pt>
    <dgm:pt modelId="{1A3D8F71-37AB-4B7B-BC59-5BF1DFA00BF6}" type="pres">
      <dgm:prSet presAssocID="{300C19DD-B8BF-4C0A-8787-6D94D016D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7B67A33-E3C4-41FD-90E6-BA1AD0F5B789}" type="pres">
      <dgm:prSet presAssocID="{C421E95A-ED22-4A5B-A302-D568936D3B4F}" presName="hierRoot1" presStyleCnt="0"/>
      <dgm:spPr/>
    </dgm:pt>
    <dgm:pt modelId="{6B679DFB-648C-48DF-BBE7-3DDFA64A0C8F}" type="pres">
      <dgm:prSet presAssocID="{C421E95A-ED22-4A5B-A302-D568936D3B4F}" presName="composite" presStyleCnt="0"/>
      <dgm:spPr/>
    </dgm:pt>
    <dgm:pt modelId="{17B0CCB2-6AE7-4066-AED0-66FE788D9926}" type="pres">
      <dgm:prSet presAssocID="{C421E95A-ED22-4A5B-A302-D568936D3B4F}" presName="image" presStyleLbl="node0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199783-D632-4DFC-BA45-6F578C95E696}" type="pres">
      <dgm:prSet presAssocID="{C421E95A-ED22-4A5B-A302-D568936D3B4F}" presName="text" presStyleLbl="revTx" presStyleIdx="0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5CC1C5D-7DF4-4B3F-B278-EB9452535875}" type="pres">
      <dgm:prSet presAssocID="{C421E95A-ED22-4A5B-A302-D568936D3B4F}" presName="hierChild2" presStyleCnt="0"/>
      <dgm:spPr/>
    </dgm:pt>
    <dgm:pt modelId="{1F99BBD9-D4DF-4E3A-BD8F-D5FEAC1A8EF8}" type="pres">
      <dgm:prSet presAssocID="{177C57D1-50F0-441F-BF6D-938B0BBD989D}" presName="Name10" presStyleLbl="parChTrans1D2" presStyleIdx="0" presStyleCnt="4"/>
      <dgm:spPr/>
      <dgm:t>
        <a:bodyPr/>
        <a:lstStyle/>
        <a:p>
          <a:endParaRPr lang="pl-PL"/>
        </a:p>
      </dgm:t>
    </dgm:pt>
    <dgm:pt modelId="{F8DC3043-4DF7-4A38-A439-1B3B38576801}" type="pres">
      <dgm:prSet presAssocID="{54B3D208-3354-4156-B7EC-8D5C245A349A}" presName="hierRoot2" presStyleCnt="0"/>
      <dgm:spPr/>
    </dgm:pt>
    <dgm:pt modelId="{8D1FAC4A-E838-4F1A-A1DA-291DCB19129B}" type="pres">
      <dgm:prSet presAssocID="{54B3D208-3354-4156-B7EC-8D5C245A349A}" presName="composite2" presStyleCnt="0"/>
      <dgm:spPr/>
    </dgm:pt>
    <dgm:pt modelId="{DFF6646C-5699-401C-A88C-C892DF77CD65}" type="pres">
      <dgm:prSet presAssocID="{54B3D208-3354-4156-B7EC-8D5C245A349A}" presName="image2" presStyleLbl="node2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2EBCD02-6CEF-4AE5-BFCD-C80D79F12259}" type="pres">
      <dgm:prSet presAssocID="{54B3D208-3354-4156-B7EC-8D5C245A349A}" presName="text2" presStyleLbl="revTx" presStyleIdx="1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13F0CC-2412-48F6-8D6F-4249F2A1EE22}" type="pres">
      <dgm:prSet presAssocID="{54B3D208-3354-4156-B7EC-8D5C245A349A}" presName="hierChild3" presStyleCnt="0"/>
      <dgm:spPr/>
    </dgm:pt>
    <dgm:pt modelId="{50AF1253-CD8D-46A9-B2C6-8B86FAB398CE}" type="pres">
      <dgm:prSet presAssocID="{2424A49A-3194-41DA-A151-E5347E17F126}" presName="hierRoot1" presStyleCnt="0"/>
      <dgm:spPr/>
    </dgm:pt>
    <dgm:pt modelId="{8DE05719-6E02-4438-B288-3B0347B4B094}" type="pres">
      <dgm:prSet presAssocID="{2424A49A-3194-41DA-A151-E5347E17F126}" presName="composite" presStyleCnt="0"/>
      <dgm:spPr/>
    </dgm:pt>
    <dgm:pt modelId="{26D961E3-D8FB-4B8E-852D-7313E92990D7}" type="pres">
      <dgm:prSet presAssocID="{2424A49A-3194-41DA-A151-E5347E17F126}" presName="image" presStyleLbl="node0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D24DCE-C061-4D67-A18E-F8959AE78EB7}" type="pres">
      <dgm:prSet presAssocID="{2424A49A-3194-41DA-A151-E5347E17F126}" presName="text" presStyleLbl="revTx" presStyleIdx="2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0DD9AD-4A30-4F6E-8604-B37B5279793C}" type="pres">
      <dgm:prSet presAssocID="{2424A49A-3194-41DA-A151-E5347E17F126}" presName="hierChild2" presStyleCnt="0"/>
      <dgm:spPr/>
    </dgm:pt>
    <dgm:pt modelId="{38A74FB4-28FB-4A26-A373-0CECCA05E40D}" type="pres">
      <dgm:prSet presAssocID="{84A356FC-4121-41CE-B6E1-216EC3DC19C4}" presName="Name10" presStyleLbl="parChTrans1D2" presStyleIdx="1" presStyleCnt="4"/>
      <dgm:spPr/>
      <dgm:t>
        <a:bodyPr/>
        <a:lstStyle/>
        <a:p>
          <a:endParaRPr lang="pl-PL"/>
        </a:p>
      </dgm:t>
    </dgm:pt>
    <dgm:pt modelId="{98F8F0E9-5680-4386-AD3C-96DB11C3D441}" type="pres">
      <dgm:prSet presAssocID="{D3389F17-14EE-4B98-895C-A6561CF85822}" presName="hierRoot2" presStyleCnt="0"/>
      <dgm:spPr/>
    </dgm:pt>
    <dgm:pt modelId="{8C0B61CE-287E-464F-B132-8DF1004A6AC4}" type="pres">
      <dgm:prSet presAssocID="{D3389F17-14EE-4B98-895C-A6561CF85822}" presName="composite2" presStyleCnt="0"/>
      <dgm:spPr/>
    </dgm:pt>
    <dgm:pt modelId="{3C355A50-B46E-4EC1-A865-C7E0CBA5FE03}" type="pres">
      <dgm:prSet presAssocID="{D3389F17-14EE-4B98-895C-A6561CF85822}" presName="image2" presStyleLbl="node2" presStyleIdx="1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6CAC657C-D980-448D-8FC1-2E840BCFFB81}" type="pres">
      <dgm:prSet presAssocID="{D3389F17-14EE-4B98-895C-A6561CF85822}" presName="text2" presStyleLbl="revTx" presStyleIdx="3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FB2BF26-0ADB-4716-BC0C-2B42C50311B9}" type="pres">
      <dgm:prSet presAssocID="{D3389F17-14EE-4B98-895C-A6561CF85822}" presName="hierChild3" presStyleCnt="0"/>
      <dgm:spPr/>
    </dgm:pt>
    <dgm:pt modelId="{CD1D2292-012B-4E5C-93C0-0479D1EB4E44}" type="pres">
      <dgm:prSet presAssocID="{D4021996-70FC-4824-B876-A063FCAB1782}" presName="hierRoot1" presStyleCnt="0"/>
      <dgm:spPr/>
    </dgm:pt>
    <dgm:pt modelId="{4E693A4E-6F7A-4BE3-A996-24F6CEFC569E}" type="pres">
      <dgm:prSet presAssocID="{D4021996-70FC-4824-B876-A063FCAB1782}" presName="composite" presStyleCnt="0"/>
      <dgm:spPr/>
    </dgm:pt>
    <dgm:pt modelId="{0B42605A-4A03-43FB-BF1A-D914DA8F117A}" type="pres">
      <dgm:prSet presAssocID="{D4021996-70FC-4824-B876-A063FCAB1782}" presName="image" presStyleLbl="node0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B6364D9-0BAD-4C03-854A-DD32E53C6268}" type="pres">
      <dgm:prSet presAssocID="{D4021996-70FC-4824-B876-A063FCAB1782}" presName="text" presStyleLbl="revTx" presStyleIdx="4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B555E50-42B6-4C02-B343-666A8503AF4C}" type="pres">
      <dgm:prSet presAssocID="{D4021996-70FC-4824-B876-A063FCAB1782}" presName="hierChild2" presStyleCnt="0"/>
      <dgm:spPr/>
    </dgm:pt>
    <dgm:pt modelId="{949EFE35-41E9-453A-9145-1FFC52EDDC99}" type="pres">
      <dgm:prSet presAssocID="{C4D7B4D8-B92E-425F-B360-2E265491DA3E}" presName="Name10" presStyleLbl="parChTrans1D2" presStyleIdx="2" presStyleCnt="4"/>
      <dgm:spPr/>
      <dgm:t>
        <a:bodyPr/>
        <a:lstStyle/>
        <a:p>
          <a:endParaRPr lang="pl-PL"/>
        </a:p>
      </dgm:t>
    </dgm:pt>
    <dgm:pt modelId="{B74B698C-9128-4BA5-B546-0956B5515369}" type="pres">
      <dgm:prSet presAssocID="{6217D3A6-F7C2-485D-9362-C7B0CB4680FB}" presName="hierRoot2" presStyleCnt="0"/>
      <dgm:spPr/>
    </dgm:pt>
    <dgm:pt modelId="{AC5E5002-E84E-4F5B-88C4-1C49C432D162}" type="pres">
      <dgm:prSet presAssocID="{6217D3A6-F7C2-485D-9362-C7B0CB4680FB}" presName="composite2" presStyleCnt="0"/>
      <dgm:spPr/>
    </dgm:pt>
    <dgm:pt modelId="{E00A4230-1CE2-4A85-B608-6A84074F4953}" type="pres">
      <dgm:prSet presAssocID="{6217D3A6-F7C2-485D-9362-C7B0CB4680FB}" presName="image2" presStyleLbl="node2" presStyleIdx="2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9C432D9-E2D8-4CBB-9B68-434BE2F2C47D}" type="pres">
      <dgm:prSet presAssocID="{6217D3A6-F7C2-485D-9362-C7B0CB4680FB}" presName="text2" presStyleLbl="revTx" presStyleIdx="5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52FBF68-D63A-4A9F-8525-55EE2470A742}" type="pres">
      <dgm:prSet presAssocID="{6217D3A6-F7C2-485D-9362-C7B0CB4680FB}" presName="hierChild3" presStyleCnt="0"/>
      <dgm:spPr/>
    </dgm:pt>
    <dgm:pt modelId="{7C39B6F0-CF94-4BA8-86B7-141487C52EC9}" type="pres">
      <dgm:prSet presAssocID="{0FE9779F-9CF0-44AD-93E7-6CCA64A3928A}" presName="hierRoot1" presStyleCnt="0"/>
      <dgm:spPr/>
    </dgm:pt>
    <dgm:pt modelId="{E5AF85CE-AC12-4CCC-802E-27D599D55302}" type="pres">
      <dgm:prSet presAssocID="{0FE9779F-9CF0-44AD-93E7-6CCA64A3928A}" presName="composite" presStyleCnt="0"/>
      <dgm:spPr/>
    </dgm:pt>
    <dgm:pt modelId="{E0CAB2F9-30A4-430F-B0A8-C2C66B66D84B}" type="pres">
      <dgm:prSet presAssocID="{0FE9779F-9CF0-44AD-93E7-6CCA64A3928A}" presName="image" presStyleLbl="node0" presStyleIdx="3" presStyleCnt="4"/>
      <dgm:spPr/>
    </dgm:pt>
    <dgm:pt modelId="{8C8E89FE-D8D4-45FD-B741-3788036EBFDA}" type="pres">
      <dgm:prSet presAssocID="{0FE9779F-9CF0-44AD-93E7-6CCA64A3928A}" presName="text" presStyleLbl="revTx" presStyleIdx="6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CAF513B-A6FA-4A7F-A66D-DE791597A2AE}" type="pres">
      <dgm:prSet presAssocID="{0FE9779F-9CF0-44AD-93E7-6CCA64A3928A}" presName="hierChild2" presStyleCnt="0"/>
      <dgm:spPr/>
    </dgm:pt>
    <dgm:pt modelId="{3ED9C78A-01A2-4DD9-89EA-DF74AE5D5FBF}" type="pres">
      <dgm:prSet presAssocID="{61A3705F-A801-4166-9890-BDBB563FE529}" presName="Name10" presStyleLbl="parChTrans1D2" presStyleIdx="3" presStyleCnt="4"/>
      <dgm:spPr/>
      <dgm:t>
        <a:bodyPr/>
        <a:lstStyle/>
        <a:p>
          <a:endParaRPr lang="pl-PL"/>
        </a:p>
      </dgm:t>
    </dgm:pt>
    <dgm:pt modelId="{F5136910-170A-4F13-ABC8-D06B1F89F498}" type="pres">
      <dgm:prSet presAssocID="{E74115CB-C2AC-44BE-A8D1-B766341841D1}" presName="hierRoot2" presStyleCnt="0"/>
      <dgm:spPr/>
    </dgm:pt>
    <dgm:pt modelId="{FB9CACE4-F4CD-4C34-8492-79BA2317EE1B}" type="pres">
      <dgm:prSet presAssocID="{E74115CB-C2AC-44BE-A8D1-B766341841D1}" presName="composite2" presStyleCnt="0"/>
      <dgm:spPr/>
    </dgm:pt>
    <dgm:pt modelId="{093EA948-73F4-4990-8CEB-52B995532A5C}" type="pres">
      <dgm:prSet presAssocID="{E74115CB-C2AC-44BE-A8D1-B766341841D1}" presName="image2" presStyleLbl="node2" presStyleIdx="3" presStyleCnt="4"/>
      <dgm:spPr/>
    </dgm:pt>
    <dgm:pt modelId="{B6E8DFCB-D4CC-4A91-BBBD-9EDF2235B69C}" type="pres">
      <dgm:prSet presAssocID="{E74115CB-C2AC-44BE-A8D1-B766341841D1}" presName="text2" presStyleLbl="revTx" presStyleIdx="7" presStyleCnt="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5117AC-4AF5-4C9C-B91D-3EE21436D574}" type="pres">
      <dgm:prSet presAssocID="{E74115CB-C2AC-44BE-A8D1-B766341841D1}" presName="hierChild3" presStyleCnt="0"/>
      <dgm:spPr/>
    </dgm:pt>
  </dgm:ptLst>
  <dgm:cxnLst>
    <dgm:cxn modelId="{17AB9945-44B0-4CD8-94A1-157F4830A7AE}" type="presOf" srcId="{61A3705F-A801-4166-9890-BDBB563FE529}" destId="{3ED9C78A-01A2-4DD9-89EA-DF74AE5D5FBF}" srcOrd="0" destOrd="0" presId="urn:microsoft.com/office/officeart/2009/layout/CirclePictureHierarchy"/>
    <dgm:cxn modelId="{B9073C20-4C38-40E2-ABE6-36F20550C04A}" type="presOf" srcId="{E74115CB-C2AC-44BE-A8D1-B766341841D1}" destId="{B6E8DFCB-D4CC-4A91-BBBD-9EDF2235B69C}" srcOrd="0" destOrd="0" presId="urn:microsoft.com/office/officeart/2009/layout/CirclePictureHierarchy"/>
    <dgm:cxn modelId="{9CA1AE61-5EB0-4213-82B3-3F0FB572A038}" type="presOf" srcId="{C421E95A-ED22-4A5B-A302-D568936D3B4F}" destId="{86199783-D632-4DFC-BA45-6F578C95E696}" srcOrd="0" destOrd="0" presId="urn:microsoft.com/office/officeart/2009/layout/CirclePictureHierarchy"/>
    <dgm:cxn modelId="{40C8B062-57C3-4F08-9C77-021C88B7F66E}" srcId="{D4021996-70FC-4824-B876-A063FCAB1782}" destId="{6217D3A6-F7C2-485D-9362-C7B0CB4680FB}" srcOrd="0" destOrd="0" parTransId="{C4D7B4D8-B92E-425F-B360-2E265491DA3E}" sibTransId="{50601031-86ED-49BA-A20B-814AC6107168}"/>
    <dgm:cxn modelId="{1559DEE2-6FA9-471C-95B2-E86E95FACDA5}" type="presOf" srcId="{0FE9779F-9CF0-44AD-93E7-6CCA64A3928A}" destId="{8C8E89FE-D8D4-45FD-B741-3788036EBFDA}" srcOrd="0" destOrd="0" presId="urn:microsoft.com/office/officeart/2009/layout/CirclePictureHierarchy"/>
    <dgm:cxn modelId="{4A2B9A46-30BA-45A0-8FE6-F50D34930347}" srcId="{300C19DD-B8BF-4C0A-8787-6D94D016D773}" destId="{C421E95A-ED22-4A5B-A302-D568936D3B4F}" srcOrd="0" destOrd="0" parTransId="{5667B8E3-0070-466F-8768-98E5ACC0C261}" sibTransId="{673DB5AA-6068-484A-BF7C-9B9BCA01B407}"/>
    <dgm:cxn modelId="{DA14817B-9558-4422-B9F7-8DF6FAB40EA8}" type="presOf" srcId="{177C57D1-50F0-441F-BF6D-938B0BBD989D}" destId="{1F99BBD9-D4DF-4E3A-BD8F-D5FEAC1A8EF8}" srcOrd="0" destOrd="0" presId="urn:microsoft.com/office/officeart/2009/layout/CirclePictureHierarchy"/>
    <dgm:cxn modelId="{0A8F0BA4-CCAC-4AC6-B4F5-5D54D47DD10B}" srcId="{2424A49A-3194-41DA-A151-E5347E17F126}" destId="{D3389F17-14EE-4B98-895C-A6561CF85822}" srcOrd="0" destOrd="0" parTransId="{84A356FC-4121-41CE-B6E1-216EC3DC19C4}" sibTransId="{AF8036AE-8CC3-40A7-8831-F48B86F5481A}"/>
    <dgm:cxn modelId="{89A863FE-C762-442B-AB91-38C4F91D0F0E}" srcId="{C421E95A-ED22-4A5B-A302-D568936D3B4F}" destId="{54B3D208-3354-4156-B7EC-8D5C245A349A}" srcOrd="0" destOrd="0" parTransId="{177C57D1-50F0-441F-BF6D-938B0BBD989D}" sibTransId="{9FF3CD77-A101-447A-B216-8C5092F9A09C}"/>
    <dgm:cxn modelId="{E8421E3C-9883-4D97-B46C-C255EECAC924}" type="presOf" srcId="{6217D3A6-F7C2-485D-9362-C7B0CB4680FB}" destId="{09C432D9-E2D8-4CBB-9B68-434BE2F2C47D}" srcOrd="0" destOrd="0" presId="urn:microsoft.com/office/officeart/2009/layout/CirclePictureHierarchy"/>
    <dgm:cxn modelId="{47A1FF51-6DC7-4DF6-9A46-7ED990689F7F}" type="presOf" srcId="{D3389F17-14EE-4B98-895C-A6561CF85822}" destId="{6CAC657C-D980-448D-8FC1-2E840BCFFB81}" srcOrd="0" destOrd="0" presId="urn:microsoft.com/office/officeart/2009/layout/CirclePictureHierarchy"/>
    <dgm:cxn modelId="{5607D132-9721-47B7-9492-0AC21627AA05}" type="presOf" srcId="{C4D7B4D8-B92E-425F-B360-2E265491DA3E}" destId="{949EFE35-41E9-453A-9145-1FFC52EDDC99}" srcOrd="0" destOrd="0" presId="urn:microsoft.com/office/officeart/2009/layout/CirclePictureHierarchy"/>
    <dgm:cxn modelId="{CF08634C-CE29-4945-AA08-BADBF470C742}" srcId="{300C19DD-B8BF-4C0A-8787-6D94D016D773}" destId="{0FE9779F-9CF0-44AD-93E7-6CCA64A3928A}" srcOrd="3" destOrd="0" parTransId="{E4F9BBF9-7BCB-49A1-8C8F-4A383E3F6087}" sibTransId="{E7FCD030-8C9F-41B0-B46F-ECED258E2C81}"/>
    <dgm:cxn modelId="{42113F77-4AF6-4CBD-8365-5A4C09ACDB0E}" srcId="{300C19DD-B8BF-4C0A-8787-6D94D016D773}" destId="{D4021996-70FC-4824-B876-A063FCAB1782}" srcOrd="2" destOrd="0" parTransId="{79393163-6A23-4692-A6D4-EA4B2D17FC6C}" sibTransId="{43042AB0-8165-429F-993C-9CA46BB36E69}"/>
    <dgm:cxn modelId="{340A1CC1-870F-4AD5-8A0C-DB38178788BC}" srcId="{300C19DD-B8BF-4C0A-8787-6D94D016D773}" destId="{2424A49A-3194-41DA-A151-E5347E17F126}" srcOrd="1" destOrd="0" parTransId="{BA9CF100-7F71-43B5-A1EF-5FCC98AB647E}" sibTransId="{4DBC5FBA-7642-478C-9E24-20C26ED0EC2C}"/>
    <dgm:cxn modelId="{0760AD7F-0474-4B02-A422-B2E987D38C9C}" type="presOf" srcId="{84A356FC-4121-41CE-B6E1-216EC3DC19C4}" destId="{38A74FB4-28FB-4A26-A373-0CECCA05E40D}" srcOrd="0" destOrd="0" presId="urn:microsoft.com/office/officeart/2009/layout/CirclePictureHierarchy"/>
    <dgm:cxn modelId="{4CB3E292-1D11-4368-BD6F-04DA552F67C9}" type="presOf" srcId="{54B3D208-3354-4156-B7EC-8D5C245A349A}" destId="{E2EBCD02-6CEF-4AE5-BFCD-C80D79F12259}" srcOrd="0" destOrd="0" presId="urn:microsoft.com/office/officeart/2009/layout/CirclePictureHierarchy"/>
    <dgm:cxn modelId="{6DB0A37C-8E3F-4F24-B5F1-C7EECA7A47B2}" type="presOf" srcId="{2424A49A-3194-41DA-A151-E5347E17F126}" destId="{AFD24DCE-C061-4D67-A18E-F8959AE78EB7}" srcOrd="0" destOrd="0" presId="urn:microsoft.com/office/officeart/2009/layout/CirclePictureHierarchy"/>
    <dgm:cxn modelId="{5EDCA0D5-1A40-4CD9-A6EC-8A0772FA465D}" type="presOf" srcId="{300C19DD-B8BF-4C0A-8787-6D94D016D773}" destId="{1A3D8F71-37AB-4B7B-BC59-5BF1DFA00BF6}" srcOrd="0" destOrd="0" presId="urn:microsoft.com/office/officeart/2009/layout/CirclePictureHierarchy"/>
    <dgm:cxn modelId="{23965AF4-42D3-4EDA-A305-4E65901D02BE}" type="presOf" srcId="{D4021996-70FC-4824-B876-A063FCAB1782}" destId="{9B6364D9-0BAD-4C03-854A-DD32E53C6268}" srcOrd="0" destOrd="0" presId="urn:microsoft.com/office/officeart/2009/layout/CirclePictureHierarchy"/>
    <dgm:cxn modelId="{0CE75DF9-92E2-4E97-A6AD-EBD0083B74E3}" srcId="{0FE9779F-9CF0-44AD-93E7-6CCA64A3928A}" destId="{E74115CB-C2AC-44BE-A8D1-B766341841D1}" srcOrd="0" destOrd="0" parTransId="{61A3705F-A801-4166-9890-BDBB563FE529}" sibTransId="{FD8E4FCB-8F38-45AF-9BF8-8B0591F1942C}"/>
    <dgm:cxn modelId="{8A1980BC-AD76-4979-9BAB-762D502D91DB}" type="presParOf" srcId="{1A3D8F71-37AB-4B7B-BC59-5BF1DFA00BF6}" destId="{17B67A33-E3C4-41FD-90E6-BA1AD0F5B789}" srcOrd="0" destOrd="0" presId="urn:microsoft.com/office/officeart/2009/layout/CirclePictureHierarchy"/>
    <dgm:cxn modelId="{5B0DE93B-C7BB-4B95-81D6-A12C8018D3BF}" type="presParOf" srcId="{17B67A33-E3C4-41FD-90E6-BA1AD0F5B789}" destId="{6B679DFB-648C-48DF-BBE7-3DDFA64A0C8F}" srcOrd="0" destOrd="0" presId="urn:microsoft.com/office/officeart/2009/layout/CirclePictureHierarchy"/>
    <dgm:cxn modelId="{74C62C34-EB44-40EB-B6F4-22A5DB24562B}" type="presParOf" srcId="{6B679DFB-648C-48DF-BBE7-3DDFA64A0C8F}" destId="{17B0CCB2-6AE7-4066-AED0-66FE788D9926}" srcOrd="0" destOrd="0" presId="urn:microsoft.com/office/officeart/2009/layout/CirclePictureHierarchy"/>
    <dgm:cxn modelId="{6446A997-ADDF-483E-B095-B254E800E495}" type="presParOf" srcId="{6B679DFB-648C-48DF-BBE7-3DDFA64A0C8F}" destId="{86199783-D632-4DFC-BA45-6F578C95E696}" srcOrd="1" destOrd="0" presId="urn:microsoft.com/office/officeart/2009/layout/CirclePictureHierarchy"/>
    <dgm:cxn modelId="{BF63830D-5337-45DB-91D4-F9796FCBEA96}" type="presParOf" srcId="{17B67A33-E3C4-41FD-90E6-BA1AD0F5B789}" destId="{75CC1C5D-7DF4-4B3F-B278-EB9452535875}" srcOrd="1" destOrd="0" presId="urn:microsoft.com/office/officeart/2009/layout/CirclePictureHierarchy"/>
    <dgm:cxn modelId="{92571ADB-1BAF-48DA-8363-F704E7ACDD02}" type="presParOf" srcId="{75CC1C5D-7DF4-4B3F-B278-EB9452535875}" destId="{1F99BBD9-D4DF-4E3A-BD8F-D5FEAC1A8EF8}" srcOrd="0" destOrd="0" presId="urn:microsoft.com/office/officeart/2009/layout/CirclePictureHierarchy"/>
    <dgm:cxn modelId="{EF82D0BD-5ACE-4634-9846-5822FE92CC6B}" type="presParOf" srcId="{75CC1C5D-7DF4-4B3F-B278-EB9452535875}" destId="{F8DC3043-4DF7-4A38-A439-1B3B38576801}" srcOrd="1" destOrd="0" presId="urn:microsoft.com/office/officeart/2009/layout/CirclePictureHierarchy"/>
    <dgm:cxn modelId="{69068096-9B19-4868-B66C-7AE5EF6EC122}" type="presParOf" srcId="{F8DC3043-4DF7-4A38-A439-1B3B38576801}" destId="{8D1FAC4A-E838-4F1A-A1DA-291DCB19129B}" srcOrd="0" destOrd="0" presId="urn:microsoft.com/office/officeart/2009/layout/CirclePictureHierarchy"/>
    <dgm:cxn modelId="{160B7BA4-4BEB-44D9-B122-2E06F74B1428}" type="presParOf" srcId="{8D1FAC4A-E838-4F1A-A1DA-291DCB19129B}" destId="{DFF6646C-5699-401C-A88C-C892DF77CD65}" srcOrd="0" destOrd="0" presId="urn:microsoft.com/office/officeart/2009/layout/CirclePictureHierarchy"/>
    <dgm:cxn modelId="{ED0AC607-824E-473A-9A29-B0693406F270}" type="presParOf" srcId="{8D1FAC4A-E838-4F1A-A1DA-291DCB19129B}" destId="{E2EBCD02-6CEF-4AE5-BFCD-C80D79F12259}" srcOrd="1" destOrd="0" presId="urn:microsoft.com/office/officeart/2009/layout/CirclePictureHierarchy"/>
    <dgm:cxn modelId="{37738028-F74D-4788-BA2F-7FBEB294726E}" type="presParOf" srcId="{F8DC3043-4DF7-4A38-A439-1B3B38576801}" destId="{D213F0CC-2412-48F6-8D6F-4249F2A1EE22}" srcOrd="1" destOrd="0" presId="urn:microsoft.com/office/officeart/2009/layout/CirclePictureHierarchy"/>
    <dgm:cxn modelId="{D2269A0C-A35F-43CE-A58A-3C187927EC2B}" type="presParOf" srcId="{1A3D8F71-37AB-4B7B-BC59-5BF1DFA00BF6}" destId="{50AF1253-CD8D-46A9-B2C6-8B86FAB398CE}" srcOrd="1" destOrd="0" presId="urn:microsoft.com/office/officeart/2009/layout/CirclePictureHierarchy"/>
    <dgm:cxn modelId="{B12DA4E3-9BAC-407F-BA59-552F1C8BC24C}" type="presParOf" srcId="{50AF1253-CD8D-46A9-B2C6-8B86FAB398CE}" destId="{8DE05719-6E02-4438-B288-3B0347B4B094}" srcOrd="0" destOrd="0" presId="urn:microsoft.com/office/officeart/2009/layout/CirclePictureHierarchy"/>
    <dgm:cxn modelId="{B1589091-1061-49DF-8252-087B40D79465}" type="presParOf" srcId="{8DE05719-6E02-4438-B288-3B0347B4B094}" destId="{26D961E3-D8FB-4B8E-852D-7313E92990D7}" srcOrd="0" destOrd="0" presId="urn:microsoft.com/office/officeart/2009/layout/CirclePictureHierarchy"/>
    <dgm:cxn modelId="{817AAF44-D41A-4D47-8FFD-AB78BB9E96D0}" type="presParOf" srcId="{8DE05719-6E02-4438-B288-3B0347B4B094}" destId="{AFD24DCE-C061-4D67-A18E-F8959AE78EB7}" srcOrd="1" destOrd="0" presId="urn:microsoft.com/office/officeart/2009/layout/CirclePictureHierarchy"/>
    <dgm:cxn modelId="{1CB1F2E3-410C-4B04-AA92-44258825FEEA}" type="presParOf" srcId="{50AF1253-CD8D-46A9-B2C6-8B86FAB398CE}" destId="{BF0DD9AD-4A30-4F6E-8604-B37B5279793C}" srcOrd="1" destOrd="0" presId="urn:microsoft.com/office/officeart/2009/layout/CirclePictureHierarchy"/>
    <dgm:cxn modelId="{17359442-167E-4554-AD4A-CDBC56E12B00}" type="presParOf" srcId="{BF0DD9AD-4A30-4F6E-8604-B37B5279793C}" destId="{38A74FB4-28FB-4A26-A373-0CECCA05E40D}" srcOrd="0" destOrd="0" presId="urn:microsoft.com/office/officeart/2009/layout/CirclePictureHierarchy"/>
    <dgm:cxn modelId="{15A667AC-7400-4BEB-9C7F-B261A82A60D5}" type="presParOf" srcId="{BF0DD9AD-4A30-4F6E-8604-B37B5279793C}" destId="{98F8F0E9-5680-4386-AD3C-96DB11C3D441}" srcOrd="1" destOrd="0" presId="urn:microsoft.com/office/officeart/2009/layout/CirclePictureHierarchy"/>
    <dgm:cxn modelId="{36D3BFA7-0620-4107-A970-EEF1DC91F4B1}" type="presParOf" srcId="{98F8F0E9-5680-4386-AD3C-96DB11C3D441}" destId="{8C0B61CE-287E-464F-B132-8DF1004A6AC4}" srcOrd="0" destOrd="0" presId="urn:microsoft.com/office/officeart/2009/layout/CirclePictureHierarchy"/>
    <dgm:cxn modelId="{883A3D42-C891-4701-87E1-237F5C0326C2}" type="presParOf" srcId="{8C0B61CE-287E-464F-B132-8DF1004A6AC4}" destId="{3C355A50-B46E-4EC1-A865-C7E0CBA5FE03}" srcOrd="0" destOrd="0" presId="urn:microsoft.com/office/officeart/2009/layout/CirclePictureHierarchy"/>
    <dgm:cxn modelId="{0B97FE96-0D12-45E6-9C86-B7EDA2E8B288}" type="presParOf" srcId="{8C0B61CE-287E-464F-B132-8DF1004A6AC4}" destId="{6CAC657C-D980-448D-8FC1-2E840BCFFB81}" srcOrd="1" destOrd="0" presId="urn:microsoft.com/office/officeart/2009/layout/CirclePictureHierarchy"/>
    <dgm:cxn modelId="{9F7716B0-7293-4F88-9754-8430D9DBE9AE}" type="presParOf" srcId="{98F8F0E9-5680-4386-AD3C-96DB11C3D441}" destId="{9FB2BF26-0ADB-4716-BC0C-2B42C50311B9}" srcOrd="1" destOrd="0" presId="urn:microsoft.com/office/officeart/2009/layout/CirclePictureHierarchy"/>
    <dgm:cxn modelId="{20C8AF87-6275-45F4-B83A-DD9997BCD8EE}" type="presParOf" srcId="{1A3D8F71-37AB-4B7B-BC59-5BF1DFA00BF6}" destId="{CD1D2292-012B-4E5C-93C0-0479D1EB4E44}" srcOrd="2" destOrd="0" presId="urn:microsoft.com/office/officeart/2009/layout/CirclePictureHierarchy"/>
    <dgm:cxn modelId="{4EA3ADBE-7090-4F9B-A5A2-8BB1FB1398CB}" type="presParOf" srcId="{CD1D2292-012B-4E5C-93C0-0479D1EB4E44}" destId="{4E693A4E-6F7A-4BE3-A996-24F6CEFC569E}" srcOrd="0" destOrd="0" presId="urn:microsoft.com/office/officeart/2009/layout/CirclePictureHierarchy"/>
    <dgm:cxn modelId="{0E042B1B-52B3-4FF1-A197-06FCE8669DD6}" type="presParOf" srcId="{4E693A4E-6F7A-4BE3-A996-24F6CEFC569E}" destId="{0B42605A-4A03-43FB-BF1A-D914DA8F117A}" srcOrd="0" destOrd="0" presId="urn:microsoft.com/office/officeart/2009/layout/CirclePictureHierarchy"/>
    <dgm:cxn modelId="{8D756B4B-203E-471A-B220-189394608B4A}" type="presParOf" srcId="{4E693A4E-6F7A-4BE3-A996-24F6CEFC569E}" destId="{9B6364D9-0BAD-4C03-854A-DD32E53C6268}" srcOrd="1" destOrd="0" presId="urn:microsoft.com/office/officeart/2009/layout/CirclePictureHierarchy"/>
    <dgm:cxn modelId="{E9FF9918-7F38-4078-8661-DA76E5371975}" type="presParOf" srcId="{CD1D2292-012B-4E5C-93C0-0479D1EB4E44}" destId="{3B555E50-42B6-4C02-B343-666A8503AF4C}" srcOrd="1" destOrd="0" presId="urn:microsoft.com/office/officeart/2009/layout/CirclePictureHierarchy"/>
    <dgm:cxn modelId="{F457496F-308A-4513-AD8D-CC5EC4D7132C}" type="presParOf" srcId="{3B555E50-42B6-4C02-B343-666A8503AF4C}" destId="{949EFE35-41E9-453A-9145-1FFC52EDDC99}" srcOrd="0" destOrd="0" presId="urn:microsoft.com/office/officeart/2009/layout/CirclePictureHierarchy"/>
    <dgm:cxn modelId="{CD2D72D4-23BE-41F6-AA02-19EAAE13F5B6}" type="presParOf" srcId="{3B555E50-42B6-4C02-B343-666A8503AF4C}" destId="{B74B698C-9128-4BA5-B546-0956B5515369}" srcOrd="1" destOrd="0" presId="urn:microsoft.com/office/officeart/2009/layout/CirclePictureHierarchy"/>
    <dgm:cxn modelId="{CDE029FB-430E-496E-B18C-BCB509702BDE}" type="presParOf" srcId="{B74B698C-9128-4BA5-B546-0956B5515369}" destId="{AC5E5002-E84E-4F5B-88C4-1C49C432D162}" srcOrd="0" destOrd="0" presId="urn:microsoft.com/office/officeart/2009/layout/CirclePictureHierarchy"/>
    <dgm:cxn modelId="{3481A256-3F76-4C63-8D80-295F52EB4F44}" type="presParOf" srcId="{AC5E5002-E84E-4F5B-88C4-1C49C432D162}" destId="{E00A4230-1CE2-4A85-B608-6A84074F4953}" srcOrd="0" destOrd="0" presId="urn:microsoft.com/office/officeart/2009/layout/CirclePictureHierarchy"/>
    <dgm:cxn modelId="{4DAD9A05-8546-40F2-BE25-C99808D3C37E}" type="presParOf" srcId="{AC5E5002-E84E-4F5B-88C4-1C49C432D162}" destId="{09C432D9-E2D8-4CBB-9B68-434BE2F2C47D}" srcOrd="1" destOrd="0" presId="urn:microsoft.com/office/officeart/2009/layout/CirclePictureHierarchy"/>
    <dgm:cxn modelId="{2D8C1648-3DDA-42C1-957F-16AA99DC9CA3}" type="presParOf" srcId="{B74B698C-9128-4BA5-B546-0956B5515369}" destId="{652FBF68-D63A-4A9F-8525-55EE2470A742}" srcOrd="1" destOrd="0" presId="urn:microsoft.com/office/officeart/2009/layout/CirclePictureHierarchy"/>
    <dgm:cxn modelId="{20AB7578-1C25-412F-B163-A412BCAF64CA}" type="presParOf" srcId="{1A3D8F71-37AB-4B7B-BC59-5BF1DFA00BF6}" destId="{7C39B6F0-CF94-4BA8-86B7-141487C52EC9}" srcOrd="3" destOrd="0" presId="urn:microsoft.com/office/officeart/2009/layout/CirclePictureHierarchy"/>
    <dgm:cxn modelId="{96BA311F-02B0-45BB-9870-3082FECFCDA1}" type="presParOf" srcId="{7C39B6F0-CF94-4BA8-86B7-141487C52EC9}" destId="{E5AF85CE-AC12-4CCC-802E-27D599D55302}" srcOrd="0" destOrd="0" presId="urn:microsoft.com/office/officeart/2009/layout/CirclePictureHierarchy"/>
    <dgm:cxn modelId="{4B13434E-999A-408A-BECF-98F0BED93295}" type="presParOf" srcId="{E5AF85CE-AC12-4CCC-802E-27D599D55302}" destId="{E0CAB2F9-30A4-430F-B0A8-C2C66B66D84B}" srcOrd="0" destOrd="0" presId="urn:microsoft.com/office/officeart/2009/layout/CirclePictureHierarchy"/>
    <dgm:cxn modelId="{2E7D30DC-6B8D-483F-8B0F-1F19455F0FB9}" type="presParOf" srcId="{E5AF85CE-AC12-4CCC-802E-27D599D55302}" destId="{8C8E89FE-D8D4-45FD-B741-3788036EBFDA}" srcOrd="1" destOrd="0" presId="urn:microsoft.com/office/officeart/2009/layout/CirclePictureHierarchy"/>
    <dgm:cxn modelId="{425DFDA8-9780-4CA9-B9F3-D59D78D46D91}" type="presParOf" srcId="{7C39B6F0-CF94-4BA8-86B7-141487C52EC9}" destId="{BCAF513B-A6FA-4A7F-A66D-DE791597A2AE}" srcOrd="1" destOrd="0" presId="urn:microsoft.com/office/officeart/2009/layout/CirclePictureHierarchy"/>
    <dgm:cxn modelId="{A055580E-AAAF-4F3B-8D0B-3D7663884C08}" type="presParOf" srcId="{BCAF513B-A6FA-4A7F-A66D-DE791597A2AE}" destId="{3ED9C78A-01A2-4DD9-89EA-DF74AE5D5FBF}" srcOrd="0" destOrd="0" presId="urn:microsoft.com/office/officeart/2009/layout/CirclePictureHierarchy"/>
    <dgm:cxn modelId="{811ECC92-8A5A-4316-819F-D46D57FC61B5}" type="presParOf" srcId="{BCAF513B-A6FA-4A7F-A66D-DE791597A2AE}" destId="{F5136910-170A-4F13-ABC8-D06B1F89F498}" srcOrd="1" destOrd="0" presId="urn:microsoft.com/office/officeart/2009/layout/CirclePictureHierarchy"/>
    <dgm:cxn modelId="{EC232047-364A-4730-8AA1-C39E9641A42A}" type="presParOf" srcId="{F5136910-170A-4F13-ABC8-D06B1F89F498}" destId="{FB9CACE4-F4CD-4C34-8492-79BA2317EE1B}" srcOrd="0" destOrd="0" presId="urn:microsoft.com/office/officeart/2009/layout/CirclePictureHierarchy"/>
    <dgm:cxn modelId="{86ADC531-137E-454D-94EC-1668BED5FF9B}" type="presParOf" srcId="{FB9CACE4-F4CD-4C34-8492-79BA2317EE1B}" destId="{093EA948-73F4-4990-8CEB-52B995532A5C}" srcOrd="0" destOrd="0" presId="urn:microsoft.com/office/officeart/2009/layout/CirclePictureHierarchy"/>
    <dgm:cxn modelId="{6730DC6F-5C57-4418-B29E-8ACF825322BD}" type="presParOf" srcId="{FB9CACE4-F4CD-4C34-8492-79BA2317EE1B}" destId="{B6E8DFCB-D4CC-4A91-BBBD-9EDF2235B69C}" srcOrd="1" destOrd="0" presId="urn:microsoft.com/office/officeart/2009/layout/CirclePictureHierarchy"/>
    <dgm:cxn modelId="{E93F7B30-83C0-4F76-A530-5AC756FBE940}" type="presParOf" srcId="{F5136910-170A-4F13-ABC8-D06B1F89F498}" destId="{B85117AC-4AF5-4C9C-B91D-3EE21436D57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59CF9-5C98-452C-BC59-8FAF63305559}" type="doc">
      <dgm:prSet loTypeId="urn:microsoft.com/office/officeart/2011/layout/RadialPictureList" loCatId="picture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38BBFE07-20C5-4C2F-BD68-E6007AB638C6}">
      <dgm:prSet phldrT="[Tekst]"/>
      <dgm:spPr/>
      <dgm:t>
        <a:bodyPr/>
        <a:lstStyle/>
        <a:p>
          <a:r>
            <a:rPr lang="en-US" b="0" i="0" dirty="0" smtClean="0"/>
            <a:t>Where to create journal?</a:t>
          </a:r>
          <a:endParaRPr lang="pl-PL" dirty="0"/>
        </a:p>
      </dgm:t>
    </dgm:pt>
    <dgm:pt modelId="{40057FBD-0AB8-457A-857C-D601BC3C3EA2}" type="parTrans" cxnId="{7DBE3910-B784-4488-8DF8-60BEDE90D24E}">
      <dgm:prSet/>
      <dgm:spPr/>
      <dgm:t>
        <a:bodyPr/>
        <a:lstStyle/>
        <a:p>
          <a:endParaRPr lang="pl-PL"/>
        </a:p>
      </dgm:t>
    </dgm:pt>
    <dgm:pt modelId="{4C243AFD-C75A-4277-B00E-536500B54E2D}" type="sibTrans" cxnId="{7DBE3910-B784-4488-8DF8-60BEDE90D24E}">
      <dgm:prSet/>
      <dgm:spPr/>
      <dgm:t>
        <a:bodyPr/>
        <a:lstStyle/>
        <a:p>
          <a:endParaRPr lang="pl-PL"/>
        </a:p>
      </dgm:t>
    </dgm:pt>
    <dgm:pt modelId="{3D67CB92-9938-47CD-B669-ED85F50BA800}">
      <dgm:prSet phldrT="[Tekst]"/>
      <dgm:spPr/>
      <dgm:t>
        <a:bodyPr/>
        <a:lstStyle/>
        <a:p>
          <a:r>
            <a:rPr lang="en-US" dirty="0" smtClean="0"/>
            <a:t>Springer?</a:t>
          </a:r>
          <a:endParaRPr lang="pl-PL" dirty="0"/>
        </a:p>
      </dgm:t>
    </dgm:pt>
    <dgm:pt modelId="{0DC6D581-F8E2-4C3D-B4D1-A2947C33F7D0}" type="parTrans" cxnId="{34057B68-A27C-4E36-BED8-B04481A83BB4}">
      <dgm:prSet/>
      <dgm:spPr/>
      <dgm:t>
        <a:bodyPr/>
        <a:lstStyle/>
        <a:p>
          <a:endParaRPr lang="pl-PL"/>
        </a:p>
      </dgm:t>
    </dgm:pt>
    <dgm:pt modelId="{1ADA06D8-5439-47FE-80FF-01111579670A}" type="sibTrans" cxnId="{34057B68-A27C-4E36-BED8-B04481A83BB4}">
      <dgm:prSet/>
      <dgm:spPr/>
      <dgm:t>
        <a:bodyPr/>
        <a:lstStyle/>
        <a:p>
          <a:endParaRPr lang="pl-PL"/>
        </a:p>
      </dgm:t>
    </dgm:pt>
    <dgm:pt modelId="{BCC0354D-44B2-495B-B5C9-E79AFE98FCF8}">
      <dgm:prSet phldrT="[Tekst]"/>
      <dgm:spPr/>
      <dgm:t>
        <a:bodyPr/>
        <a:lstStyle/>
        <a:p>
          <a:r>
            <a:rPr lang="en-US" dirty="0" smtClean="0"/>
            <a:t>IEEE?</a:t>
          </a:r>
          <a:endParaRPr lang="pl-PL" dirty="0"/>
        </a:p>
      </dgm:t>
    </dgm:pt>
    <dgm:pt modelId="{999C5A70-9512-4E92-9459-26916F967B98}" type="parTrans" cxnId="{71158474-A7D2-410F-89AA-DDBCF18E0779}">
      <dgm:prSet/>
      <dgm:spPr/>
      <dgm:t>
        <a:bodyPr/>
        <a:lstStyle/>
        <a:p>
          <a:endParaRPr lang="pl-PL"/>
        </a:p>
      </dgm:t>
    </dgm:pt>
    <dgm:pt modelId="{6196691D-04DA-4DBA-B30F-66BBDDFC5028}" type="sibTrans" cxnId="{71158474-A7D2-410F-89AA-DDBCF18E0779}">
      <dgm:prSet/>
      <dgm:spPr/>
      <dgm:t>
        <a:bodyPr/>
        <a:lstStyle/>
        <a:p>
          <a:endParaRPr lang="pl-PL"/>
        </a:p>
      </dgm:t>
    </dgm:pt>
    <dgm:pt modelId="{E355E422-1B4D-455C-8CEC-0EAFA508CF79}">
      <dgm:prSet phldrT="[Tekst]"/>
      <dgm:spPr/>
      <dgm:t>
        <a:bodyPr/>
        <a:lstStyle/>
        <a:p>
          <a:r>
            <a:rPr lang="en-US" dirty="0" smtClean="0"/>
            <a:t>Elsevier?</a:t>
          </a:r>
          <a:endParaRPr lang="pl-PL" dirty="0"/>
        </a:p>
      </dgm:t>
    </dgm:pt>
    <dgm:pt modelId="{E60C85D7-A51D-487E-8884-80F2B54E3CFE}" type="parTrans" cxnId="{348F432E-5932-4D09-A2C0-3DE1DF32C9CA}">
      <dgm:prSet/>
      <dgm:spPr/>
      <dgm:t>
        <a:bodyPr/>
        <a:lstStyle/>
        <a:p>
          <a:endParaRPr lang="pl-PL"/>
        </a:p>
      </dgm:t>
    </dgm:pt>
    <dgm:pt modelId="{EAA93117-4BAA-49B5-8ED7-4DAFACAC34D3}" type="sibTrans" cxnId="{348F432E-5932-4D09-A2C0-3DE1DF32C9CA}">
      <dgm:prSet/>
      <dgm:spPr/>
      <dgm:t>
        <a:bodyPr/>
        <a:lstStyle/>
        <a:p>
          <a:endParaRPr lang="pl-PL"/>
        </a:p>
      </dgm:t>
    </dgm:pt>
    <dgm:pt modelId="{26CAF2FF-AFAA-445A-AC3A-8199C6B456A0}">
      <dgm:prSet phldrT="[Tekst]"/>
      <dgm:spPr/>
      <dgm:t>
        <a:bodyPr/>
        <a:lstStyle/>
        <a:p>
          <a:r>
            <a:rPr lang="en-US" dirty="0" smtClean="0"/>
            <a:t>???</a:t>
          </a:r>
          <a:endParaRPr lang="pl-PL" dirty="0"/>
        </a:p>
      </dgm:t>
    </dgm:pt>
    <dgm:pt modelId="{0E9F39D4-F4FD-4207-A991-5C03F7FE81DB}" type="parTrans" cxnId="{D900027C-D22B-4C4B-B60E-6BD6F10238E0}">
      <dgm:prSet/>
      <dgm:spPr/>
      <dgm:t>
        <a:bodyPr/>
        <a:lstStyle/>
        <a:p>
          <a:endParaRPr lang="pl-PL"/>
        </a:p>
      </dgm:t>
    </dgm:pt>
    <dgm:pt modelId="{03EABB06-AC79-4D9B-8296-1E10D60E543F}" type="sibTrans" cxnId="{D900027C-D22B-4C4B-B60E-6BD6F10238E0}">
      <dgm:prSet/>
      <dgm:spPr/>
      <dgm:t>
        <a:bodyPr/>
        <a:lstStyle/>
        <a:p>
          <a:endParaRPr lang="pl-PL"/>
        </a:p>
      </dgm:t>
    </dgm:pt>
    <dgm:pt modelId="{135BBBA0-51D0-4F51-8D0F-A3356D8641C1}" type="pres">
      <dgm:prSet presAssocID="{B9B59CF9-5C98-452C-BC59-8FAF6330555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9764BC92-098B-436E-A910-B2FB8BE85739}" type="pres">
      <dgm:prSet presAssocID="{38BBFE07-20C5-4C2F-BD68-E6007AB638C6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pl-PL"/>
        </a:p>
      </dgm:t>
    </dgm:pt>
    <dgm:pt modelId="{6E0E741C-2974-4E9A-A570-8D8EBBC4C29C}" type="pres">
      <dgm:prSet presAssocID="{3D67CB92-9938-47CD-B669-ED85F50BA800}" presName="Accent" presStyleLbl="node1" presStyleIdx="1" presStyleCnt="2"/>
      <dgm:spPr/>
    </dgm:pt>
    <dgm:pt modelId="{EAF2EBFF-DCE7-4BEB-A021-9475D65C5ADD}" type="pres">
      <dgm:prSet presAssocID="{3D67CB92-9938-47CD-B669-ED85F50BA800}" presName="Image1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80FBF8-126A-410B-B569-16B66F9CDD87}" type="pres">
      <dgm:prSet presAssocID="{3D67CB92-9938-47CD-B669-ED85F50BA800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EBCDD7-E2E0-4787-877A-6D315682D5A2}" type="pres">
      <dgm:prSet presAssocID="{BCC0354D-44B2-495B-B5C9-E79AFE98FCF8}" presName="Image2" presStyleCnt="0"/>
      <dgm:spPr/>
    </dgm:pt>
    <dgm:pt modelId="{95827BCD-A056-4247-8291-A3F4A76E5E9E}" type="pres">
      <dgm:prSet presAssocID="{BCC0354D-44B2-495B-B5C9-E79AFE98FCF8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ABA690E-34D9-4B9D-A758-65B1F2E3A403}" type="pres">
      <dgm:prSet presAssocID="{BCC0354D-44B2-495B-B5C9-E79AFE98FCF8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6A2727-1A1B-414C-A6BE-422A44B9F38C}" type="pres">
      <dgm:prSet presAssocID="{E355E422-1B4D-455C-8CEC-0EAFA508CF79}" presName="Image3" presStyleCnt="0"/>
      <dgm:spPr/>
    </dgm:pt>
    <dgm:pt modelId="{1B92EEEE-46A7-4E29-9A86-046D7E8ABC07}" type="pres">
      <dgm:prSet presAssocID="{E355E422-1B4D-455C-8CEC-0EAFA508CF79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140F045-C478-41F6-B756-EABE39A5DDC6}" type="pres">
      <dgm:prSet presAssocID="{E355E422-1B4D-455C-8CEC-0EAFA508CF79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E4685A-324F-4C6C-A888-E0E2DF30BC29}" type="pres">
      <dgm:prSet presAssocID="{26CAF2FF-AFAA-445A-AC3A-8199C6B456A0}" presName="Image4" presStyleCnt="0"/>
      <dgm:spPr/>
    </dgm:pt>
    <dgm:pt modelId="{528AE189-6BCB-4397-82E6-B6101CB45423}" type="pres">
      <dgm:prSet presAssocID="{26CAF2FF-AFAA-445A-AC3A-8199C6B456A0}" presName="Image" presStyleLbl="fgImgPlace1" presStyleIdx="3" presStyleCnt="4"/>
      <dgm:spPr/>
    </dgm:pt>
    <dgm:pt modelId="{5F638C9E-5750-4363-A613-02842D8B353D}" type="pres">
      <dgm:prSet presAssocID="{26CAF2FF-AFAA-445A-AC3A-8199C6B456A0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1158474-A7D2-410F-89AA-DDBCF18E0779}" srcId="{38BBFE07-20C5-4C2F-BD68-E6007AB638C6}" destId="{BCC0354D-44B2-495B-B5C9-E79AFE98FCF8}" srcOrd="1" destOrd="0" parTransId="{999C5A70-9512-4E92-9459-26916F967B98}" sibTransId="{6196691D-04DA-4DBA-B30F-66BBDDFC5028}"/>
    <dgm:cxn modelId="{BED3C9EE-EF6D-47F5-ACBA-FAC51CC8151E}" type="presOf" srcId="{38BBFE07-20C5-4C2F-BD68-E6007AB638C6}" destId="{9764BC92-098B-436E-A910-B2FB8BE85739}" srcOrd="0" destOrd="0" presId="urn:microsoft.com/office/officeart/2011/layout/RadialPictureList"/>
    <dgm:cxn modelId="{7DBE3910-B784-4488-8DF8-60BEDE90D24E}" srcId="{B9B59CF9-5C98-452C-BC59-8FAF63305559}" destId="{38BBFE07-20C5-4C2F-BD68-E6007AB638C6}" srcOrd="0" destOrd="0" parTransId="{40057FBD-0AB8-457A-857C-D601BC3C3EA2}" sibTransId="{4C243AFD-C75A-4277-B00E-536500B54E2D}"/>
    <dgm:cxn modelId="{D900027C-D22B-4C4B-B60E-6BD6F10238E0}" srcId="{38BBFE07-20C5-4C2F-BD68-E6007AB638C6}" destId="{26CAF2FF-AFAA-445A-AC3A-8199C6B456A0}" srcOrd="3" destOrd="0" parTransId="{0E9F39D4-F4FD-4207-A991-5C03F7FE81DB}" sibTransId="{03EABB06-AC79-4D9B-8296-1E10D60E543F}"/>
    <dgm:cxn modelId="{34057B68-A27C-4E36-BED8-B04481A83BB4}" srcId="{38BBFE07-20C5-4C2F-BD68-E6007AB638C6}" destId="{3D67CB92-9938-47CD-B669-ED85F50BA800}" srcOrd="0" destOrd="0" parTransId="{0DC6D581-F8E2-4C3D-B4D1-A2947C33F7D0}" sibTransId="{1ADA06D8-5439-47FE-80FF-01111579670A}"/>
    <dgm:cxn modelId="{99196C75-66A9-4513-97DB-E4311197B6F6}" type="presOf" srcId="{BCC0354D-44B2-495B-B5C9-E79AFE98FCF8}" destId="{DABA690E-34D9-4B9D-A758-65B1F2E3A403}" srcOrd="0" destOrd="0" presId="urn:microsoft.com/office/officeart/2011/layout/RadialPictureList"/>
    <dgm:cxn modelId="{0CE5B701-9661-46B0-8C21-516C60A3C27D}" type="presOf" srcId="{3D67CB92-9938-47CD-B669-ED85F50BA800}" destId="{6880FBF8-126A-410B-B569-16B66F9CDD87}" srcOrd="0" destOrd="0" presId="urn:microsoft.com/office/officeart/2011/layout/RadialPictureList"/>
    <dgm:cxn modelId="{DFAF2FD6-4E93-416B-BF3B-11A3F5919A41}" type="presOf" srcId="{B9B59CF9-5C98-452C-BC59-8FAF63305559}" destId="{135BBBA0-51D0-4F51-8D0F-A3356D8641C1}" srcOrd="0" destOrd="0" presId="urn:microsoft.com/office/officeart/2011/layout/RadialPictureList"/>
    <dgm:cxn modelId="{348F432E-5932-4D09-A2C0-3DE1DF32C9CA}" srcId="{38BBFE07-20C5-4C2F-BD68-E6007AB638C6}" destId="{E355E422-1B4D-455C-8CEC-0EAFA508CF79}" srcOrd="2" destOrd="0" parTransId="{E60C85D7-A51D-487E-8884-80F2B54E3CFE}" sibTransId="{EAA93117-4BAA-49B5-8ED7-4DAFACAC34D3}"/>
    <dgm:cxn modelId="{7155560E-745F-461A-8199-90A85254F307}" type="presOf" srcId="{26CAF2FF-AFAA-445A-AC3A-8199C6B456A0}" destId="{5F638C9E-5750-4363-A613-02842D8B353D}" srcOrd="0" destOrd="0" presId="urn:microsoft.com/office/officeart/2011/layout/RadialPictureList"/>
    <dgm:cxn modelId="{47C8D9B6-2318-444A-A1B0-CCF1213AF15C}" type="presOf" srcId="{E355E422-1B4D-455C-8CEC-0EAFA508CF79}" destId="{4140F045-C478-41F6-B756-EABE39A5DDC6}" srcOrd="0" destOrd="0" presId="urn:microsoft.com/office/officeart/2011/layout/RadialPictureList"/>
    <dgm:cxn modelId="{717DBF18-B9EE-46F8-A2B0-1520B96799E8}" type="presParOf" srcId="{135BBBA0-51D0-4F51-8D0F-A3356D8641C1}" destId="{9764BC92-098B-436E-A910-B2FB8BE85739}" srcOrd="0" destOrd="0" presId="urn:microsoft.com/office/officeart/2011/layout/RadialPictureList"/>
    <dgm:cxn modelId="{25AB02C7-1063-40AB-9AEA-52769D41ABFE}" type="presParOf" srcId="{135BBBA0-51D0-4F51-8D0F-A3356D8641C1}" destId="{6E0E741C-2974-4E9A-A570-8D8EBBC4C29C}" srcOrd="1" destOrd="0" presId="urn:microsoft.com/office/officeart/2011/layout/RadialPictureList"/>
    <dgm:cxn modelId="{9ECA3226-296D-4847-9E59-0DE3D1FA2B30}" type="presParOf" srcId="{135BBBA0-51D0-4F51-8D0F-A3356D8641C1}" destId="{EAF2EBFF-DCE7-4BEB-A021-9475D65C5ADD}" srcOrd="2" destOrd="0" presId="urn:microsoft.com/office/officeart/2011/layout/RadialPictureList"/>
    <dgm:cxn modelId="{CCC5D272-E970-4D86-9D28-C0369CBB5C05}" type="presParOf" srcId="{135BBBA0-51D0-4F51-8D0F-A3356D8641C1}" destId="{6880FBF8-126A-410B-B569-16B66F9CDD87}" srcOrd="3" destOrd="0" presId="urn:microsoft.com/office/officeart/2011/layout/RadialPictureList"/>
    <dgm:cxn modelId="{C6E4D5A4-54F4-4D29-9BD1-33EC4F608BD7}" type="presParOf" srcId="{135BBBA0-51D0-4F51-8D0F-A3356D8641C1}" destId="{F8EBCDD7-E2E0-4787-877A-6D315682D5A2}" srcOrd="4" destOrd="0" presId="urn:microsoft.com/office/officeart/2011/layout/RadialPictureList"/>
    <dgm:cxn modelId="{5549815A-7332-499D-84B8-1F6BFD4425C9}" type="presParOf" srcId="{F8EBCDD7-E2E0-4787-877A-6D315682D5A2}" destId="{95827BCD-A056-4247-8291-A3F4A76E5E9E}" srcOrd="0" destOrd="0" presId="urn:microsoft.com/office/officeart/2011/layout/RadialPictureList"/>
    <dgm:cxn modelId="{A403A3EB-C5D4-463A-BCD2-CB7BC20FE3B6}" type="presParOf" srcId="{135BBBA0-51D0-4F51-8D0F-A3356D8641C1}" destId="{DABA690E-34D9-4B9D-A758-65B1F2E3A403}" srcOrd="5" destOrd="0" presId="urn:microsoft.com/office/officeart/2011/layout/RadialPictureList"/>
    <dgm:cxn modelId="{329CBA1C-417A-421F-9E66-5BF25880A3E2}" type="presParOf" srcId="{135BBBA0-51D0-4F51-8D0F-A3356D8641C1}" destId="{006A2727-1A1B-414C-A6BE-422A44B9F38C}" srcOrd="6" destOrd="0" presId="urn:microsoft.com/office/officeart/2011/layout/RadialPictureList"/>
    <dgm:cxn modelId="{204DC2F9-6BAD-4D3D-A383-D22339547419}" type="presParOf" srcId="{006A2727-1A1B-414C-A6BE-422A44B9F38C}" destId="{1B92EEEE-46A7-4E29-9A86-046D7E8ABC07}" srcOrd="0" destOrd="0" presId="urn:microsoft.com/office/officeart/2011/layout/RadialPictureList"/>
    <dgm:cxn modelId="{2C3BDA6A-FE09-4D33-ABA9-28747EFFB24A}" type="presParOf" srcId="{135BBBA0-51D0-4F51-8D0F-A3356D8641C1}" destId="{4140F045-C478-41F6-B756-EABE39A5DDC6}" srcOrd="7" destOrd="0" presId="urn:microsoft.com/office/officeart/2011/layout/RadialPictureList"/>
    <dgm:cxn modelId="{418BC872-E2FA-4F1F-BD48-AEF7A23744CD}" type="presParOf" srcId="{135BBBA0-51D0-4F51-8D0F-A3356D8641C1}" destId="{92E4685A-324F-4C6C-A888-E0E2DF30BC29}" srcOrd="8" destOrd="0" presId="urn:microsoft.com/office/officeart/2011/layout/RadialPictureList"/>
    <dgm:cxn modelId="{9E7F2D40-0060-4243-80F1-172DDF7C5EE4}" type="presParOf" srcId="{92E4685A-324F-4C6C-A888-E0E2DF30BC29}" destId="{528AE189-6BCB-4397-82E6-B6101CB45423}" srcOrd="0" destOrd="0" presId="urn:microsoft.com/office/officeart/2011/layout/RadialPictureList"/>
    <dgm:cxn modelId="{669770E3-C7E6-4ECB-A482-8FB3141626CC}" type="presParOf" srcId="{135BBBA0-51D0-4F51-8D0F-A3356D8641C1}" destId="{5F638C9E-5750-4363-A613-02842D8B353D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4B9914-E09E-4FA6-A77B-726E3BBEF3B9}" type="doc">
      <dgm:prSet loTypeId="urn:microsoft.com/office/officeart/2008/layout/HexagonCluster" loCatId="pictur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3CEE6DD5-51B0-4724-8A93-41B6403C52DF}">
      <dgm:prSet phldrT="[Tekst]"/>
      <dgm:spPr/>
      <dgm:t>
        <a:bodyPr/>
        <a:lstStyle/>
        <a:p>
          <a:r>
            <a:rPr lang="en-US" dirty="0" smtClean="0"/>
            <a:t>VQEG</a:t>
          </a:r>
          <a:endParaRPr lang="pl-PL" dirty="0"/>
        </a:p>
      </dgm:t>
    </dgm:pt>
    <dgm:pt modelId="{3F3463F0-715F-4A94-AC52-EF6468047B62}" type="parTrans" cxnId="{BF506E5B-0495-4CAE-BFB9-E7EBFF8600C4}">
      <dgm:prSet/>
      <dgm:spPr/>
      <dgm:t>
        <a:bodyPr/>
        <a:lstStyle/>
        <a:p>
          <a:endParaRPr lang="pl-PL"/>
        </a:p>
      </dgm:t>
    </dgm:pt>
    <dgm:pt modelId="{0A909914-2764-4ACE-BFD0-346CBF6A0FCA}" type="sibTrans" cxnId="{BF506E5B-0495-4CAE-BFB9-E7EBFF8600C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583E05B4-4697-491F-8374-61E5BEDCA30E}">
      <dgm:prSet phldrT="[Tekst]"/>
      <dgm:spPr/>
      <dgm:t>
        <a:bodyPr/>
        <a:lstStyle/>
        <a:p>
          <a:r>
            <a:rPr lang="en-US" dirty="0" smtClean="0"/>
            <a:t>QUALINET</a:t>
          </a:r>
          <a:endParaRPr lang="pl-PL" dirty="0"/>
        </a:p>
      </dgm:t>
    </dgm:pt>
    <dgm:pt modelId="{3CE3FEC9-DB66-4AA1-B6B8-3BEC64B52620}" type="parTrans" cxnId="{B02490E1-2783-4895-BFC9-830E400EAC27}">
      <dgm:prSet/>
      <dgm:spPr/>
      <dgm:t>
        <a:bodyPr/>
        <a:lstStyle/>
        <a:p>
          <a:endParaRPr lang="pl-PL"/>
        </a:p>
      </dgm:t>
    </dgm:pt>
    <dgm:pt modelId="{ED2DCD4F-F914-4B1B-A583-B2289DB51623}" type="sibTrans" cxnId="{B02490E1-2783-4895-BFC9-830E400EAC2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168F220-1FC4-4454-B0F7-4D4019277E9D}">
      <dgm:prSet phldrT="[Tekst]"/>
      <dgm:spPr/>
      <dgm:t>
        <a:bodyPr/>
        <a:lstStyle/>
        <a:p>
          <a:r>
            <a:rPr lang="en-US" dirty="0" smtClean="0"/>
            <a:t>QoMEX</a:t>
          </a:r>
          <a:endParaRPr lang="pl-PL" dirty="0"/>
        </a:p>
      </dgm:t>
    </dgm:pt>
    <dgm:pt modelId="{C7BC85B6-C89D-44D7-8C78-F09BD149D4AA}" type="parTrans" cxnId="{9EBFE49C-C303-40ED-B66D-8EECEA5D1AFB}">
      <dgm:prSet/>
      <dgm:spPr/>
      <dgm:t>
        <a:bodyPr/>
        <a:lstStyle/>
        <a:p>
          <a:endParaRPr lang="pl-PL"/>
        </a:p>
      </dgm:t>
    </dgm:pt>
    <dgm:pt modelId="{E6273120-33EE-4288-B5A3-84FB339FF01A}" type="sibTrans" cxnId="{9EBFE49C-C303-40ED-B66D-8EECEA5D1AF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6792DAE-EE14-42A6-A71D-D0B8F6A706A5}">
      <dgm:prSet phldrT="[Tekst]"/>
      <dgm:spPr/>
      <dgm:t>
        <a:bodyPr/>
        <a:lstStyle/>
        <a:p>
          <a:r>
            <a:rPr lang="en-US" dirty="0" smtClean="0"/>
            <a:t>VQiPS</a:t>
          </a:r>
          <a:endParaRPr lang="pl-PL" dirty="0"/>
        </a:p>
      </dgm:t>
    </dgm:pt>
    <dgm:pt modelId="{E05075CB-2059-4B2E-BC3F-65C16E447824}" type="parTrans" cxnId="{8B494FED-8595-4F36-802C-92BE2F7731F8}">
      <dgm:prSet/>
      <dgm:spPr/>
      <dgm:t>
        <a:bodyPr/>
        <a:lstStyle/>
        <a:p>
          <a:endParaRPr lang="pl-PL"/>
        </a:p>
      </dgm:t>
    </dgm:pt>
    <dgm:pt modelId="{9DB37C90-A685-487D-A4F8-7E2DA86155F5}" type="sibTrans" cxnId="{8B494FED-8595-4F36-802C-92BE2F7731F8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D9923BB-76E7-4594-AD8F-B3F9398438F6}">
      <dgm:prSet phldrT="[Tekst]"/>
      <dgm:spPr/>
      <dgm:t>
        <a:bodyPr/>
        <a:lstStyle/>
        <a:p>
          <a:r>
            <a:rPr lang="en-US" dirty="0" smtClean="0"/>
            <a:t>???</a:t>
          </a:r>
          <a:endParaRPr lang="pl-PL" dirty="0"/>
        </a:p>
      </dgm:t>
    </dgm:pt>
    <dgm:pt modelId="{3AFB8E54-D4BE-44E2-BB14-B6FDC9E10A79}" type="parTrans" cxnId="{60A5F659-7B47-4E08-B4FE-F71E38584DEE}">
      <dgm:prSet/>
      <dgm:spPr/>
      <dgm:t>
        <a:bodyPr/>
        <a:lstStyle/>
        <a:p>
          <a:endParaRPr lang="pl-PL"/>
        </a:p>
      </dgm:t>
    </dgm:pt>
    <dgm:pt modelId="{8ABE7891-2C7B-4509-A3EF-056474D64EA1}" type="sibTrans" cxnId="{60A5F659-7B47-4E08-B4FE-F71E38584DEE}">
      <dgm:prSet/>
      <dgm:spPr/>
      <dgm:t>
        <a:bodyPr/>
        <a:lstStyle/>
        <a:p>
          <a:endParaRPr lang="pl-PL"/>
        </a:p>
      </dgm:t>
    </dgm:pt>
    <dgm:pt modelId="{3135C3A0-D608-428D-94E6-1AABAB4193B2}" type="pres">
      <dgm:prSet presAssocID="{534B9914-E09E-4FA6-A77B-726E3BBEF3B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l-PL"/>
        </a:p>
      </dgm:t>
    </dgm:pt>
    <dgm:pt modelId="{B954C0BA-87CB-43CD-96F3-4C942713A962}" type="pres">
      <dgm:prSet presAssocID="{3CEE6DD5-51B0-4724-8A93-41B6403C52DF}" presName="text1" presStyleCnt="0"/>
      <dgm:spPr/>
    </dgm:pt>
    <dgm:pt modelId="{2D64BF7D-3D96-4C4D-9D7C-73EBA83D1446}" type="pres">
      <dgm:prSet presAssocID="{3CEE6DD5-51B0-4724-8A93-41B6403C52DF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3C719-829E-474F-95E0-6AF688D92F53}" type="pres">
      <dgm:prSet presAssocID="{3CEE6DD5-51B0-4724-8A93-41B6403C52DF}" presName="textaccent1" presStyleCnt="0"/>
      <dgm:spPr/>
    </dgm:pt>
    <dgm:pt modelId="{BA9E6D26-EA9D-4F84-905B-0C00A6A0AE87}" type="pres">
      <dgm:prSet presAssocID="{3CEE6DD5-51B0-4724-8A93-41B6403C52DF}" presName="accentRepeatNode" presStyleLbl="solidAlignAcc1" presStyleIdx="0" presStyleCnt="10"/>
      <dgm:spPr/>
    </dgm:pt>
    <dgm:pt modelId="{ACBD8D1B-8E45-4480-A5BD-43081BB4E86C}" type="pres">
      <dgm:prSet presAssocID="{0A909914-2764-4ACE-BFD0-346CBF6A0FCA}" presName="image1" presStyleCnt="0"/>
      <dgm:spPr/>
    </dgm:pt>
    <dgm:pt modelId="{FEB8E889-7C80-423D-B465-892C89DDB3B5}" type="pres">
      <dgm:prSet presAssocID="{0A909914-2764-4ACE-BFD0-346CBF6A0FCA}" presName="imageRepeatNode" presStyleLbl="alignAcc1" presStyleIdx="0" presStyleCnt="5"/>
      <dgm:spPr/>
      <dgm:t>
        <a:bodyPr/>
        <a:lstStyle/>
        <a:p>
          <a:endParaRPr lang="pl-PL"/>
        </a:p>
      </dgm:t>
    </dgm:pt>
    <dgm:pt modelId="{9A16FA8C-BE31-4189-9064-04D7AAE312EB}" type="pres">
      <dgm:prSet presAssocID="{0A909914-2764-4ACE-BFD0-346CBF6A0FCA}" presName="imageaccent1" presStyleCnt="0"/>
      <dgm:spPr/>
    </dgm:pt>
    <dgm:pt modelId="{6020AFF0-E521-4110-8550-52AA48459BB5}" type="pres">
      <dgm:prSet presAssocID="{0A909914-2764-4ACE-BFD0-346CBF6A0FCA}" presName="accentRepeatNode" presStyleLbl="solidAlignAcc1" presStyleIdx="1" presStyleCnt="10"/>
      <dgm:spPr/>
    </dgm:pt>
    <dgm:pt modelId="{B3E61ADF-5560-4A85-A343-7FD04335D791}" type="pres">
      <dgm:prSet presAssocID="{583E05B4-4697-491F-8374-61E5BEDCA30E}" presName="text2" presStyleCnt="0"/>
      <dgm:spPr/>
    </dgm:pt>
    <dgm:pt modelId="{7DB810E7-89EB-4717-936D-A7CD294AA257}" type="pres">
      <dgm:prSet presAssocID="{583E05B4-4697-491F-8374-61E5BEDCA30E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EAC530-128A-4284-9FA1-108B54DD615B}" type="pres">
      <dgm:prSet presAssocID="{583E05B4-4697-491F-8374-61E5BEDCA30E}" presName="textaccent2" presStyleCnt="0"/>
      <dgm:spPr/>
    </dgm:pt>
    <dgm:pt modelId="{50D42021-5123-4A42-830D-377D0B71DD3A}" type="pres">
      <dgm:prSet presAssocID="{583E05B4-4697-491F-8374-61E5BEDCA30E}" presName="accentRepeatNode" presStyleLbl="solidAlignAcc1" presStyleIdx="2" presStyleCnt="10"/>
      <dgm:spPr/>
    </dgm:pt>
    <dgm:pt modelId="{64A8ACC6-085A-41FB-BD89-4FBF704E1299}" type="pres">
      <dgm:prSet presAssocID="{ED2DCD4F-F914-4B1B-A583-B2289DB51623}" presName="image2" presStyleCnt="0"/>
      <dgm:spPr/>
    </dgm:pt>
    <dgm:pt modelId="{49DD290A-C90E-494B-A0EE-320A54740794}" type="pres">
      <dgm:prSet presAssocID="{ED2DCD4F-F914-4B1B-A583-B2289DB51623}" presName="imageRepeatNode" presStyleLbl="alignAcc1" presStyleIdx="1" presStyleCnt="5"/>
      <dgm:spPr/>
      <dgm:t>
        <a:bodyPr/>
        <a:lstStyle/>
        <a:p>
          <a:endParaRPr lang="pl-PL"/>
        </a:p>
      </dgm:t>
    </dgm:pt>
    <dgm:pt modelId="{0161CEBD-B7D7-40D5-A756-0EAA6F61B146}" type="pres">
      <dgm:prSet presAssocID="{ED2DCD4F-F914-4B1B-A583-B2289DB51623}" presName="imageaccent2" presStyleCnt="0"/>
      <dgm:spPr/>
    </dgm:pt>
    <dgm:pt modelId="{A95A603B-F9A7-4B40-893D-367C6828B1EF}" type="pres">
      <dgm:prSet presAssocID="{ED2DCD4F-F914-4B1B-A583-B2289DB51623}" presName="accentRepeatNode" presStyleLbl="solidAlignAcc1" presStyleIdx="3" presStyleCnt="10"/>
      <dgm:spPr/>
    </dgm:pt>
    <dgm:pt modelId="{67728BC5-1D03-4CA3-887D-8CD640108142}" type="pres">
      <dgm:prSet presAssocID="{E168F220-1FC4-4454-B0F7-4D4019277E9D}" presName="text3" presStyleCnt="0"/>
      <dgm:spPr/>
    </dgm:pt>
    <dgm:pt modelId="{6953C166-4624-4835-AAEA-FA1627EF6B5D}" type="pres">
      <dgm:prSet presAssocID="{E168F220-1FC4-4454-B0F7-4D4019277E9D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DE3E9D-2A13-4C1E-920E-5A425E207703}" type="pres">
      <dgm:prSet presAssocID="{E168F220-1FC4-4454-B0F7-4D4019277E9D}" presName="textaccent3" presStyleCnt="0"/>
      <dgm:spPr/>
    </dgm:pt>
    <dgm:pt modelId="{6B55B292-7DE2-4F6B-A961-58AE2DC5C599}" type="pres">
      <dgm:prSet presAssocID="{E168F220-1FC4-4454-B0F7-4D4019277E9D}" presName="accentRepeatNode" presStyleLbl="solidAlignAcc1" presStyleIdx="4" presStyleCnt="10"/>
      <dgm:spPr/>
    </dgm:pt>
    <dgm:pt modelId="{02942CD7-DE9C-4833-9174-D28478119635}" type="pres">
      <dgm:prSet presAssocID="{E6273120-33EE-4288-B5A3-84FB339FF01A}" presName="image3" presStyleCnt="0"/>
      <dgm:spPr/>
    </dgm:pt>
    <dgm:pt modelId="{85878D63-56F8-426E-B34E-1C093F7ED9D0}" type="pres">
      <dgm:prSet presAssocID="{E6273120-33EE-4288-B5A3-84FB339FF01A}" presName="imageRepeatNode" presStyleLbl="alignAcc1" presStyleIdx="2" presStyleCnt="5"/>
      <dgm:spPr/>
      <dgm:t>
        <a:bodyPr/>
        <a:lstStyle/>
        <a:p>
          <a:endParaRPr lang="pl-PL"/>
        </a:p>
      </dgm:t>
    </dgm:pt>
    <dgm:pt modelId="{51784D03-D9F4-4E8B-B409-68D5B7FFBB6B}" type="pres">
      <dgm:prSet presAssocID="{E6273120-33EE-4288-B5A3-84FB339FF01A}" presName="imageaccent3" presStyleCnt="0"/>
      <dgm:spPr/>
    </dgm:pt>
    <dgm:pt modelId="{B8D7AEDA-1E62-4238-BC73-B0938177A4AB}" type="pres">
      <dgm:prSet presAssocID="{E6273120-33EE-4288-B5A3-84FB339FF01A}" presName="accentRepeatNode" presStyleLbl="solidAlignAcc1" presStyleIdx="5" presStyleCnt="10"/>
      <dgm:spPr/>
    </dgm:pt>
    <dgm:pt modelId="{C9E87A05-E977-4F50-90AD-8F36FB6DDE47}" type="pres">
      <dgm:prSet presAssocID="{D6792DAE-EE14-42A6-A71D-D0B8F6A706A5}" presName="text4" presStyleCnt="0"/>
      <dgm:spPr/>
    </dgm:pt>
    <dgm:pt modelId="{7E3973A4-A2B8-40D9-9035-B61FB286504E}" type="pres">
      <dgm:prSet presAssocID="{D6792DAE-EE14-42A6-A71D-D0B8F6A706A5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32943-19E9-4124-818D-B50200D619E3}" type="pres">
      <dgm:prSet presAssocID="{D6792DAE-EE14-42A6-A71D-D0B8F6A706A5}" presName="textaccent4" presStyleCnt="0"/>
      <dgm:spPr/>
    </dgm:pt>
    <dgm:pt modelId="{8226B370-922F-4DAF-9EE3-544CEC6574D3}" type="pres">
      <dgm:prSet presAssocID="{D6792DAE-EE14-42A6-A71D-D0B8F6A706A5}" presName="accentRepeatNode" presStyleLbl="solidAlignAcc1" presStyleIdx="6" presStyleCnt="10"/>
      <dgm:spPr/>
    </dgm:pt>
    <dgm:pt modelId="{0F629EBF-60A2-471E-98B4-8DEF03247A62}" type="pres">
      <dgm:prSet presAssocID="{9DB37C90-A685-487D-A4F8-7E2DA86155F5}" presName="image4" presStyleCnt="0"/>
      <dgm:spPr/>
    </dgm:pt>
    <dgm:pt modelId="{3AB83346-738C-4DC5-A348-DC99A8F5DB06}" type="pres">
      <dgm:prSet presAssocID="{9DB37C90-A685-487D-A4F8-7E2DA86155F5}" presName="imageRepeatNode" presStyleLbl="alignAcc1" presStyleIdx="3" presStyleCnt="5"/>
      <dgm:spPr/>
      <dgm:t>
        <a:bodyPr/>
        <a:lstStyle/>
        <a:p>
          <a:endParaRPr lang="pl-PL"/>
        </a:p>
      </dgm:t>
    </dgm:pt>
    <dgm:pt modelId="{509C736A-CABE-4898-9434-3E9B932EB84A}" type="pres">
      <dgm:prSet presAssocID="{9DB37C90-A685-487D-A4F8-7E2DA86155F5}" presName="imageaccent4" presStyleCnt="0"/>
      <dgm:spPr/>
    </dgm:pt>
    <dgm:pt modelId="{BCD82844-22DB-4FCC-BA24-38D967C65800}" type="pres">
      <dgm:prSet presAssocID="{9DB37C90-A685-487D-A4F8-7E2DA86155F5}" presName="accentRepeatNode" presStyleLbl="solidAlignAcc1" presStyleIdx="7" presStyleCnt="10"/>
      <dgm:spPr/>
    </dgm:pt>
    <dgm:pt modelId="{E46F4547-DFC7-4B2D-B317-24CD01DA2FDB}" type="pres">
      <dgm:prSet presAssocID="{7D9923BB-76E7-4594-AD8F-B3F9398438F6}" presName="text5" presStyleCnt="0"/>
      <dgm:spPr/>
    </dgm:pt>
    <dgm:pt modelId="{6237AF3A-C480-48F6-8387-F6516364B647}" type="pres">
      <dgm:prSet presAssocID="{7D9923BB-76E7-4594-AD8F-B3F9398438F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1FE869-49D1-4891-A5C6-651FF1E4118D}" type="pres">
      <dgm:prSet presAssocID="{7D9923BB-76E7-4594-AD8F-B3F9398438F6}" presName="textaccent5" presStyleCnt="0"/>
      <dgm:spPr/>
    </dgm:pt>
    <dgm:pt modelId="{76B1FC34-89BC-4CF9-8271-C25395A8186B}" type="pres">
      <dgm:prSet presAssocID="{7D9923BB-76E7-4594-AD8F-B3F9398438F6}" presName="accentRepeatNode" presStyleLbl="solidAlignAcc1" presStyleIdx="8" presStyleCnt="10"/>
      <dgm:spPr/>
    </dgm:pt>
    <dgm:pt modelId="{4C2B5CFD-166B-4E02-921A-94A659444AEC}" type="pres">
      <dgm:prSet presAssocID="{8ABE7891-2C7B-4509-A3EF-056474D64EA1}" presName="image5" presStyleCnt="0"/>
      <dgm:spPr/>
    </dgm:pt>
    <dgm:pt modelId="{046C9D1A-9859-4D49-ABFD-3B3B6C59308F}" type="pres">
      <dgm:prSet presAssocID="{8ABE7891-2C7B-4509-A3EF-056474D64EA1}" presName="imageRepeatNode" presStyleLbl="alignAcc1" presStyleIdx="4" presStyleCnt="5"/>
      <dgm:spPr/>
      <dgm:t>
        <a:bodyPr/>
        <a:lstStyle/>
        <a:p>
          <a:endParaRPr lang="pl-PL"/>
        </a:p>
      </dgm:t>
    </dgm:pt>
    <dgm:pt modelId="{738AB788-B1A5-4FF5-8C9E-5A137070C616}" type="pres">
      <dgm:prSet presAssocID="{8ABE7891-2C7B-4509-A3EF-056474D64EA1}" presName="imageaccent5" presStyleCnt="0"/>
      <dgm:spPr/>
    </dgm:pt>
    <dgm:pt modelId="{9F446837-CC37-469B-B6F1-A9C6C3CD5CFF}" type="pres">
      <dgm:prSet presAssocID="{8ABE7891-2C7B-4509-A3EF-056474D64EA1}" presName="accentRepeatNode" presStyleLbl="solidAlignAcc1" presStyleIdx="9" presStyleCnt="10"/>
      <dgm:spPr/>
    </dgm:pt>
  </dgm:ptLst>
  <dgm:cxnLst>
    <dgm:cxn modelId="{B02490E1-2783-4895-BFC9-830E400EAC27}" srcId="{534B9914-E09E-4FA6-A77B-726E3BBEF3B9}" destId="{583E05B4-4697-491F-8374-61E5BEDCA30E}" srcOrd="1" destOrd="0" parTransId="{3CE3FEC9-DB66-4AA1-B6B8-3BEC64B52620}" sibTransId="{ED2DCD4F-F914-4B1B-A583-B2289DB51623}"/>
    <dgm:cxn modelId="{DC96B5C3-8642-48E9-BE33-F65EBF4007A9}" type="presOf" srcId="{E6273120-33EE-4288-B5A3-84FB339FF01A}" destId="{85878D63-56F8-426E-B34E-1C093F7ED9D0}" srcOrd="0" destOrd="0" presId="urn:microsoft.com/office/officeart/2008/layout/HexagonCluster"/>
    <dgm:cxn modelId="{64E4631C-5C41-4372-A12A-8AF8867C4056}" type="presOf" srcId="{9DB37C90-A685-487D-A4F8-7E2DA86155F5}" destId="{3AB83346-738C-4DC5-A348-DC99A8F5DB06}" srcOrd="0" destOrd="0" presId="urn:microsoft.com/office/officeart/2008/layout/HexagonCluster"/>
    <dgm:cxn modelId="{3DC37286-CDE8-456B-8E35-99B544A16408}" type="presOf" srcId="{8ABE7891-2C7B-4509-A3EF-056474D64EA1}" destId="{046C9D1A-9859-4D49-ABFD-3B3B6C59308F}" srcOrd="0" destOrd="0" presId="urn:microsoft.com/office/officeart/2008/layout/HexagonCluster"/>
    <dgm:cxn modelId="{8B494FED-8595-4F36-802C-92BE2F7731F8}" srcId="{534B9914-E09E-4FA6-A77B-726E3BBEF3B9}" destId="{D6792DAE-EE14-42A6-A71D-D0B8F6A706A5}" srcOrd="3" destOrd="0" parTransId="{E05075CB-2059-4B2E-BC3F-65C16E447824}" sibTransId="{9DB37C90-A685-487D-A4F8-7E2DA86155F5}"/>
    <dgm:cxn modelId="{FD2164CF-0BDA-4D65-9DBA-A20751C5567B}" type="presOf" srcId="{ED2DCD4F-F914-4B1B-A583-B2289DB51623}" destId="{49DD290A-C90E-494B-A0EE-320A54740794}" srcOrd="0" destOrd="0" presId="urn:microsoft.com/office/officeart/2008/layout/HexagonCluster"/>
    <dgm:cxn modelId="{B9B74043-A58A-40A6-A520-9B372116F781}" type="presOf" srcId="{7D9923BB-76E7-4594-AD8F-B3F9398438F6}" destId="{6237AF3A-C480-48F6-8387-F6516364B647}" srcOrd="0" destOrd="0" presId="urn:microsoft.com/office/officeart/2008/layout/HexagonCluster"/>
    <dgm:cxn modelId="{60A5F659-7B47-4E08-B4FE-F71E38584DEE}" srcId="{534B9914-E09E-4FA6-A77B-726E3BBEF3B9}" destId="{7D9923BB-76E7-4594-AD8F-B3F9398438F6}" srcOrd="4" destOrd="0" parTransId="{3AFB8E54-D4BE-44E2-BB14-B6FDC9E10A79}" sibTransId="{8ABE7891-2C7B-4509-A3EF-056474D64EA1}"/>
    <dgm:cxn modelId="{BF506E5B-0495-4CAE-BFB9-E7EBFF8600C4}" srcId="{534B9914-E09E-4FA6-A77B-726E3BBEF3B9}" destId="{3CEE6DD5-51B0-4724-8A93-41B6403C52DF}" srcOrd="0" destOrd="0" parTransId="{3F3463F0-715F-4A94-AC52-EF6468047B62}" sibTransId="{0A909914-2764-4ACE-BFD0-346CBF6A0FCA}"/>
    <dgm:cxn modelId="{33389DCA-8F2D-4311-802A-81B045AE9C95}" type="presOf" srcId="{534B9914-E09E-4FA6-A77B-726E3BBEF3B9}" destId="{3135C3A0-D608-428D-94E6-1AABAB4193B2}" srcOrd="0" destOrd="0" presId="urn:microsoft.com/office/officeart/2008/layout/HexagonCluster"/>
    <dgm:cxn modelId="{9EBFE49C-C303-40ED-B66D-8EECEA5D1AFB}" srcId="{534B9914-E09E-4FA6-A77B-726E3BBEF3B9}" destId="{E168F220-1FC4-4454-B0F7-4D4019277E9D}" srcOrd="2" destOrd="0" parTransId="{C7BC85B6-C89D-44D7-8C78-F09BD149D4AA}" sibTransId="{E6273120-33EE-4288-B5A3-84FB339FF01A}"/>
    <dgm:cxn modelId="{CCDA7D4A-CEA2-4341-9AAD-684F1D14BE00}" type="presOf" srcId="{583E05B4-4697-491F-8374-61E5BEDCA30E}" destId="{7DB810E7-89EB-4717-936D-A7CD294AA257}" srcOrd="0" destOrd="0" presId="urn:microsoft.com/office/officeart/2008/layout/HexagonCluster"/>
    <dgm:cxn modelId="{2555BA8B-1C4B-4D9A-B0FE-8BFEB9E31E22}" type="presOf" srcId="{D6792DAE-EE14-42A6-A71D-D0B8F6A706A5}" destId="{7E3973A4-A2B8-40D9-9035-B61FB286504E}" srcOrd="0" destOrd="0" presId="urn:microsoft.com/office/officeart/2008/layout/HexagonCluster"/>
    <dgm:cxn modelId="{F26A6284-B102-4ED7-8996-94D61DDED00F}" type="presOf" srcId="{E168F220-1FC4-4454-B0F7-4D4019277E9D}" destId="{6953C166-4624-4835-AAEA-FA1627EF6B5D}" srcOrd="0" destOrd="0" presId="urn:microsoft.com/office/officeart/2008/layout/HexagonCluster"/>
    <dgm:cxn modelId="{4F8751F3-56EC-4A71-A76D-8657D43D0035}" type="presOf" srcId="{3CEE6DD5-51B0-4724-8A93-41B6403C52DF}" destId="{2D64BF7D-3D96-4C4D-9D7C-73EBA83D1446}" srcOrd="0" destOrd="0" presId="urn:microsoft.com/office/officeart/2008/layout/HexagonCluster"/>
    <dgm:cxn modelId="{179DC450-6890-4980-AD51-52F3AA14249D}" type="presOf" srcId="{0A909914-2764-4ACE-BFD0-346CBF6A0FCA}" destId="{FEB8E889-7C80-423D-B465-892C89DDB3B5}" srcOrd="0" destOrd="0" presId="urn:microsoft.com/office/officeart/2008/layout/HexagonCluster"/>
    <dgm:cxn modelId="{0DB8A505-0AB4-49D4-93E4-8AEB14A72943}" type="presParOf" srcId="{3135C3A0-D608-428D-94E6-1AABAB4193B2}" destId="{B954C0BA-87CB-43CD-96F3-4C942713A962}" srcOrd="0" destOrd="0" presId="urn:microsoft.com/office/officeart/2008/layout/HexagonCluster"/>
    <dgm:cxn modelId="{DCD78189-19F0-4964-BC3E-985599F7EC52}" type="presParOf" srcId="{B954C0BA-87CB-43CD-96F3-4C942713A962}" destId="{2D64BF7D-3D96-4C4D-9D7C-73EBA83D1446}" srcOrd="0" destOrd="0" presId="urn:microsoft.com/office/officeart/2008/layout/HexagonCluster"/>
    <dgm:cxn modelId="{0F78193E-2527-4C9E-9356-5CD0F7860EDF}" type="presParOf" srcId="{3135C3A0-D608-428D-94E6-1AABAB4193B2}" destId="{E253C719-829E-474F-95E0-6AF688D92F53}" srcOrd="1" destOrd="0" presId="urn:microsoft.com/office/officeart/2008/layout/HexagonCluster"/>
    <dgm:cxn modelId="{BD53B03D-B409-4027-AD7C-7DCED97C1F63}" type="presParOf" srcId="{E253C719-829E-474F-95E0-6AF688D92F53}" destId="{BA9E6D26-EA9D-4F84-905B-0C00A6A0AE87}" srcOrd="0" destOrd="0" presId="urn:microsoft.com/office/officeart/2008/layout/HexagonCluster"/>
    <dgm:cxn modelId="{9FFC40C6-C1E2-4341-85D0-065BB9CAC733}" type="presParOf" srcId="{3135C3A0-D608-428D-94E6-1AABAB4193B2}" destId="{ACBD8D1B-8E45-4480-A5BD-43081BB4E86C}" srcOrd="2" destOrd="0" presId="urn:microsoft.com/office/officeart/2008/layout/HexagonCluster"/>
    <dgm:cxn modelId="{F9F74D94-3635-495C-8BC3-035CF1B9EAEC}" type="presParOf" srcId="{ACBD8D1B-8E45-4480-A5BD-43081BB4E86C}" destId="{FEB8E889-7C80-423D-B465-892C89DDB3B5}" srcOrd="0" destOrd="0" presId="urn:microsoft.com/office/officeart/2008/layout/HexagonCluster"/>
    <dgm:cxn modelId="{17896445-7602-4D62-9FEF-4BE0876896E4}" type="presParOf" srcId="{3135C3A0-D608-428D-94E6-1AABAB4193B2}" destId="{9A16FA8C-BE31-4189-9064-04D7AAE312EB}" srcOrd="3" destOrd="0" presId="urn:microsoft.com/office/officeart/2008/layout/HexagonCluster"/>
    <dgm:cxn modelId="{840C0E34-8889-4C6C-8B77-D4666AEB7314}" type="presParOf" srcId="{9A16FA8C-BE31-4189-9064-04D7AAE312EB}" destId="{6020AFF0-E521-4110-8550-52AA48459BB5}" srcOrd="0" destOrd="0" presId="urn:microsoft.com/office/officeart/2008/layout/HexagonCluster"/>
    <dgm:cxn modelId="{4DC34C9B-EE91-419C-962D-F8AF3A17C119}" type="presParOf" srcId="{3135C3A0-D608-428D-94E6-1AABAB4193B2}" destId="{B3E61ADF-5560-4A85-A343-7FD04335D791}" srcOrd="4" destOrd="0" presId="urn:microsoft.com/office/officeart/2008/layout/HexagonCluster"/>
    <dgm:cxn modelId="{4D34534C-2CCC-4871-8E8F-74DC3ED11B23}" type="presParOf" srcId="{B3E61ADF-5560-4A85-A343-7FD04335D791}" destId="{7DB810E7-89EB-4717-936D-A7CD294AA257}" srcOrd="0" destOrd="0" presId="urn:microsoft.com/office/officeart/2008/layout/HexagonCluster"/>
    <dgm:cxn modelId="{36072130-BBEB-4CC7-9622-12AB425CFBFE}" type="presParOf" srcId="{3135C3A0-D608-428D-94E6-1AABAB4193B2}" destId="{31EAC530-128A-4284-9FA1-108B54DD615B}" srcOrd="5" destOrd="0" presId="urn:microsoft.com/office/officeart/2008/layout/HexagonCluster"/>
    <dgm:cxn modelId="{73A4D7A0-149B-40DB-B4D2-67FDEDD03F91}" type="presParOf" srcId="{31EAC530-128A-4284-9FA1-108B54DD615B}" destId="{50D42021-5123-4A42-830D-377D0B71DD3A}" srcOrd="0" destOrd="0" presId="urn:microsoft.com/office/officeart/2008/layout/HexagonCluster"/>
    <dgm:cxn modelId="{FAB0C187-4B53-4657-9A2F-278497D108D2}" type="presParOf" srcId="{3135C3A0-D608-428D-94E6-1AABAB4193B2}" destId="{64A8ACC6-085A-41FB-BD89-4FBF704E1299}" srcOrd="6" destOrd="0" presId="urn:microsoft.com/office/officeart/2008/layout/HexagonCluster"/>
    <dgm:cxn modelId="{2EF2DB7B-FE2F-43B5-A5AF-CD9044137190}" type="presParOf" srcId="{64A8ACC6-085A-41FB-BD89-4FBF704E1299}" destId="{49DD290A-C90E-494B-A0EE-320A54740794}" srcOrd="0" destOrd="0" presId="urn:microsoft.com/office/officeart/2008/layout/HexagonCluster"/>
    <dgm:cxn modelId="{A33F7654-CAFC-473E-B3EB-8BFFE730DE12}" type="presParOf" srcId="{3135C3A0-D608-428D-94E6-1AABAB4193B2}" destId="{0161CEBD-B7D7-40D5-A756-0EAA6F61B146}" srcOrd="7" destOrd="0" presId="urn:microsoft.com/office/officeart/2008/layout/HexagonCluster"/>
    <dgm:cxn modelId="{85F2E6CA-5070-49AA-839D-BB4AFAB851CF}" type="presParOf" srcId="{0161CEBD-B7D7-40D5-A756-0EAA6F61B146}" destId="{A95A603B-F9A7-4B40-893D-367C6828B1EF}" srcOrd="0" destOrd="0" presId="urn:microsoft.com/office/officeart/2008/layout/HexagonCluster"/>
    <dgm:cxn modelId="{0648349E-19A4-4129-BABD-0DB9730D2D4B}" type="presParOf" srcId="{3135C3A0-D608-428D-94E6-1AABAB4193B2}" destId="{67728BC5-1D03-4CA3-887D-8CD640108142}" srcOrd="8" destOrd="0" presId="urn:microsoft.com/office/officeart/2008/layout/HexagonCluster"/>
    <dgm:cxn modelId="{B39C1D22-437B-46EF-86FA-8AB2E39A88D4}" type="presParOf" srcId="{67728BC5-1D03-4CA3-887D-8CD640108142}" destId="{6953C166-4624-4835-AAEA-FA1627EF6B5D}" srcOrd="0" destOrd="0" presId="urn:microsoft.com/office/officeart/2008/layout/HexagonCluster"/>
    <dgm:cxn modelId="{F78E97D0-A0A8-4851-8805-E785A2EEBC3A}" type="presParOf" srcId="{3135C3A0-D608-428D-94E6-1AABAB4193B2}" destId="{25DE3E9D-2A13-4C1E-920E-5A425E207703}" srcOrd="9" destOrd="0" presId="urn:microsoft.com/office/officeart/2008/layout/HexagonCluster"/>
    <dgm:cxn modelId="{69E72CE8-3069-456F-A774-82528C438C6E}" type="presParOf" srcId="{25DE3E9D-2A13-4C1E-920E-5A425E207703}" destId="{6B55B292-7DE2-4F6B-A961-58AE2DC5C599}" srcOrd="0" destOrd="0" presId="urn:microsoft.com/office/officeart/2008/layout/HexagonCluster"/>
    <dgm:cxn modelId="{79E0FBC7-6927-484F-9B82-1B9392752B78}" type="presParOf" srcId="{3135C3A0-D608-428D-94E6-1AABAB4193B2}" destId="{02942CD7-DE9C-4833-9174-D28478119635}" srcOrd="10" destOrd="0" presId="urn:microsoft.com/office/officeart/2008/layout/HexagonCluster"/>
    <dgm:cxn modelId="{711DB2EC-D86A-48A3-9ADF-41CE05E20346}" type="presParOf" srcId="{02942CD7-DE9C-4833-9174-D28478119635}" destId="{85878D63-56F8-426E-B34E-1C093F7ED9D0}" srcOrd="0" destOrd="0" presId="urn:microsoft.com/office/officeart/2008/layout/HexagonCluster"/>
    <dgm:cxn modelId="{8E7AC8A8-FACE-41AB-AA8E-C95E390F474D}" type="presParOf" srcId="{3135C3A0-D608-428D-94E6-1AABAB4193B2}" destId="{51784D03-D9F4-4E8B-B409-68D5B7FFBB6B}" srcOrd="11" destOrd="0" presId="urn:microsoft.com/office/officeart/2008/layout/HexagonCluster"/>
    <dgm:cxn modelId="{4A8BBB54-0AD9-479C-BD18-13576591DA2E}" type="presParOf" srcId="{51784D03-D9F4-4E8B-B409-68D5B7FFBB6B}" destId="{B8D7AEDA-1E62-4238-BC73-B0938177A4AB}" srcOrd="0" destOrd="0" presId="urn:microsoft.com/office/officeart/2008/layout/HexagonCluster"/>
    <dgm:cxn modelId="{8B824EE7-4E2C-4B18-B2E0-048F26B38708}" type="presParOf" srcId="{3135C3A0-D608-428D-94E6-1AABAB4193B2}" destId="{C9E87A05-E977-4F50-90AD-8F36FB6DDE47}" srcOrd="12" destOrd="0" presId="urn:microsoft.com/office/officeart/2008/layout/HexagonCluster"/>
    <dgm:cxn modelId="{EA99EDC7-D61E-4E15-8FE1-CA6F918B5D42}" type="presParOf" srcId="{C9E87A05-E977-4F50-90AD-8F36FB6DDE47}" destId="{7E3973A4-A2B8-40D9-9035-B61FB286504E}" srcOrd="0" destOrd="0" presId="urn:microsoft.com/office/officeart/2008/layout/HexagonCluster"/>
    <dgm:cxn modelId="{F80F5B7B-4C67-4AE0-AB11-1E092B447ACD}" type="presParOf" srcId="{3135C3A0-D608-428D-94E6-1AABAB4193B2}" destId="{C7D32943-19E9-4124-818D-B50200D619E3}" srcOrd="13" destOrd="0" presId="urn:microsoft.com/office/officeart/2008/layout/HexagonCluster"/>
    <dgm:cxn modelId="{0FBB8A0E-54F0-421D-BFF0-4C4ED00ADD85}" type="presParOf" srcId="{C7D32943-19E9-4124-818D-B50200D619E3}" destId="{8226B370-922F-4DAF-9EE3-544CEC6574D3}" srcOrd="0" destOrd="0" presId="urn:microsoft.com/office/officeart/2008/layout/HexagonCluster"/>
    <dgm:cxn modelId="{5C166BCF-B0CA-46F2-B500-2DA2F07F0AB0}" type="presParOf" srcId="{3135C3A0-D608-428D-94E6-1AABAB4193B2}" destId="{0F629EBF-60A2-471E-98B4-8DEF03247A62}" srcOrd="14" destOrd="0" presId="urn:microsoft.com/office/officeart/2008/layout/HexagonCluster"/>
    <dgm:cxn modelId="{C159819C-5AAE-4D3B-A54E-DC8481E6B495}" type="presParOf" srcId="{0F629EBF-60A2-471E-98B4-8DEF03247A62}" destId="{3AB83346-738C-4DC5-A348-DC99A8F5DB06}" srcOrd="0" destOrd="0" presId="urn:microsoft.com/office/officeart/2008/layout/HexagonCluster"/>
    <dgm:cxn modelId="{86ED9C9F-25C8-4B91-A8FA-21BFEC878A36}" type="presParOf" srcId="{3135C3A0-D608-428D-94E6-1AABAB4193B2}" destId="{509C736A-CABE-4898-9434-3E9B932EB84A}" srcOrd="15" destOrd="0" presId="urn:microsoft.com/office/officeart/2008/layout/HexagonCluster"/>
    <dgm:cxn modelId="{83E54E7F-7F4E-49E5-BAA2-AC5F1C710256}" type="presParOf" srcId="{509C736A-CABE-4898-9434-3E9B932EB84A}" destId="{BCD82844-22DB-4FCC-BA24-38D967C65800}" srcOrd="0" destOrd="0" presId="urn:microsoft.com/office/officeart/2008/layout/HexagonCluster"/>
    <dgm:cxn modelId="{CC3917C3-0ACC-460E-8AD3-687C25DEF0CB}" type="presParOf" srcId="{3135C3A0-D608-428D-94E6-1AABAB4193B2}" destId="{E46F4547-DFC7-4B2D-B317-24CD01DA2FDB}" srcOrd="16" destOrd="0" presId="urn:microsoft.com/office/officeart/2008/layout/HexagonCluster"/>
    <dgm:cxn modelId="{BF29CD56-0F0E-4DAB-9290-D1B382BF1219}" type="presParOf" srcId="{E46F4547-DFC7-4B2D-B317-24CD01DA2FDB}" destId="{6237AF3A-C480-48F6-8387-F6516364B647}" srcOrd="0" destOrd="0" presId="urn:microsoft.com/office/officeart/2008/layout/HexagonCluster"/>
    <dgm:cxn modelId="{20D0F73B-8CC4-4DA6-BFF8-197C5C8B75E7}" type="presParOf" srcId="{3135C3A0-D608-428D-94E6-1AABAB4193B2}" destId="{AD1FE869-49D1-4891-A5C6-651FF1E4118D}" srcOrd="17" destOrd="0" presId="urn:microsoft.com/office/officeart/2008/layout/HexagonCluster"/>
    <dgm:cxn modelId="{964EB997-876B-4B80-A290-E59C1AD065E9}" type="presParOf" srcId="{AD1FE869-49D1-4891-A5C6-651FF1E4118D}" destId="{76B1FC34-89BC-4CF9-8271-C25395A8186B}" srcOrd="0" destOrd="0" presId="urn:microsoft.com/office/officeart/2008/layout/HexagonCluster"/>
    <dgm:cxn modelId="{9D292374-729A-45CC-A6D2-AF8AE1687A65}" type="presParOf" srcId="{3135C3A0-D608-428D-94E6-1AABAB4193B2}" destId="{4C2B5CFD-166B-4E02-921A-94A659444AEC}" srcOrd="18" destOrd="0" presId="urn:microsoft.com/office/officeart/2008/layout/HexagonCluster"/>
    <dgm:cxn modelId="{FE813330-8628-470C-BF9F-BC7E54BCDE53}" type="presParOf" srcId="{4C2B5CFD-166B-4E02-921A-94A659444AEC}" destId="{046C9D1A-9859-4D49-ABFD-3B3B6C59308F}" srcOrd="0" destOrd="0" presId="urn:microsoft.com/office/officeart/2008/layout/HexagonCluster"/>
    <dgm:cxn modelId="{D15B38C5-13D9-412C-AB88-4D1B4C440939}" type="presParOf" srcId="{3135C3A0-D608-428D-94E6-1AABAB4193B2}" destId="{738AB788-B1A5-4FF5-8C9E-5A137070C616}" srcOrd="19" destOrd="0" presId="urn:microsoft.com/office/officeart/2008/layout/HexagonCluster"/>
    <dgm:cxn modelId="{CA3A7526-AA45-4EEB-B440-1AFF4C5B578D}" type="presParOf" srcId="{738AB788-B1A5-4FF5-8C9E-5A137070C616}" destId="{9F446837-CC37-469B-B6F1-A9C6C3CD5C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9C78A-01A2-4DD9-89EA-DF74AE5D5FBF}">
      <dsp:nvSpPr>
        <dsp:cNvPr id="0" name=""/>
        <dsp:cNvSpPr/>
      </dsp:nvSpPr>
      <dsp:spPr>
        <a:xfrm>
          <a:off x="5763770" y="2144990"/>
          <a:ext cx="91440" cy="209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EFE35-41E9-453A-9145-1FFC52EDDC99}">
      <dsp:nvSpPr>
        <dsp:cNvPr id="0" name=""/>
        <dsp:cNvSpPr/>
      </dsp:nvSpPr>
      <dsp:spPr>
        <a:xfrm>
          <a:off x="3938587" y="2144990"/>
          <a:ext cx="91440" cy="209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74FB4-28FB-4A26-A373-0CECCA05E40D}">
      <dsp:nvSpPr>
        <dsp:cNvPr id="0" name=""/>
        <dsp:cNvSpPr/>
      </dsp:nvSpPr>
      <dsp:spPr>
        <a:xfrm>
          <a:off x="2113405" y="2144990"/>
          <a:ext cx="91440" cy="209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9BBD9-D4DF-4E3A-BD8F-D5FEAC1A8EF8}">
      <dsp:nvSpPr>
        <dsp:cNvPr id="0" name=""/>
        <dsp:cNvSpPr/>
      </dsp:nvSpPr>
      <dsp:spPr>
        <a:xfrm>
          <a:off x="288222" y="2144990"/>
          <a:ext cx="91440" cy="209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6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0CCB2-6AE7-4066-AED0-66FE788D9926}">
      <dsp:nvSpPr>
        <dsp:cNvPr id="0" name=""/>
        <dsp:cNvSpPr/>
      </dsp:nvSpPr>
      <dsp:spPr>
        <a:xfrm>
          <a:off x="2091" y="1481287"/>
          <a:ext cx="663702" cy="6637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99783-D632-4DFC-BA45-6F578C95E696}">
      <dsp:nvSpPr>
        <dsp:cNvPr id="0" name=""/>
        <dsp:cNvSpPr/>
      </dsp:nvSpPr>
      <dsp:spPr>
        <a:xfrm>
          <a:off x="665794" y="1479628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ITC Seminar on QoE 2008</a:t>
          </a:r>
          <a:endParaRPr lang="pl-PL" sz="700" kern="1200" dirty="0"/>
        </a:p>
      </dsp:txBody>
      <dsp:txXfrm>
        <a:off x="665794" y="1479628"/>
        <a:ext cx="995554" cy="663702"/>
      </dsp:txXfrm>
    </dsp:sp>
    <dsp:sp modelId="{DFF6646C-5699-401C-A88C-C892DF77CD65}">
      <dsp:nvSpPr>
        <dsp:cNvPr id="0" name=""/>
        <dsp:cNvSpPr/>
      </dsp:nvSpPr>
      <dsp:spPr>
        <a:xfrm>
          <a:off x="2091" y="2354056"/>
          <a:ext cx="663702" cy="6637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EBCD02-6CEF-4AE5-BFCD-C80D79F12259}">
      <dsp:nvSpPr>
        <dsp:cNvPr id="0" name=""/>
        <dsp:cNvSpPr/>
      </dsp:nvSpPr>
      <dsp:spPr>
        <a:xfrm>
          <a:off x="665794" y="2352397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Annals of Telecommunications</a:t>
          </a:r>
          <a:endParaRPr lang="pl-PL" sz="700" kern="1200" dirty="0"/>
        </a:p>
      </dsp:txBody>
      <dsp:txXfrm>
        <a:off x="665794" y="2352397"/>
        <a:ext cx="995554" cy="663702"/>
      </dsp:txXfrm>
    </dsp:sp>
    <dsp:sp modelId="{26D961E3-D8FB-4B8E-852D-7313E92990D7}">
      <dsp:nvSpPr>
        <dsp:cNvPr id="0" name=""/>
        <dsp:cNvSpPr/>
      </dsp:nvSpPr>
      <dsp:spPr>
        <a:xfrm>
          <a:off x="1827273" y="1481287"/>
          <a:ext cx="663702" cy="6637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D24DCE-C061-4D67-A18E-F8959AE78EB7}">
      <dsp:nvSpPr>
        <dsp:cNvPr id="0" name=""/>
        <dsp:cNvSpPr/>
      </dsp:nvSpPr>
      <dsp:spPr>
        <a:xfrm>
          <a:off x="2490976" y="1479628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QoMEX 2011</a:t>
          </a:r>
          <a:endParaRPr lang="pl-PL" sz="700" kern="1200" dirty="0"/>
        </a:p>
      </dsp:txBody>
      <dsp:txXfrm>
        <a:off x="2490976" y="1479628"/>
        <a:ext cx="995554" cy="663702"/>
      </dsp:txXfrm>
    </dsp:sp>
    <dsp:sp modelId="{3C355A50-B46E-4EC1-A865-C7E0CBA5FE03}">
      <dsp:nvSpPr>
        <dsp:cNvPr id="0" name=""/>
        <dsp:cNvSpPr/>
      </dsp:nvSpPr>
      <dsp:spPr>
        <a:xfrm>
          <a:off x="1827273" y="2354056"/>
          <a:ext cx="663702" cy="6637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AC657C-D980-448D-8FC1-2E840BCFFB81}">
      <dsp:nvSpPr>
        <dsp:cNvPr id="0" name=""/>
        <dsp:cNvSpPr/>
      </dsp:nvSpPr>
      <dsp:spPr>
        <a:xfrm>
          <a:off x="2490976" y="2352397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IEEE </a:t>
          </a:r>
          <a:r>
            <a:rPr lang="en-US" sz="700" kern="1200" dirty="0" err="1" smtClean="0"/>
            <a:t>Xplore</a:t>
          </a:r>
          <a:endParaRPr lang="pl-PL" sz="700" kern="1200" dirty="0"/>
        </a:p>
      </dsp:txBody>
      <dsp:txXfrm>
        <a:off x="2490976" y="2352397"/>
        <a:ext cx="995554" cy="663702"/>
      </dsp:txXfrm>
    </dsp:sp>
    <dsp:sp modelId="{0B42605A-4A03-43FB-BF1A-D914DA8F117A}">
      <dsp:nvSpPr>
        <dsp:cNvPr id="0" name=""/>
        <dsp:cNvSpPr/>
      </dsp:nvSpPr>
      <dsp:spPr>
        <a:xfrm>
          <a:off x="3652456" y="1481287"/>
          <a:ext cx="663702" cy="6637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6364D9-0BAD-4C03-854A-DD32E53C6268}">
      <dsp:nvSpPr>
        <dsp:cNvPr id="0" name=""/>
        <dsp:cNvSpPr/>
      </dsp:nvSpPr>
      <dsp:spPr>
        <a:xfrm>
          <a:off x="4316159" y="1479628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QoMEX 2012</a:t>
          </a:r>
          <a:endParaRPr lang="pl-PL" sz="700" kern="1200" dirty="0"/>
        </a:p>
      </dsp:txBody>
      <dsp:txXfrm>
        <a:off x="4316159" y="1479628"/>
        <a:ext cx="995554" cy="663702"/>
      </dsp:txXfrm>
    </dsp:sp>
    <dsp:sp modelId="{E00A4230-1CE2-4A85-B608-6A84074F4953}">
      <dsp:nvSpPr>
        <dsp:cNvPr id="0" name=""/>
        <dsp:cNvSpPr/>
      </dsp:nvSpPr>
      <dsp:spPr>
        <a:xfrm>
          <a:off x="3652456" y="2354056"/>
          <a:ext cx="663702" cy="66370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C432D9-E2D8-4CBB-9B68-434BE2F2C47D}">
      <dsp:nvSpPr>
        <dsp:cNvPr id="0" name=""/>
        <dsp:cNvSpPr/>
      </dsp:nvSpPr>
      <dsp:spPr>
        <a:xfrm>
          <a:off x="4316159" y="2352397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Multimedia Tools and Applications</a:t>
          </a:r>
          <a:endParaRPr lang="pl-PL" sz="700" kern="1200" dirty="0"/>
        </a:p>
      </dsp:txBody>
      <dsp:txXfrm>
        <a:off x="4316159" y="2352397"/>
        <a:ext cx="995554" cy="663702"/>
      </dsp:txXfrm>
    </dsp:sp>
    <dsp:sp modelId="{E0CAB2F9-30A4-430F-B0A8-C2C66B66D84B}">
      <dsp:nvSpPr>
        <dsp:cNvPr id="0" name=""/>
        <dsp:cNvSpPr/>
      </dsp:nvSpPr>
      <dsp:spPr>
        <a:xfrm>
          <a:off x="5477638" y="1481287"/>
          <a:ext cx="663702" cy="6637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8E89FE-D8D4-45FD-B741-3788036EBFDA}">
      <dsp:nvSpPr>
        <dsp:cNvPr id="0" name=""/>
        <dsp:cNvSpPr/>
      </dsp:nvSpPr>
      <dsp:spPr>
        <a:xfrm>
          <a:off x="6141341" y="1479628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???</a:t>
          </a:r>
          <a:endParaRPr lang="pl-PL" sz="700" kern="1200" dirty="0"/>
        </a:p>
      </dsp:txBody>
      <dsp:txXfrm>
        <a:off x="6141341" y="1479628"/>
        <a:ext cx="995554" cy="663702"/>
      </dsp:txXfrm>
    </dsp:sp>
    <dsp:sp modelId="{093EA948-73F4-4990-8CEB-52B995532A5C}">
      <dsp:nvSpPr>
        <dsp:cNvPr id="0" name=""/>
        <dsp:cNvSpPr/>
      </dsp:nvSpPr>
      <dsp:spPr>
        <a:xfrm>
          <a:off x="5477638" y="2354056"/>
          <a:ext cx="663702" cy="6637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E8DFCB-D4CC-4A91-BBBD-9EDF2235B69C}">
      <dsp:nvSpPr>
        <dsp:cNvPr id="0" name=""/>
        <dsp:cNvSpPr/>
      </dsp:nvSpPr>
      <dsp:spPr>
        <a:xfrm>
          <a:off x="6141341" y="2352397"/>
          <a:ext cx="995554" cy="66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???</a:t>
          </a:r>
          <a:endParaRPr lang="pl-PL" sz="700" kern="1200" dirty="0"/>
        </a:p>
      </dsp:txBody>
      <dsp:txXfrm>
        <a:off x="6141341" y="2352397"/>
        <a:ext cx="995554" cy="6637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4BC92-098B-436E-A910-B2FB8BE85739}">
      <dsp:nvSpPr>
        <dsp:cNvPr id="0" name=""/>
        <dsp:cNvSpPr/>
      </dsp:nvSpPr>
      <dsp:spPr>
        <a:xfrm>
          <a:off x="613561" y="1649218"/>
          <a:ext cx="1190086" cy="118997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/>
            <a:t>Where to create journal?</a:t>
          </a:r>
          <a:endParaRPr lang="pl-PL" sz="1300" kern="1200" dirty="0"/>
        </a:p>
      </dsp:txBody>
      <dsp:txXfrm>
        <a:off x="613561" y="1649218"/>
        <a:ext cx="1190086" cy="1189979"/>
      </dsp:txXfrm>
    </dsp:sp>
    <dsp:sp modelId="{6E0E741C-2974-4E9A-A570-8D8EBBC4C29C}">
      <dsp:nvSpPr>
        <dsp:cNvPr id="0" name=""/>
        <dsp:cNvSpPr/>
      </dsp:nvSpPr>
      <dsp:spPr>
        <a:xfrm>
          <a:off x="0" y="987484"/>
          <a:ext cx="2398690" cy="250039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1">
                <a:shade val="50000"/>
                <a:hueOff val="17455"/>
                <a:satOff val="24633"/>
                <a:lumOff val="30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455"/>
                <a:satOff val="24633"/>
                <a:lumOff val="30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455"/>
                <a:satOff val="24633"/>
                <a:lumOff val="30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F2EBFF-DCE7-4BEB-A021-9475D65C5ADD}">
      <dsp:nvSpPr>
        <dsp:cNvPr id="0" name=""/>
        <dsp:cNvSpPr/>
      </dsp:nvSpPr>
      <dsp:spPr>
        <a:xfrm>
          <a:off x="1484986" y="889338"/>
          <a:ext cx="637670" cy="6375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80FBF8-126A-410B-B569-16B66F9CDD87}">
      <dsp:nvSpPr>
        <dsp:cNvPr id="0" name=""/>
        <dsp:cNvSpPr/>
      </dsp:nvSpPr>
      <dsp:spPr>
        <a:xfrm>
          <a:off x="2171225" y="897494"/>
          <a:ext cx="853605" cy="6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300" kern="1200" dirty="0" smtClean="0"/>
            <a:t>Springer?</a:t>
          </a:r>
          <a:endParaRPr lang="pl-PL" sz="1300" kern="1200" dirty="0"/>
        </a:p>
      </dsp:txBody>
      <dsp:txXfrm>
        <a:off x="2171225" y="897494"/>
        <a:ext cx="853605" cy="617147"/>
      </dsp:txXfrm>
    </dsp:sp>
    <dsp:sp modelId="{95827BCD-A056-4247-8291-A3F4A76E5E9E}">
      <dsp:nvSpPr>
        <dsp:cNvPr id="0" name=""/>
        <dsp:cNvSpPr/>
      </dsp:nvSpPr>
      <dsp:spPr>
        <a:xfrm>
          <a:off x="1955989" y="1483105"/>
          <a:ext cx="637670" cy="6375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BA690E-34D9-4B9D-A758-65B1F2E3A403}">
      <dsp:nvSpPr>
        <dsp:cNvPr id="0" name=""/>
        <dsp:cNvSpPr/>
      </dsp:nvSpPr>
      <dsp:spPr>
        <a:xfrm>
          <a:off x="2640481" y="1494251"/>
          <a:ext cx="853605" cy="6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300" kern="1200" dirty="0" smtClean="0"/>
            <a:t>IEEE?</a:t>
          </a:r>
          <a:endParaRPr lang="pl-PL" sz="1300" kern="1200" dirty="0"/>
        </a:p>
      </dsp:txBody>
      <dsp:txXfrm>
        <a:off x="2640481" y="1494251"/>
        <a:ext cx="853605" cy="617147"/>
      </dsp:txXfrm>
    </dsp:sp>
    <dsp:sp modelId="{1B92EEEE-46A7-4E29-9A86-046D7E8ABC07}">
      <dsp:nvSpPr>
        <dsp:cNvPr id="0" name=""/>
        <dsp:cNvSpPr/>
      </dsp:nvSpPr>
      <dsp:spPr>
        <a:xfrm>
          <a:off x="1953544" y="2356083"/>
          <a:ext cx="637670" cy="6375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40F045-C478-41F6-B756-EABE39A5DDC6}">
      <dsp:nvSpPr>
        <dsp:cNvPr id="0" name=""/>
        <dsp:cNvSpPr/>
      </dsp:nvSpPr>
      <dsp:spPr>
        <a:xfrm>
          <a:off x="2640481" y="2366414"/>
          <a:ext cx="853605" cy="6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300" kern="1200" dirty="0" smtClean="0"/>
            <a:t>Elsevier?</a:t>
          </a:r>
          <a:endParaRPr lang="pl-PL" sz="1300" kern="1200" dirty="0"/>
        </a:p>
      </dsp:txBody>
      <dsp:txXfrm>
        <a:off x="2640481" y="2366414"/>
        <a:ext cx="853605" cy="617147"/>
      </dsp:txXfrm>
    </dsp:sp>
    <dsp:sp modelId="{528AE189-6BCB-4397-82E6-B6101CB45423}">
      <dsp:nvSpPr>
        <dsp:cNvPr id="0" name=""/>
        <dsp:cNvSpPr/>
      </dsp:nvSpPr>
      <dsp:spPr>
        <a:xfrm>
          <a:off x="1484986" y="2970511"/>
          <a:ext cx="637670" cy="637537"/>
        </a:xfrm>
        <a:prstGeom prst="ellipse">
          <a:avLst/>
        </a:prstGeom>
        <a:solidFill>
          <a:schemeClr val="accent1">
            <a:tint val="50000"/>
            <a:hueOff val="-1518"/>
            <a:satOff val="236"/>
            <a:lumOff val="-9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638C9E-5750-4363-A613-02842D8B353D}">
      <dsp:nvSpPr>
        <dsp:cNvPr id="0" name=""/>
        <dsp:cNvSpPr/>
      </dsp:nvSpPr>
      <dsp:spPr>
        <a:xfrm>
          <a:off x="2171225" y="2983561"/>
          <a:ext cx="853605" cy="6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300" kern="1200" dirty="0" smtClean="0"/>
            <a:t>???</a:t>
          </a:r>
          <a:endParaRPr lang="pl-PL" sz="1300" kern="1200" dirty="0"/>
        </a:p>
      </dsp:txBody>
      <dsp:txXfrm>
        <a:off x="2171225" y="2983561"/>
        <a:ext cx="853605" cy="61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64BF7D-3D96-4C4D-9D7C-73EBA83D1446}">
      <dsp:nvSpPr>
        <dsp:cNvPr id="0" name=""/>
        <dsp:cNvSpPr/>
      </dsp:nvSpPr>
      <dsp:spPr>
        <a:xfrm>
          <a:off x="1158657" y="2631134"/>
          <a:ext cx="1346412" cy="11559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VQEG</a:t>
          </a:r>
          <a:endParaRPr lang="pl-PL" sz="1400" kern="1200" dirty="0"/>
        </a:p>
      </dsp:txBody>
      <dsp:txXfrm>
        <a:off x="1158657" y="2631134"/>
        <a:ext cx="1346412" cy="1155935"/>
      </dsp:txXfrm>
    </dsp:sp>
    <dsp:sp modelId="{BA9E6D26-EA9D-4F84-905B-0C00A6A0AE87}">
      <dsp:nvSpPr>
        <dsp:cNvPr id="0" name=""/>
        <dsp:cNvSpPr/>
      </dsp:nvSpPr>
      <dsp:spPr>
        <a:xfrm>
          <a:off x="1190783" y="3148028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B8E889-7C80-423D-B465-892C89DDB3B5}">
      <dsp:nvSpPr>
        <dsp:cNvPr id="0" name=""/>
        <dsp:cNvSpPr/>
      </dsp:nvSpPr>
      <dsp:spPr>
        <a:xfrm>
          <a:off x="0" y="1992092"/>
          <a:ext cx="1346412" cy="11559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0AFF0-E521-4110-8550-52AA48459BB5}">
      <dsp:nvSpPr>
        <dsp:cNvPr id="0" name=""/>
        <dsp:cNvSpPr/>
      </dsp:nvSpPr>
      <dsp:spPr>
        <a:xfrm>
          <a:off x="922357" y="2994498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B810E7-89EB-4717-936D-A7CD294AA257}">
      <dsp:nvSpPr>
        <dsp:cNvPr id="0" name=""/>
        <dsp:cNvSpPr/>
      </dsp:nvSpPr>
      <dsp:spPr>
        <a:xfrm>
          <a:off x="2317315" y="1988400"/>
          <a:ext cx="1346412" cy="11559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7005"/>
                <a:lumOff val="793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005"/>
                <a:lumOff val="793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005"/>
                <a:lumOff val="79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7005"/>
              <a:lumOff val="79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QUALINET</a:t>
          </a:r>
          <a:endParaRPr lang="pl-PL" sz="1400" kern="1200" dirty="0"/>
        </a:p>
      </dsp:txBody>
      <dsp:txXfrm>
        <a:off x="2317315" y="1988400"/>
        <a:ext cx="1346412" cy="1155935"/>
      </dsp:txXfrm>
    </dsp:sp>
    <dsp:sp modelId="{50D42021-5123-4A42-830D-377D0B71DD3A}">
      <dsp:nvSpPr>
        <dsp:cNvPr id="0" name=""/>
        <dsp:cNvSpPr/>
      </dsp:nvSpPr>
      <dsp:spPr>
        <a:xfrm>
          <a:off x="3243955" y="2988345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DD290A-C90E-494B-A0EE-320A54740794}">
      <dsp:nvSpPr>
        <dsp:cNvPr id="0" name=""/>
        <dsp:cNvSpPr/>
      </dsp:nvSpPr>
      <dsp:spPr>
        <a:xfrm>
          <a:off x="3475258" y="2628672"/>
          <a:ext cx="1346412" cy="11559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-7005"/>
              <a:lumOff val="79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5A603B-F9A7-4B40-893D-367C6828B1EF}">
      <dsp:nvSpPr>
        <dsp:cNvPr id="0" name=""/>
        <dsp:cNvSpPr/>
      </dsp:nvSpPr>
      <dsp:spPr>
        <a:xfrm>
          <a:off x="3508098" y="3143105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53C166-4624-4835-AAEA-FA1627EF6B5D}">
      <dsp:nvSpPr>
        <dsp:cNvPr id="0" name=""/>
        <dsp:cNvSpPr/>
      </dsp:nvSpPr>
      <dsp:spPr>
        <a:xfrm>
          <a:off x="1158657" y="1353051"/>
          <a:ext cx="1346412" cy="11559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QoMEX</a:t>
          </a:r>
          <a:endParaRPr lang="pl-PL" sz="1400" kern="1200" dirty="0"/>
        </a:p>
      </dsp:txBody>
      <dsp:txXfrm>
        <a:off x="1158657" y="1353051"/>
        <a:ext cx="1346412" cy="1155935"/>
      </dsp:txXfrm>
    </dsp:sp>
    <dsp:sp modelId="{6B55B292-7DE2-4F6B-A961-58AE2DC5C599}">
      <dsp:nvSpPr>
        <dsp:cNvPr id="0" name=""/>
        <dsp:cNvSpPr/>
      </dsp:nvSpPr>
      <dsp:spPr>
        <a:xfrm>
          <a:off x="2081014" y="1374896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878D63-56F8-426E-B34E-1C093F7ED9D0}">
      <dsp:nvSpPr>
        <dsp:cNvPr id="0" name=""/>
        <dsp:cNvSpPr/>
      </dsp:nvSpPr>
      <dsp:spPr>
        <a:xfrm>
          <a:off x="2317315" y="710318"/>
          <a:ext cx="1346412" cy="11559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7AEDA-1E62-4238-BC73-B0938177A4AB}">
      <dsp:nvSpPr>
        <dsp:cNvPr id="0" name=""/>
        <dsp:cNvSpPr/>
      </dsp:nvSpPr>
      <dsp:spPr>
        <a:xfrm>
          <a:off x="2355151" y="1222597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3973A4-A2B8-40D9-9035-B61FB286504E}">
      <dsp:nvSpPr>
        <dsp:cNvPr id="0" name=""/>
        <dsp:cNvSpPr/>
      </dsp:nvSpPr>
      <dsp:spPr>
        <a:xfrm>
          <a:off x="3475258" y="1350590"/>
          <a:ext cx="1346412" cy="11559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1014"/>
                <a:lumOff val="2381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1014"/>
                <a:lumOff val="2381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1014"/>
                <a:lumOff val="238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21014"/>
              <a:lumOff val="238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VQiPS</a:t>
          </a:r>
          <a:endParaRPr lang="pl-PL" sz="1400" kern="1200" dirty="0"/>
        </a:p>
      </dsp:txBody>
      <dsp:txXfrm>
        <a:off x="3475258" y="1350590"/>
        <a:ext cx="1346412" cy="1155935"/>
      </dsp:txXfrm>
    </dsp:sp>
    <dsp:sp modelId="{8226B370-922F-4DAF-9EE3-544CEC6574D3}">
      <dsp:nvSpPr>
        <dsp:cNvPr id="0" name=""/>
        <dsp:cNvSpPr/>
      </dsp:nvSpPr>
      <dsp:spPr>
        <a:xfrm>
          <a:off x="4640341" y="1862869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B83346-738C-4DC5-A348-DC99A8F5DB06}">
      <dsp:nvSpPr>
        <dsp:cNvPr id="0" name=""/>
        <dsp:cNvSpPr/>
      </dsp:nvSpPr>
      <dsp:spPr>
        <a:xfrm>
          <a:off x="4633916" y="2000400"/>
          <a:ext cx="1346412" cy="11559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-21014"/>
              <a:lumOff val="238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D82844-22DB-4FCC-BA24-38D967C65800}">
      <dsp:nvSpPr>
        <dsp:cNvPr id="0" name=""/>
        <dsp:cNvSpPr/>
      </dsp:nvSpPr>
      <dsp:spPr>
        <a:xfrm>
          <a:off x="4896631" y="2021322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37AF3A-C480-48F6-8387-F6516364B647}">
      <dsp:nvSpPr>
        <dsp:cNvPr id="0" name=""/>
        <dsp:cNvSpPr/>
      </dsp:nvSpPr>
      <dsp:spPr>
        <a:xfrm>
          <a:off x="4633916" y="722625"/>
          <a:ext cx="1346412" cy="11559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???</a:t>
          </a:r>
          <a:endParaRPr lang="pl-PL" sz="1400" kern="1200" dirty="0"/>
        </a:p>
      </dsp:txBody>
      <dsp:txXfrm>
        <a:off x="4633916" y="722625"/>
        <a:ext cx="1346412" cy="1155935"/>
      </dsp:txXfrm>
    </dsp:sp>
    <dsp:sp modelId="{76B1FC34-89BC-4CF9-8271-C25395A8186B}">
      <dsp:nvSpPr>
        <dsp:cNvPr id="0" name=""/>
        <dsp:cNvSpPr/>
      </dsp:nvSpPr>
      <dsp:spPr>
        <a:xfrm>
          <a:off x="5798999" y="1240750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6C9D1A-9859-4D49-ABFD-3B3B6C59308F}">
      <dsp:nvSpPr>
        <dsp:cNvPr id="0" name=""/>
        <dsp:cNvSpPr/>
      </dsp:nvSpPr>
      <dsp:spPr>
        <a:xfrm>
          <a:off x="5792574" y="1367512"/>
          <a:ext cx="1346412" cy="1155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46837-CC37-469B-B6F1-A9C6C3CD5CFF}">
      <dsp:nvSpPr>
        <dsp:cNvPr id="0" name=""/>
        <dsp:cNvSpPr/>
      </dsp:nvSpPr>
      <dsp:spPr>
        <a:xfrm>
          <a:off x="6060999" y="1393357"/>
          <a:ext cx="157057" cy="135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Promieniowa lista obrazów"/>
  <dgm:desc val="Umożliwia pokazanie relacji z pomysłem centralnym. Kształt poziomu 1 zawiera tekst, a wszystkie kształty poziomu 2 zawierają obraz z towarzyszącym mu tekstem. Ograniczony do czterech obrazów poziomu 2.  Nieużywane obrazy nie są wyświetlane, ale pozostają dostępne po przełączeniu układu. Najlepiej się sprawdza w przypadku małej ilości tekstu poziomu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8A7EC3A-5ED3-4F39-927F-6D786A34A1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52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style wzorca tekstu</a:t>
            </a:r>
          </a:p>
          <a:p>
            <a:pPr lvl="1"/>
            <a:r>
              <a:rPr lang="en-GB" smtClean="0"/>
              <a:t>Drugi poziom</a:t>
            </a:r>
          </a:p>
          <a:p>
            <a:pPr lvl="2"/>
            <a:r>
              <a:rPr lang="en-GB" smtClean="0"/>
              <a:t>Trzeci poziom</a:t>
            </a:r>
          </a:p>
          <a:p>
            <a:pPr lvl="3"/>
            <a:r>
              <a:rPr lang="en-GB" smtClean="0"/>
              <a:t>Czwarty poziom</a:t>
            </a:r>
          </a:p>
          <a:p>
            <a:pPr lvl="4"/>
            <a:r>
              <a:rPr lang="en-GB" smtClean="0"/>
              <a:t>Piąty poziom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3EECEC5-AD6B-40E1-85E8-9C9CAD2091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206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B52F3-128B-4C9E-8827-650F694AA94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4FEA9-5895-4ADA-8FBE-BB1A3932B95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972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7D7B5-CF65-43C8-86CE-EB60FD0A46A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06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EE077-8916-4AB3-AD33-D1B64D48E7A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5016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141A7-874F-4494-80E6-08F5263F0C0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094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88E0-61C1-4914-9164-FECABCCA126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338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DB57E-5722-4522-BD60-A4B17454B25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312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698F7-1A33-4C58-81A6-7061821DC16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54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0633A-16C2-4850-9AB3-7AD562ADA22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334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336F0-44FA-4CB4-8704-56CB96B314A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59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490DB-6FAE-4AD9-8E52-B97916BC81A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34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AA320-634C-4388-9BE1-9DB131F06C7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0179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F9A871-646B-447A-B660-9652AB3E64D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0438" y="2716213"/>
            <a:ext cx="6157912" cy="1504950"/>
          </a:xfrm>
          <a:noFill/>
          <a:ln/>
        </p:spPr>
        <p:txBody>
          <a:bodyPr lIns="0" tIns="0" rIns="0" bIns="0" anchor="t"/>
          <a:lstStyle/>
          <a:p>
            <a:pPr>
              <a:lnSpc>
                <a:spcPts val="3800"/>
              </a:lnSpc>
            </a:pPr>
            <a:r>
              <a:rPr lang="pl-PL" sz="3000" dirty="0" smtClean="0">
                <a:solidFill>
                  <a:schemeClr val="tx1"/>
                </a:solidFill>
              </a:rPr>
              <a:t>AGH </a:t>
            </a:r>
            <a:r>
              <a:rPr lang="en-US" sz="3000" dirty="0" smtClean="0">
                <a:solidFill>
                  <a:schemeClr val="tx1"/>
                </a:solidFill>
              </a:rPr>
              <a:t>Proposal on New Journal Dedicated to Quality of Experience</a:t>
            </a:r>
            <a:endParaRPr lang="pl-PL" sz="3000" dirty="0">
              <a:solidFill>
                <a:schemeClr val="tx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30438" y="4292600"/>
            <a:ext cx="61579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2400"/>
              </a:lnSpc>
            </a:pPr>
            <a:r>
              <a:rPr lang="en-US" b="1" dirty="0" smtClean="0"/>
              <a:t>Mikolaj Leszczuk, Lucjan Janowski,</a:t>
            </a:r>
            <a:r>
              <a:rPr lang="pl-PL" b="1" dirty="0"/>
              <a:t> Michał </a:t>
            </a:r>
            <a:r>
              <a:rPr lang="pl-PL" b="1" dirty="0" smtClean="0"/>
              <a:t>Grega, </a:t>
            </a:r>
            <a:r>
              <a:rPr lang="pl-PL" b="1" dirty="0"/>
              <a:t>Zdzisław </a:t>
            </a:r>
            <a:r>
              <a:rPr lang="pl-PL" b="1" dirty="0" smtClean="0"/>
              <a:t>Papir,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en-US" b="1" dirty="0" smtClean="0"/>
              <a:t>AGH University of Science and Technology</a:t>
            </a:r>
            <a:endParaRPr lang="pl-PL" b="1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0438" y="5434013"/>
            <a:ext cx="6157912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1600"/>
              </a:lnSpc>
            </a:pPr>
            <a:r>
              <a:rPr lang="pl-PL" sz="1100" b="1" dirty="0"/>
              <a:t/>
            </a:r>
            <a:br>
              <a:rPr lang="pl-PL" sz="1100" b="1" dirty="0"/>
            </a:br>
            <a:r>
              <a:rPr lang="en-US" sz="1100" b="1" dirty="0" smtClean="0"/>
              <a:t>Department of Telecommunications</a:t>
            </a:r>
            <a:r>
              <a:rPr lang="pl-PL" sz="1100" b="1" dirty="0"/>
              <a:t/>
            </a:r>
            <a:br>
              <a:rPr lang="pl-PL" sz="1100" b="1" dirty="0"/>
            </a:br>
            <a:r>
              <a:rPr lang="pl-PL" sz="1100" b="1" dirty="0"/>
              <a:t/>
            </a:r>
            <a:br>
              <a:rPr lang="pl-PL" sz="1100" b="1" dirty="0"/>
            </a:br>
            <a:r>
              <a:rPr lang="en-US" sz="1100" b="1" dirty="0" smtClean="0"/>
              <a:t>VQEG Meeting, Rennes, France, </a:t>
            </a:r>
            <a:fld id="{F2556E68-B3F7-4DAC-BA4F-82A730CC3397}" type="datetime1">
              <a:rPr lang="en-GB" sz="1100" b="1" smtClean="0"/>
              <a:pPr>
                <a:lnSpc>
                  <a:spcPts val="1600"/>
                </a:lnSpc>
              </a:pPr>
              <a:t>08/06/2012</a:t>
            </a:fld>
            <a:endParaRPr lang="pl-PL" sz="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First </a:t>
            </a:r>
            <a:r>
              <a:rPr lang="en-US" dirty="0" smtClean="0"/>
              <a:t>Feedback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err="1" smtClean="0"/>
              <a:t>From</a:t>
            </a:r>
            <a:r>
              <a:rPr lang="pl-PL" sz="1800" dirty="0" smtClean="0"/>
              <a:t> </a:t>
            </a:r>
            <a:r>
              <a:rPr lang="pl-PL" sz="1800" dirty="0" smtClean="0"/>
              <a:t>Sebastian </a:t>
            </a:r>
            <a:r>
              <a:rPr lang="pl-PL" sz="1800" dirty="0" err="1" smtClean="0"/>
              <a:t>Moeller</a:t>
            </a:r>
            <a:endParaRPr lang="pl-PL" sz="1800" dirty="0" smtClean="0"/>
          </a:p>
          <a:p>
            <a:pPr lvl="1"/>
            <a:r>
              <a:rPr lang="pl-PL" sz="1800" dirty="0" smtClean="0"/>
              <a:t>D</a:t>
            </a:r>
            <a:r>
              <a:rPr lang="en-US" sz="1800" dirty="0" smtClean="0"/>
              <a:t>o </a:t>
            </a:r>
            <a:r>
              <a:rPr lang="en-US" sz="1800" dirty="0" smtClean="0"/>
              <a:t>we want to restrict the journal to </a:t>
            </a:r>
            <a:r>
              <a:rPr lang="en-US" sz="1800" dirty="0" err="1" smtClean="0"/>
              <a:t>QoE</a:t>
            </a:r>
            <a:r>
              <a:rPr lang="en-US" sz="1800" dirty="0" smtClean="0"/>
              <a:t> of media transmission services? </a:t>
            </a:r>
            <a:r>
              <a:rPr lang="en-US" sz="1800" dirty="0" smtClean="0"/>
              <a:t>I </a:t>
            </a:r>
            <a:r>
              <a:rPr lang="en-US" sz="1800" dirty="0" smtClean="0"/>
              <a:t>could imagine that it would be equally interesting to also address UX and human-computer interaction in such a </a:t>
            </a:r>
            <a:r>
              <a:rPr lang="en-US" sz="1800" dirty="0" smtClean="0"/>
              <a:t>context</a:t>
            </a:r>
            <a:endParaRPr lang="pl-PL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proposal for an extended section looks interesting, but I wonder who would be able to invest lots of time in reviewing sources. </a:t>
            </a:r>
            <a:endParaRPr lang="pl-PL" sz="1800" dirty="0" smtClean="0"/>
          </a:p>
          <a:p>
            <a:pPr lvl="1"/>
            <a:r>
              <a:rPr lang="en-US" sz="1800" dirty="0" smtClean="0"/>
              <a:t>In </a:t>
            </a:r>
            <a:r>
              <a:rPr lang="en-US" sz="1800" dirty="0" smtClean="0"/>
              <a:t>the list of journals, we should also address non-IEEE and non-ACM journals. </a:t>
            </a:r>
            <a:r>
              <a:rPr lang="pl-PL" sz="1800" dirty="0" smtClean="0"/>
              <a:t>T</a:t>
            </a:r>
            <a:r>
              <a:rPr lang="en-US" sz="1800" dirty="0" smtClean="0"/>
              <a:t>he </a:t>
            </a:r>
            <a:r>
              <a:rPr lang="en-US" sz="1800" dirty="0" smtClean="0"/>
              <a:t>speech area, Speech Communication and Computer Speech and Language </a:t>
            </a:r>
            <a:r>
              <a:rPr lang="pl-PL" sz="1800" dirty="0" smtClean="0"/>
              <a:t>for </a:t>
            </a:r>
            <a:r>
              <a:rPr lang="pl-PL" sz="1800" dirty="0" err="1" smtClean="0"/>
              <a:t>example</a:t>
            </a:r>
            <a:endParaRPr lang="pl-PL" sz="1800" dirty="0" smtClean="0"/>
          </a:p>
          <a:p>
            <a:pPr lvl="1"/>
            <a:r>
              <a:rPr lang="en-US" sz="1800" dirty="0" smtClean="0"/>
              <a:t>In </a:t>
            </a:r>
            <a:r>
              <a:rPr lang="en-US" sz="1800" dirty="0" smtClean="0"/>
              <a:t>the related conferences, you might cite "Perceptual Quality of Systems" which is uniquely dedicated to quality, and which will hopefully happen again next year (in Vienna).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41A7-874F-4494-80E6-08F5263F0C0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journal – based on recent Calls for Papers</a:t>
            </a:r>
          </a:p>
          <a:p>
            <a:r>
              <a:rPr lang="en-US" dirty="0" smtClean="0"/>
              <a:t>Flagship journal on QoE, promoting homogenous methodologies</a:t>
            </a:r>
          </a:p>
          <a:p>
            <a:r>
              <a:rPr lang="en-US" dirty="0" smtClean="0"/>
              <a:t>Open Access </a:t>
            </a:r>
            <a:r>
              <a:rPr lang="en-US" dirty="0" smtClean="0"/>
              <a:t>formula</a:t>
            </a:r>
            <a:r>
              <a:rPr lang="pl-PL" dirty="0" smtClean="0"/>
              <a:t>?</a:t>
            </a:r>
            <a:endParaRPr lang="en-US" dirty="0" smtClean="0"/>
          </a:p>
          <a:p>
            <a:r>
              <a:rPr lang="en-US" dirty="0" smtClean="0"/>
              <a:t>Towards Impact Factor</a:t>
            </a:r>
          </a:p>
          <a:p>
            <a:r>
              <a:rPr lang="en-US" dirty="0" smtClean="0"/>
              <a:t>Proposed publishing details</a:t>
            </a:r>
          </a:p>
          <a:p>
            <a:r>
              <a:rPr lang="en-US" dirty="0" smtClean="0"/>
              <a:t>Journal idea promotion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41A7-874F-4494-80E6-08F5263F0C0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1173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</a:t>
            </a:r>
            <a:r>
              <a:rPr lang="en-US" dirty="0" smtClean="0"/>
              <a:t>Journal </a:t>
            </a:r>
            <a:r>
              <a:rPr lang="en-US" dirty="0"/>
              <a:t>–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Recent </a:t>
            </a:r>
            <a:r>
              <a:rPr lang="en-US" dirty="0" err="1" smtClean="0"/>
              <a:t>CfPs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Should QoE be “Vagabond</a:t>
            </a:r>
            <a:r>
              <a:rPr lang="en-US" dirty="0"/>
              <a:t>”</a:t>
            </a:r>
            <a:r>
              <a:rPr lang="en-US" dirty="0" smtClean="0"/>
              <a:t> of Journals?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013763"/>
              </p:ext>
            </p:extLst>
          </p:nvPr>
        </p:nvGraphicFramePr>
        <p:xfrm>
          <a:off x="1547813" y="1628775"/>
          <a:ext cx="7138987" cy="44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41A7-874F-4494-80E6-08F5263F0C0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137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Flagship Journal on QoE, Promoting Homogenous Methodologies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Dispersion on QoE topics</a:t>
            </a:r>
          </a:p>
          <a:p>
            <a:r>
              <a:rPr lang="en-US" dirty="0" smtClean="0"/>
              <a:t>Flagship journal needed, consolidating QoE research</a:t>
            </a:r>
          </a:p>
          <a:p>
            <a:r>
              <a:rPr lang="en-US" dirty="0" smtClean="0"/>
              <a:t>Promotion of homogenous methodologies</a:t>
            </a:r>
          </a:p>
          <a:p>
            <a:r>
              <a:rPr lang="en-US" dirty="0"/>
              <a:t>The leading role is to rely on the fact that the publication must meet additional </a:t>
            </a:r>
            <a:r>
              <a:rPr lang="en-US" dirty="0" smtClean="0"/>
              <a:t>conditions:</a:t>
            </a:r>
          </a:p>
          <a:p>
            <a:pPr lvl="1"/>
            <a:r>
              <a:rPr lang="en-US" dirty="0" smtClean="0"/>
              <a:t>Board </a:t>
            </a:r>
            <a:r>
              <a:rPr lang="en-US" dirty="0"/>
              <a:t>of professionals who invite people based on their presentations at </a:t>
            </a:r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Testing/validation</a:t>
            </a:r>
          </a:p>
          <a:p>
            <a:pPr lvl="1"/>
            <a:r>
              <a:rPr lang="en-US" dirty="0" smtClean="0"/>
              <a:t>Papers </a:t>
            </a:r>
            <a:r>
              <a:rPr lang="en-US" dirty="0"/>
              <a:t>for </a:t>
            </a:r>
            <a:r>
              <a:rPr lang="en-US" dirty="0" smtClean="0"/>
              <a:t>comparing</a:t>
            </a:r>
          </a:p>
          <a:p>
            <a:r>
              <a:rPr lang="en-US" dirty="0"/>
              <a:t>The first </a:t>
            </a:r>
            <a:r>
              <a:rPr lang="en-US" dirty="0" smtClean="0"/>
              <a:t>issues will </a:t>
            </a:r>
            <a:r>
              <a:rPr lang="en-US" dirty="0"/>
              <a:t>serve to establish a </a:t>
            </a:r>
            <a:r>
              <a:rPr lang="en-US" dirty="0" smtClean="0"/>
              <a:t>methodologies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41A7-874F-4494-80E6-08F5263F0C0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4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Formula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World-wide trend</a:t>
            </a:r>
          </a:p>
          <a:p>
            <a:r>
              <a:rPr lang="en-US" dirty="0" smtClean="0"/>
              <a:t>Freely accessible</a:t>
            </a:r>
          </a:p>
          <a:p>
            <a:r>
              <a:rPr lang="en-US" dirty="0" smtClean="0"/>
              <a:t>More citations</a:t>
            </a:r>
          </a:p>
          <a:p>
            <a:r>
              <a:rPr lang="en-US" dirty="0" smtClean="0"/>
              <a:t>Shorter path to Impact Factor</a:t>
            </a:r>
          </a:p>
          <a:p>
            <a:r>
              <a:rPr lang="en-US" dirty="0" smtClean="0"/>
              <a:t>Fees can include verification costs</a:t>
            </a:r>
          </a:p>
          <a:p>
            <a:r>
              <a:rPr lang="en-US" dirty="0" smtClean="0"/>
              <a:t>VQEG can afford (more spent on travels)</a:t>
            </a:r>
          </a:p>
          <a:p>
            <a:r>
              <a:rPr lang="en-US" dirty="0" smtClean="0"/>
              <a:t>Safer business model (for publisher)</a:t>
            </a:r>
            <a:endParaRPr lang="pl-PL" dirty="0"/>
          </a:p>
        </p:txBody>
      </p:sp>
      <p:pic>
        <p:nvPicPr>
          <p:cNvPr id="1026" name="Picture 2" descr="Plik:Open Access logo PLoS white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592" y="1628775"/>
            <a:ext cx="2878328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57E-5722-4522-BD60-A4B17454B25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954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owards Impact Factor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Challenging objective</a:t>
            </a:r>
          </a:p>
          <a:p>
            <a:r>
              <a:rPr lang="en-US" dirty="0" smtClean="0"/>
              <a:t>At least 2 years to collect citations</a:t>
            </a:r>
          </a:p>
          <a:p>
            <a:r>
              <a:rPr lang="en-US" dirty="0" smtClean="0"/>
              <a:t>Self-investment of VQEG</a:t>
            </a:r>
          </a:p>
          <a:p>
            <a:r>
              <a:rPr lang="en-US" dirty="0" smtClean="0"/>
              <a:t>Can we </a:t>
            </a:r>
            <a:r>
              <a:rPr lang="en-US" dirty="0"/>
              <a:t>”</a:t>
            </a:r>
            <a:r>
              <a:rPr lang="en-US" dirty="0" smtClean="0"/>
              <a:t>invest” some good papers?</a:t>
            </a:r>
          </a:p>
          <a:p>
            <a:r>
              <a:rPr lang="en-US" dirty="0" smtClean="0"/>
              <a:t>Review papers (highly citable)</a:t>
            </a:r>
          </a:p>
          <a:p>
            <a:r>
              <a:rPr lang="en-US" dirty="0" smtClean="0"/>
              <a:t>Still application at ISI may fail</a:t>
            </a:r>
          </a:p>
          <a:p>
            <a:r>
              <a:rPr lang="en-US" dirty="0" smtClean="0"/>
              <a:t>Other, less-known IF-like factors do exist as well</a:t>
            </a:r>
            <a:endParaRPr lang="pl-PL" dirty="0"/>
          </a:p>
        </p:txBody>
      </p:sp>
      <p:pic>
        <p:nvPicPr>
          <p:cNvPr id="2052" name="Picture 4" descr="http://www.hayatcanada.com/wp-content/uploads/2011/11/thomson-reuters-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130425"/>
            <a:ext cx="3494087" cy="3494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57E-5722-4522-BD60-A4B17454B25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740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Publishing Details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many issues per year </a:t>
            </a:r>
            <a:r>
              <a:rPr lang="en-US" dirty="0" smtClean="0"/>
              <a:t>(minimally)?</a:t>
            </a:r>
          </a:p>
          <a:p>
            <a:pPr lvl="1"/>
            <a:r>
              <a:rPr lang="en-US" dirty="0" smtClean="0"/>
              <a:t>Quarterly?</a:t>
            </a:r>
          </a:p>
          <a:p>
            <a:pPr lvl="1"/>
            <a:r>
              <a:rPr lang="en-US" dirty="0" smtClean="0"/>
              <a:t>Biennially?</a:t>
            </a:r>
          </a:p>
          <a:p>
            <a:r>
              <a:rPr lang="en-US" dirty="0" smtClean="0"/>
              <a:t>Methodology </a:t>
            </a:r>
            <a:r>
              <a:rPr lang="en-US" dirty="0"/>
              <a:t>of </a:t>
            </a:r>
            <a:r>
              <a:rPr lang="en-US" dirty="0" smtClean="0"/>
              <a:t>tests verification -</a:t>
            </a:r>
            <a:r>
              <a:rPr lang="en-US" dirty="0"/>
              <a:t> </a:t>
            </a:r>
            <a:r>
              <a:rPr lang="en-US" dirty="0" smtClean="0"/>
              <a:t>to be negotiated with publisher:</a:t>
            </a:r>
          </a:p>
          <a:p>
            <a:pPr lvl="1"/>
            <a:r>
              <a:rPr lang="en-US" dirty="0" smtClean="0"/>
              <a:t>How to do that?</a:t>
            </a:r>
          </a:p>
          <a:p>
            <a:pPr lvl="1"/>
            <a:r>
              <a:rPr lang="en-US" dirty="0" smtClean="0"/>
              <a:t>How to pay</a:t>
            </a:r>
            <a:r>
              <a:rPr lang="en-US" dirty="0"/>
              <a:t> </a:t>
            </a:r>
            <a:r>
              <a:rPr lang="en-US" dirty="0" smtClean="0"/>
              <a:t>(Open</a:t>
            </a:r>
            <a:r>
              <a:rPr lang="en-US" dirty="0"/>
              <a:t> Access)?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2544369"/>
              </p:ext>
            </p:extLst>
          </p:nvPr>
        </p:nvGraphicFramePr>
        <p:xfrm>
          <a:off x="5192713" y="1628775"/>
          <a:ext cx="3494087" cy="44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57E-5722-4522-BD60-A4B17454B25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492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Idea Promotion (Board Harvesting)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0839757"/>
              </p:ext>
            </p:extLst>
          </p:nvPr>
        </p:nvGraphicFramePr>
        <p:xfrm>
          <a:off x="1547813" y="1628775"/>
          <a:ext cx="7138987" cy="44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41A7-874F-4494-80E6-08F5263F0C0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6760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484784"/>
            <a:ext cx="7138987" cy="4497388"/>
          </a:xfrm>
        </p:spPr>
        <p:txBody>
          <a:bodyPr/>
          <a:lstStyle/>
          <a:p>
            <a:r>
              <a:rPr lang="en-US" sz="2000" dirty="0" smtClean="0"/>
              <a:t>A document which will become a proposal</a:t>
            </a:r>
          </a:p>
          <a:p>
            <a:pPr lvl="1"/>
            <a:r>
              <a:rPr lang="en-US" sz="2000" i="1" dirty="0" smtClean="0"/>
              <a:t>Why </a:t>
            </a:r>
            <a:r>
              <a:rPr lang="en-US" sz="2000" i="1" dirty="0" smtClean="0"/>
              <a:t>This Topic Is and Will Be Important in the </a:t>
            </a:r>
            <a:r>
              <a:rPr lang="en-US" sz="2000" i="1" dirty="0" smtClean="0"/>
              <a:t>Future?</a:t>
            </a:r>
          </a:p>
          <a:p>
            <a:pPr lvl="1"/>
            <a:r>
              <a:rPr lang="en-US" sz="2000" i="1" dirty="0" smtClean="0"/>
              <a:t>The </a:t>
            </a:r>
            <a:r>
              <a:rPr lang="en-US" sz="2000" i="1" dirty="0" smtClean="0"/>
              <a:t>List of Journals Publishing Related Topics Right </a:t>
            </a:r>
            <a:r>
              <a:rPr lang="en-US" sz="2000" i="1" dirty="0" smtClean="0"/>
              <a:t>Now</a:t>
            </a:r>
          </a:p>
          <a:p>
            <a:pPr lvl="1"/>
            <a:r>
              <a:rPr lang="en-US" sz="2000" i="1" dirty="0" smtClean="0"/>
              <a:t>The </a:t>
            </a:r>
            <a:r>
              <a:rPr lang="en-US" sz="2000" i="1" dirty="0" smtClean="0"/>
              <a:t>List of Conferences Related to the Journal </a:t>
            </a:r>
            <a:r>
              <a:rPr lang="en-US" sz="2000" i="1" dirty="0" smtClean="0"/>
              <a:t>Topic</a:t>
            </a:r>
          </a:p>
          <a:p>
            <a:pPr lvl="1"/>
            <a:r>
              <a:rPr lang="en-US" sz="2000" i="1" dirty="0" smtClean="0"/>
              <a:t>The </a:t>
            </a:r>
            <a:r>
              <a:rPr lang="en-US" sz="2000" i="1" dirty="0" smtClean="0"/>
              <a:t>List of Projects and Standardization Bodies Related to the </a:t>
            </a:r>
            <a:r>
              <a:rPr lang="en-US" sz="2000" i="1" dirty="0" smtClean="0"/>
              <a:t>Topic</a:t>
            </a:r>
          </a:p>
          <a:p>
            <a:pPr lvl="1"/>
            <a:r>
              <a:rPr lang="en-US" sz="2000" i="1" dirty="0" smtClean="0"/>
              <a:t>Proposed Journal Editors List</a:t>
            </a:r>
            <a:endParaRPr lang="en-US" sz="2000" dirty="0" smtClean="0"/>
          </a:p>
          <a:p>
            <a:pPr lvl="1"/>
            <a:r>
              <a:rPr lang="en-US" sz="2000" i="1" dirty="0" smtClean="0"/>
              <a:t>Magazine/Technical</a:t>
            </a:r>
          </a:p>
          <a:p>
            <a:pPr lvl="1"/>
            <a:r>
              <a:rPr lang="en-US" sz="2000" i="1" dirty="0" smtClean="0"/>
              <a:t>Title Propositions</a:t>
            </a:r>
          </a:p>
          <a:p>
            <a:r>
              <a:rPr lang="en-US" sz="2000" dirty="0" smtClean="0"/>
              <a:t>The idea was presented at the </a:t>
            </a:r>
            <a:r>
              <a:rPr lang="en-US" sz="2000" dirty="0" err="1" smtClean="0"/>
              <a:t>Dagstuhl</a:t>
            </a:r>
            <a:r>
              <a:rPr lang="en-US" sz="2000" dirty="0" smtClean="0"/>
              <a:t> seminar 12181 „Quality </a:t>
            </a:r>
            <a:r>
              <a:rPr lang="en-US" sz="2000" dirty="0" smtClean="0"/>
              <a:t>of Experience: From User Perception to Instrumental </a:t>
            </a:r>
            <a:r>
              <a:rPr lang="en-US" sz="2000" dirty="0" smtClean="0"/>
              <a:t>Metrics”</a:t>
            </a:r>
          </a:p>
          <a:p>
            <a:pPr lvl="1"/>
            <a:endParaRPr lang="en-US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41A7-874F-4494-80E6-08F5263F0C0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486</Words>
  <Application>Microsoft Office PowerPoint</Application>
  <PresentationFormat>Pokaz na ekranie (4:3)</PresentationFormat>
  <Paragraphs>89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Projekt domyślny</vt:lpstr>
      <vt:lpstr>AGH Proposal on New Journal Dedicated to Quality of Experience</vt:lpstr>
      <vt:lpstr>Presentation Plan</vt:lpstr>
      <vt:lpstr>Need for Journal – Based on Recent CfPs: Should QoE be “Vagabond” of Journals?</vt:lpstr>
      <vt:lpstr>Flagship Journal on QoE, Promoting Homogenous Methodologies</vt:lpstr>
      <vt:lpstr>Open Access Formula</vt:lpstr>
      <vt:lpstr>Towards Impact Factor</vt:lpstr>
      <vt:lpstr>Proposed Publishing Details</vt:lpstr>
      <vt:lpstr>Journal Idea Promotion (Board Harvesting)</vt:lpstr>
      <vt:lpstr>Done</vt:lpstr>
      <vt:lpstr>First Feedback 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Sony</dc:creator>
  <cp:lastModifiedBy>Lucjan</cp:lastModifiedBy>
  <cp:revision>42</cp:revision>
  <dcterms:created xsi:type="dcterms:W3CDTF">2007-09-26T12:45:04Z</dcterms:created>
  <dcterms:modified xsi:type="dcterms:W3CDTF">2012-06-08T12:28:26Z</dcterms:modified>
</cp:coreProperties>
</file>