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726" r:id="rId2"/>
  </p:sldMasterIdLst>
  <p:notesMasterIdLst>
    <p:notesMasterId r:id="rId17"/>
  </p:notesMasterIdLst>
  <p:sldIdLst>
    <p:sldId id="256" r:id="rId3"/>
    <p:sldId id="257" r:id="rId4"/>
    <p:sldId id="284" r:id="rId5"/>
    <p:sldId id="280" r:id="rId6"/>
    <p:sldId id="281" r:id="rId7"/>
    <p:sldId id="258" r:id="rId8"/>
    <p:sldId id="286" r:id="rId9"/>
    <p:sldId id="263" r:id="rId10"/>
    <p:sldId id="294" r:id="rId11"/>
    <p:sldId id="296" r:id="rId12"/>
    <p:sldId id="295" r:id="rId13"/>
    <p:sldId id="293" r:id="rId14"/>
    <p:sldId id="274" r:id="rId15"/>
    <p:sldId id="28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0BF8-0923-49E1-BD12-3D76472BD353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5854824-1962-4505-9794-B5B3282F2754}">
      <dgm:prSet phldrT="[Tekst]"/>
      <dgm:spPr/>
      <dgm:t>
        <a:bodyPr/>
        <a:lstStyle/>
        <a:p>
          <a:r>
            <a:rPr lang="en-US" dirty="0" smtClean="0"/>
            <a:t>QART</a:t>
          </a:r>
          <a:r>
            <a:rPr lang="pl-PL" dirty="0" smtClean="0"/>
            <a:t> </a:t>
          </a:r>
          <a:r>
            <a:rPr lang="en-US" dirty="0" smtClean="0"/>
            <a:t> objectives</a:t>
          </a:r>
          <a:endParaRPr lang="pl-PL" dirty="0"/>
        </a:p>
      </dgm:t>
    </dgm:pt>
    <dgm:pt modelId="{59D8CC1B-2CCB-40B1-88EC-A1DDED599601}" type="parTrans" cxnId="{09D09A28-AD8A-47F1-8738-A67BDC38EF01}">
      <dgm:prSet/>
      <dgm:spPr/>
      <dgm:t>
        <a:bodyPr/>
        <a:lstStyle/>
        <a:p>
          <a:endParaRPr lang="pl-PL"/>
        </a:p>
      </dgm:t>
    </dgm:pt>
    <dgm:pt modelId="{0F22D12F-B07F-4BE5-BBE6-AF4C741DEDB9}" type="sibTrans" cxnId="{09D09A28-AD8A-47F1-8738-A67BDC38EF01}">
      <dgm:prSet/>
      <dgm:spPr/>
      <dgm:t>
        <a:bodyPr/>
        <a:lstStyle/>
        <a:p>
          <a:endParaRPr lang="pl-PL"/>
        </a:p>
      </dgm:t>
    </dgm:pt>
    <dgm:pt modelId="{2406E5DA-CD5F-49D9-B700-F56F174B50B1}">
      <dgm:prSet phldrT="[Tekst]"/>
      <dgm:spPr/>
      <dgm:t>
        <a:bodyPr/>
        <a:lstStyle/>
        <a:p>
          <a:r>
            <a:rPr lang="en-US" dirty="0" smtClean="0"/>
            <a:t>Reports/plans/next steps</a:t>
          </a:r>
          <a:endParaRPr lang="pl-PL" dirty="0"/>
        </a:p>
      </dgm:t>
    </dgm:pt>
    <dgm:pt modelId="{3319527F-00F4-4FC9-BAD4-97110AFCE7C7}" type="parTrans" cxnId="{AA92D471-7C53-4D10-81BD-911FADFE9D17}">
      <dgm:prSet/>
      <dgm:spPr/>
      <dgm:t>
        <a:bodyPr/>
        <a:lstStyle/>
        <a:p>
          <a:endParaRPr lang="pl-PL"/>
        </a:p>
      </dgm:t>
    </dgm:pt>
    <dgm:pt modelId="{622E21A1-BE19-42D1-8089-10D06E7AD06C}" type="sibTrans" cxnId="{AA92D471-7C53-4D10-81BD-911FADFE9D17}">
      <dgm:prSet/>
      <dgm:spPr/>
      <dgm:t>
        <a:bodyPr/>
        <a:lstStyle/>
        <a:p>
          <a:endParaRPr lang="pl-PL"/>
        </a:p>
      </dgm:t>
    </dgm:pt>
    <dgm:pt modelId="{F6342759-C309-4AB6-A6FD-9259760844AC}">
      <dgm:prSet phldrT="[Tekst]"/>
      <dgm:spPr/>
      <dgm:t>
        <a:bodyPr/>
        <a:lstStyle/>
        <a:p>
          <a:r>
            <a:rPr lang="en-US" dirty="0" smtClean="0"/>
            <a:t>Action points</a:t>
          </a:r>
          <a:endParaRPr lang="pl-PL" dirty="0"/>
        </a:p>
      </dgm:t>
    </dgm:pt>
    <dgm:pt modelId="{B405FC0F-469C-4EAB-A062-44908D704CBA}" type="parTrans" cxnId="{DE6B877C-300C-413C-A4B3-70E956D03EEB}">
      <dgm:prSet/>
      <dgm:spPr/>
      <dgm:t>
        <a:bodyPr/>
        <a:lstStyle/>
        <a:p>
          <a:endParaRPr lang="pl-PL"/>
        </a:p>
      </dgm:t>
    </dgm:pt>
    <dgm:pt modelId="{7A0A99A1-41C8-4D67-841D-F9CE05E2E92C}" type="sibTrans" cxnId="{DE6B877C-300C-413C-A4B3-70E956D03EEB}">
      <dgm:prSet/>
      <dgm:spPr/>
      <dgm:t>
        <a:bodyPr/>
        <a:lstStyle/>
        <a:p>
          <a:endParaRPr lang="pl-PL"/>
        </a:p>
      </dgm:t>
    </dgm:pt>
    <dgm:pt modelId="{B8EF5F75-537D-4C1B-9D49-ACAE19BAEF51}">
      <dgm:prSet phldrT="[Tekst]"/>
      <dgm:spPr/>
      <dgm:t>
        <a:bodyPr/>
        <a:lstStyle/>
        <a:p>
          <a:r>
            <a:rPr lang="en-US" dirty="0" smtClean="0"/>
            <a:t>Organizations</a:t>
          </a:r>
          <a:endParaRPr lang="pl-PL" dirty="0"/>
        </a:p>
      </dgm:t>
    </dgm:pt>
    <dgm:pt modelId="{2EA33BF3-6D78-461A-AAEF-189688172244}" type="parTrans" cxnId="{4DBD1B83-524B-427A-A570-2CF01E2ABC46}">
      <dgm:prSet/>
      <dgm:spPr/>
      <dgm:t>
        <a:bodyPr/>
        <a:lstStyle/>
        <a:p>
          <a:endParaRPr lang="pl-PL"/>
        </a:p>
      </dgm:t>
    </dgm:pt>
    <dgm:pt modelId="{1712A68C-DF4E-4B06-8847-B47059D1ED78}" type="sibTrans" cxnId="{4DBD1B83-524B-427A-A570-2CF01E2ABC46}">
      <dgm:prSet/>
      <dgm:spPr/>
      <dgm:t>
        <a:bodyPr/>
        <a:lstStyle/>
        <a:p>
          <a:endParaRPr lang="pl-PL"/>
        </a:p>
      </dgm:t>
    </dgm:pt>
    <dgm:pt modelId="{BCEB74E6-9D1F-40B1-BC18-82F9E5D97014}" type="pres">
      <dgm:prSet presAssocID="{FD740BF8-0923-49E1-BD12-3D76472BD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369EE-D79B-47D4-B8B0-F63066D1D4BA}" type="pres">
      <dgm:prSet presAssocID="{FD740BF8-0923-49E1-BD12-3D76472BD353}" presName="dummyMaxCanvas" presStyleCnt="0">
        <dgm:presLayoutVars/>
      </dgm:prSet>
      <dgm:spPr/>
    </dgm:pt>
    <dgm:pt modelId="{B7B08088-E73E-48DE-82E6-B3882961E6C7}" type="pres">
      <dgm:prSet presAssocID="{FD740BF8-0923-49E1-BD12-3D76472BD35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8D38E-29C4-4123-ABF3-B4F5248A9EDF}" type="pres">
      <dgm:prSet presAssocID="{FD740BF8-0923-49E1-BD12-3D76472BD3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B71EFD-818D-4AD9-991E-7E655D4711FE}" type="pres">
      <dgm:prSet presAssocID="{FD740BF8-0923-49E1-BD12-3D76472BD3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02C1E-40CB-4E54-A0D0-EDC3F084510B}" type="pres">
      <dgm:prSet presAssocID="{FD740BF8-0923-49E1-BD12-3D76472BD3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C5F49-1C53-496D-BE65-AC6396725D8D}" type="pres">
      <dgm:prSet presAssocID="{FD740BF8-0923-49E1-BD12-3D76472BD35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68425-0E58-436E-B951-51DFF30EE878}" type="pres">
      <dgm:prSet presAssocID="{FD740BF8-0923-49E1-BD12-3D76472BD35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84B5E-3C0F-4906-B0EB-BFDC360FD1CF}" type="pres">
      <dgm:prSet presAssocID="{FD740BF8-0923-49E1-BD12-3D76472BD35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B570F-0D7C-441B-B43E-263C81A0B2DD}" type="pres">
      <dgm:prSet presAssocID="{FD740BF8-0923-49E1-BD12-3D76472BD3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A215C-0018-49D3-8F8D-7E36160CBE15}" type="pres">
      <dgm:prSet presAssocID="{FD740BF8-0923-49E1-BD12-3D76472BD3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5F736-96C7-4394-839C-CD0BD3259720}" type="pres">
      <dgm:prSet presAssocID="{FD740BF8-0923-49E1-BD12-3D76472BD3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9FE00-6520-4634-AF4B-D516280C6BA5}" type="pres">
      <dgm:prSet presAssocID="{FD740BF8-0923-49E1-BD12-3D76472BD3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BD1B83-524B-427A-A570-2CF01E2ABC46}" srcId="{FD740BF8-0923-49E1-BD12-3D76472BD353}" destId="{B8EF5F75-537D-4C1B-9D49-ACAE19BAEF51}" srcOrd="1" destOrd="0" parTransId="{2EA33BF3-6D78-461A-AAEF-189688172244}" sibTransId="{1712A68C-DF4E-4B06-8847-B47059D1ED78}"/>
    <dgm:cxn modelId="{21B0A89F-F63D-45C1-ACCA-2E109E095412}" type="presOf" srcId="{B5854824-1962-4505-9794-B5B3282F2754}" destId="{EC8B570F-0D7C-441B-B43E-263C81A0B2DD}" srcOrd="1" destOrd="0" presId="urn:microsoft.com/office/officeart/2005/8/layout/vProcess5"/>
    <dgm:cxn modelId="{24F0DAF4-7E0D-4971-BE60-3573AA109F60}" type="presOf" srcId="{B5854824-1962-4505-9794-B5B3282F2754}" destId="{B7B08088-E73E-48DE-82E6-B3882961E6C7}" srcOrd="0" destOrd="0" presId="urn:microsoft.com/office/officeart/2005/8/layout/vProcess5"/>
    <dgm:cxn modelId="{29300ED6-D0AA-42ED-8A35-CA0B65D72732}" type="presOf" srcId="{B8EF5F75-537D-4C1B-9D49-ACAE19BAEF51}" destId="{5CC8D38E-29C4-4123-ABF3-B4F5248A9EDF}" srcOrd="0" destOrd="0" presId="urn:microsoft.com/office/officeart/2005/8/layout/vProcess5"/>
    <dgm:cxn modelId="{BBAFAEF9-CF1D-4B04-8A94-8C8DEEA6D13C}" type="presOf" srcId="{2406E5DA-CD5F-49D9-B700-F56F174B50B1}" destId="{D7B5F736-96C7-4394-839C-CD0BD3259720}" srcOrd="1" destOrd="0" presId="urn:microsoft.com/office/officeart/2005/8/layout/vProcess5"/>
    <dgm:cxn modelId="{73C4B375-E80E-4388-90E2-C440FDA18CDE}" type="presOf" srcId="{F6342759-C309-4AB6-A6FD-9259760844AC}" destId="{7B402C1E-40CB-4E54-A0D0-EDC3F084510B}" srcOrd="0" destOrd="0" presId="urn:microsoft.com/office/officeart/2005/8/layout/vProcess5"/>
    <dgm:cxn modelId="{7FC9AE36-A578-4087-B46F-749C12FCE751}" type="presOf" srcId="{F6342759-C309-4AB6-A6FD-9259760844AC}" destId="{7A19FE00-6520-4634-AF4B-D516280C6BA5}" srcOrd="1" destOrd="0" presId="urn:microsoft.com/office/officeart/2005/8/layout/vProcess5"/>
    <dgm:cxn modelId="{DE6B877C-300C-413C-A4B3-70E956D03EEB}" srcId="{FD740BF8-0923-49E1-BD12-3D76472BD353}" destId="{F6342759-C309-4AB6-A6FD-9259760844AC}" srcOrd="3" destOrd="0" parTransId="{B405FC0F-469C-4EAB-A062-44908D704CBA}" sibTransId="{7A0A99A1-41C8-4D67-841D-F9CE05E2E92C}"/>
    <dgm:cxn modelId="{09D09A28-AD8A-47F1-8738-A67BDC38EF01}" srcId="{FD740BF8-0923-49E1-BD12-3D76472BD353}" destId="{B5854824-1962-4505-9794-B5B3282F2754}" srcOrd="0" destOrd="0" parTransId="{59D8CC1B-2CCB-40B1-88EC-A1DDED599601}" sibTransId="{0F22D12F-B07F-4BE5-BBE6-AF4C741DEDB9}"/>
    <dgm:cxn modelId="{ACC285F9-F46B-463D-94BC-1E7656AD2269}" type="presOf" srcId="{FD740BF8-0923-49E1-BD12-3D76472BD353}" destId="{BCEB74E6-9D1F-40B1-BC18-82F9E5D97014}" srcOrd="0" destOrd="0" presId="urn:microsoft.com/office/officeart/2005/8/layout/vProcess5"/>
    <dgm:cxn modelId="{16FF0915-4EC8-4C3E-AAE1-BF5C5BFFEDA4}" type="presOf" srcId="{2406E5DA-CD5F-49D9-B700-F56F174B50B1}" destId="{CFB71EFD-818D-4AD9-991E-7E655D4711FE}" srcOrd="0" destOrd="0" presId="urn:microsoft.com/office/officeart/2005/8/layout/vProcess5"/>
    <dgm:cxn modelId="{022C1A09-62D9-47A3-8275-52F8E3EAF15F}" type="presOf" srcId="{622E21A1-BE19-42D1-8089-10D06E7AD06C}" destId="{BB884B5E-3C0F-4906-B0EB-BFDC360FD1CF}" srcOrd="0" destOrd="0" presId="urn:microsoft.com/office/officeart/2005/8/layout/vProcess5"/>
    <dgm:cxn modelId="{AA92D471-7C53-4D10-81BD-911FADFE9D17}" srcId="{FD740BF8-0923-49E1-BD12-3D76472BD353}" destId="{2406E5DA-CD5F-49D9-B700-F56F174B50B1}" srcOrd="2" destOrd="0" parTransId="{3319527F-00F4-4FC9-BAD4-97110AFCE7C7}" sibTransId="{622E21A1-BE19-42D1-8089-10D06E7AD06C}"/>
    <dgm:cxn modelId="{B1EDB808-6C77-4938-845C-ABD5AE724EDA}" type="presOf" srcId="{1712A68C-DF4E-4B06-8847-B47059D1ED78}" destId="{02368425-0E58-436E-B951-51DFF30EE878}" srcOrd="0" destOrd="0" presId="urn:microsoft.com/office/officeart/2005/8/layout/vProcess5"/>
    <dgm:cxn modelId="{8CF79EDF-D130-49C7-BBFE-EAB78DFE4AE9}" type="presOf" srcId="{B8EF5F75-537D-4C1B-9D49-ACAE19BAEF51}" destId="{1F7A215C-0018-49D3-8F8D-7E36160CBE15}" srcOrd="1" destOrd="0" presId="urn:microsoft.com/office/officeart/2005/8/layout/vProcess5"/>
    <dgm:cxn modelId="{889D2565-5098-469F-89DC-747476303747}" type="presOf" srcId="{0F22D12F-B07F-4BE5-BBE6-AF4C741DEDB9}" destId="{FB9C5F49-1C53-496D-BE65-AC6396725D8D}" srcOrd="0" destOrd="0" presId="urn:microsoft.com/office/officeart/2005/8/layout/vProcess5"/>
    <dgm:cxn modelId="{28706638-84A9-463B-BFA1-A949F28A0008}" type="presParOf" srcId="{BCEB74E6-9D1F-40B1-BC18-82F9E5D97014}" destId="{35A369EE-D79B-47D4-B8B0-F63066D1D4BA}" srcOrd="0" destOrd="0" presId="urn:microsoft.com/office/officeart/2005/8/layout/vProcess5"/>
    <dgm:cxn modelId="{CF63B761-512D-49FA-B3BB-45740A5B488A}" type="presParOf" srcId="{BCEB74E6-9D1F-40B1-BC18-82F9E5D97014}" destId="{B7B08088-E73E-48DE-82E6-B3882961E6C7}" srcOrd="1" destOrd="0" presId="urn:microsoft.com/office/officeart/2005/8/layout/vProcess5"/>
    <dgm:cxn modelId="{6750C751-0ADC-4783-9190-9D93B4FCC456}" type="presParOf" srcId="{BCEB74E6-9D1F-40B1-BC18-82F9E5D97014}" destId="{5CC8D38E-29C4-4123-ABF3-B4F5248A9EDF}" srcOrd="2" destOrd="0" presId="urn:microsoft.com/office/officeart/2005/8/layout/vProcess5"/>
    <dgm:cxn modelId="{EE85EE4A-125A-4A5F-A09A-6052A88EEFB2}" type="presParOf" srcId="{BCEB74E6-9D1F-40B1-BC18-82F9E5D97014}" destId="{CFB71EFD-818D-4AD9-991E-7E655D4711FE}" srcOrd="3" destOrd="0" presId="urn:microsoft.com/office/officeart/2005/8/layout/vProcess5"/>
    <dgm:cxn modelId="{0E15FFD4-07B2-4CCD-A7BB-07891FEAFC78}" type="presParOf" srcId="{BCEB74E6-9D1F-40B1-BC18-82F9E5D97014}" destId="{7B402C1E-40CB-4E54-A0D0-EDC3F084510B}" srcOrd="4" destOrd="0" presId="urn:microsoft.com/office/officeart/2005/8/layout/vProcess5"/>
    <dgm:cxn modelId="{6784924C-76C1-4090-84DD-DF35D133A81F}" type="presParOf" srcId="{BCEB74E6-9D1F-40B1-BC18-82F9E5D97014}" destId="{FB9C5F49-1C53-496D-BE65-AC6396725D8D}" srcOrd="5" destOrd="0" presId="urn:microsoft.com/office/officeart/2005/8/layout/vProcess5"/>
    <dgm:cxn modelId="{0C555722-1DB4-4446-804D-B742B5FEBB35}" type="presParOf" srcId="{BCEB74E6-9D1F-40B1-BC18-82F9E5D97014}" destId="{02368425-0E58-436E-B951-51DFF30EE878}" srcOrd="6" destOrd="0" presId="urn:microsoft.com/office/officeart/2005/8/layout/vProcess5"/>
    <dgm:cxn modelId="{33DFF896-6659-4243-B641-E00523A0F1A0}" type="presParOf" srcId="{BCEB74E6-9D1F-40B1-BC18-82F9E5D97014}" destId="{BB884B5E-3C0F-4906-B0EB-BFDC360FD1CF}" srcOrd="7" destOrd="0" presId="urn:microsoft.com/office/officeart/2005/8/layout/vProcess5"/>
    <dgm:cxn modelId="{1513FF03-3192-4B5A-B57F-8D7FAD8D2BEB}" type="presParOf" srcId="{BCEB74E6-9D1F-40B1-BC18-82F9E5D97014}" destId="{EC8B570F-0D7C-441B-B43E-263C81A0B2DD}" srcOrd="8" destOrd="0" presId="urn:microsoft.com/office/officeart/2005/8/layout/vProcess5"/>
    <dgm:cxn modelId="{D2A7F826-D5BF-443E-B72D-B936B75C4D60}" type="presParOf" srcId="{BCEB74E6-9D1F-40B1-BC18-82F9E5D97014}" destId="{1F7A215C-0018-49D3-8F8D-7E36160CBE15}" srcOrd="9" destOrd="0" presId="urn:microsoft.com/office/officeart/2005/8/layout/vProcess5"/>
    <dgm:cxn modelId="{DABE82E3-4BC1-4D5B-9CD7-26243E20420C}" type="presParOf" srcId="{BCEB74E6-9D1F-40B1-BC18-82F9E5D97014}" destId="{D7B5F736-96C7-4394-839C-CD0BD3259720}" srcOrd="10" destOrd="0" presId="urn:microsoft.com/office/officeart/2005/8/layout/vProcess5"/>
    <dgm:cxn modelId="{FF6ABDB5-7DD9-432D-B9B2-8FFC01140D53}" type="presParOf" srcId="{BCEB74E6-9D1F-40B1-BC18-82F9E5D97014}" destId="{7A19FE00-6520-4634-AF4B-D516280C6B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B556A-50BE-4B65-9CCB-37EB4C62E8D7}" type="doc">
      <dgm:prSet loTypeId="urn:microsoft.com/office/officeart/2005/8/layout/pList2" loCatId="picture" qsTypeId="urn:microsoft.com/office/officeart/2005/8/quickstyle/3d1" qsCatId="3D" csTypeId="urn:microsoft.com/office/officeart/2005/8/colors/accent0_2" csCatId="mainScheme" phldr="1"/>
      <dgm:spPr/>
    </dgm:pt>
    <dgm:pt modelId="{9167A8C0-B9D1-42BE-A479-B1E594B4C6AF}">
      <dgm:prSet phldrT="[Tekst]"/>
      <dgm:spPr/>
      <dgm:t>
        <a:bodyPr/>
        <a:lstStyle/>
        <a:p>
          <a:r>
            <a:rPr lang="en-US" dirty="0" smtClean="0"/>
            <a:t>240p,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low bitrate:</a:t>
          </a:r>
          <a:endParaRPr lang="pl-PL" dirty="0"/>
        </a:p>
      </dgm:t>
    </dgm:pt>
    <dgm:pt modelId="{994BDBCB-1B98-4191-AB12-6733CD0EBE6F}" type="parTrans" cxnId="{C10F5BE9-0AA6-4CB7-B5BD-D024E29D4BF5}">
      <dgm:prSet/>
      <dgm:spPr/>
      <dgm:t>
        <a:bodyPr/>
        <a:lstStyle/>
        <a:p>
          <a:endParaRPr lang="pl-PL"/>
        </a:p>
      </dgm:t>
    </dgm:pt>
    <dgm:pt modelId="{73AB2A3B-974D-4A83-8D52-45638889EA34}" type="sibTrans" cxnId="{C10F5BE9-0AA6-4CB7-B5BD-D024E29D4BF5}">
      <dgm:prSet/>
      <dgm:spPr/>
      <dgm:t>
        <a:bodyPr/>
        <a:lstStyle/>
        <a:p>
          <a:endParaRPr lang="pl-PL"/>
        </a:p>
      </dgm:t>
    </dgm:pt>
    <dgm:pt modelId="{0F8402DF-4117-499B-96EC-5DC16FD73AE0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high bitrate:</a:t>
          </a:r>
          <a:endParaRPr lang="pl-PL" dirty="0"/>
        </a:p>
      </dgm:t>
    </dgm:pt>
    <dgm:pt modelId="{A7369984-08D9-4F1A-850E-9E5122AB4373}" type="parTrans" cxnId="{50B0C043-B184-4516-B120-6C82C116DB35}">
      <dgm:prSet/>
      <dgm:spPr/>
      <dgm:t>
        <a:bodyPr/>
        <a:lstStyle/>
        <a:p>
          <a:endParaRPr lang="pl-PL"/>
        </a:p>
      </dgm:t>
    </dgm:pt>
    <dgm:pt modelId="{4AA93321-3E86-45D7-9B70-BC3EE58D92F4}" type="sibTrans" cxnId="{50B0C043-B184-4516-B120-6C82C116DB35}">
      <dgm:prSet/>
      <dgm:spPr/>
      <dgm:t>
        <a:bodyPr/>
        <a:lstStyle/>
        <a:p>
          <a:endParaRPr lang="pl-PL"/>
        </a:p>
      </dgm:t>
    </dgm:pt>
    <dgm:pt modelId="{65FCF61F-86FA-4366-A2DE-D1B28CD357EC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1 BPP,</a:t>
          </a:r>
          <a:r>
            <a:rPr lang="en-US" smtClean="0"/>
            <a:t/>
          </a:r>
          <a:br>
            <a:rPr lang="en-US" smtClean="0"/>
          </a:br>
          <a:r>
            <a:rPr lang="en-US" smtClean="0"/>
            <a:t>low </a:t>
          </a:r>
          <a:r>
            <a:rPr lang="en-US" dirty="0" smtClean="0"/>
            <a:t>bitrate:</a:t>
          </a:r>
          <a:endParaRPr lang="pl-PL" dirty="0"/>
        </a:p>
      </dgm:t>
    </dgm:pt>
    <dgm:pt modelId="{3C0ECC1E-2D25-4AE0-BD26-7FA29802425B}" type="parTrans" cxnId="{72919A82-13BF-44B8-9D4C-5C448FE994BA}">
      <dgm:prSet/>
      <dgm:spPr/>
      <dgm:t>
        <a:bodyPr/>
        <a:lstStyle/>
        <a:p>
          <a:endParaRPr lang="pl-PL"/>
        </a:p>
      </dgm:t>
    </dgm:pt>
    <dgm:pt modelId="{3A7134C0-0545-4B19-8268-C4334BE3E312}" type="sibTrans" cxnId="{72919A82-13BF-44B8-9D4C-5C448FE994BA}">
      <dgm:prSet/>
      <dgm:spPr/>
      <dgm:t>
        <a:bodyPr/>
        <a:lstStyle/>
        <a:p>
          <a:endParaRPr lang="pl-PL"/>
        </a:p>
      </dgm:t>
    </dgm:pt>
    <dgm:pt modelId="{BD15B5DA-A587-4767-8708-BE3214BF8187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92D050"/>
              </a:solidFill>
            </a:rPr>
            <a:t>good</a:t>
          </a:r>
          <a:endParaRPr lang="pl-PL" b="1" dirty="0">
            <a:solidFill>
              <a:srgbClr val="92D050"/>
            </a:solidFill>
          </a:endParaRPr>
        </a:p>
      </dgm:t>
    </dgm:pt>
    <dgm:pt modelId="{A8FF69CE-EB41-4D5F-B81F-FA391EFF512E}" type="parTrans" cxnId="{8F25A2C9-072F-4E32-BE4C-E00837D3F894}">
      <dgm:prSet/>
      <dgm:spPr/>
      <dgm:t>
        <a:bodyPr/>
        <a:lstStyle/>
        <a:p>
          <a:endParaRPr lang="pl-PL"/>
        </a:p>
      </dgm:t>
    </dgm:pt>
    <dgm:pt modelId="{ADEF9501-5914-4AF1-8807-E14FA753ED01}" type="sibTrans" cxnId="{8F25A2C9-072F-4E32-BE4C-E00837D3F894}">
      <dgm:prSet/>
      <dgm:spPr/>
      <dgm:t>
        <a:bodyPr/>
        <a:lstStyle/>
        <a:p>
          <a:endParaRPr lang="pl-PL"/>
        </a:p>
      </dgm:t>
    </dgm:pt>
    <dgm:pt modelId="{12C7ABB6-01E0-4959-9075-AB21FC5EA2E1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FF0000"/>
            </a:solidFill>
          </a:endParaRPr>
        </a:p>
      </dgm:t>
    </dgm:pt>
    <dgm:pt modelId="{ECB36594-138E-4641-B088-7513850FB586}" type="parTrans" cxnId="{DB8AD03E-8949-4C76-94BB-B8756D3A2A41}">
      <dgm:prSet/>
      <dgm:spPr/>
      <dgm:t>
        <a:bodyPr/>
        <a:lstStyle/>
        <a:p>
          <a:endParaRPr lang="pl-PL"/>
        </a:p>
      </dgm:t>
    </dgm:pt>
    <dgm:pt modelId="{91E1C8DF-DAF1-4A02-8009-ED56AC3C44FD}" type="sibTrans" cxnId="{DB8AD03E-8949-4C76-94BB-B8756D3A2A41}">
      <dgm:prSet/>
      <dgm:spPr/>
      <dgm:t>
        <a:bodyPr/>
        <a:lstStyle/>
        <a:p>
          <a:endParaRPr lang="pl-PL"/>
        </a:p>
      </dgm:t>
    </dgm:pt>
    <dgm:pt modelId="{F5078228-AB18-4AB8-AAA5-C3D572379053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71C133A-A841-40DF-9FDE-113E7773DA3E}" type="parTrans" cxnId="{360E9671-4F88-4F31-8CF4-FAB5DDD38697}">
      <dgm:prSet/>
      <dgm:spPr/>
      <dgm:t>
        <a:bodyPr/>
        <a:lstStyle/>
        <a:p>
          <a:endParaRPr lang="pl-PL"/>
        </a:p>
      </dgm:t>
    </dgm:pt>
    <dgm:pt modelId="{F49E935D-8E56-4A47-97C3-13123529541C}" type="sibTrans" cxnId="{360E9671-4F88-4F31-8CF4-FAB5DDD38697}">
      <dgm:prSet/>
      <dgm:spPr/>
      <dgm:t>
        <a:bodyPr/>
        <a:lstStyle/>
        <a:p>
          <a:endParaRPr lang="pl-PL"/>
        </a:p>
      </dgm:t>
    </dgm:pt>
    <dgm:pt modelId="{766D0CE3-0E11-415B-AC1B-507EC56AFF07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362339F-B1DF-42BD-B654-F2ECABC1DD41}" type="parTrans" cxnId="{5035506D-62FE-40B1-A294-7870074003F7}">
      <dgm:prSet/>
      <dgm:spPr/>
      <dgm:t>
        <a:bodyPr/>
        <a:lstStyle/>
        <a:p>
          <a:endParaRPr lang="pl-PL"/>
        </a:p>
      </dgm:t>
    </dgm:pt>
    <dgm:pt modelId="{1E47EDE9-0ACB-4D90-8DDA-9A11EA95E009}" type="sibTrans" cxnId="{5035506D-62FE-40B1-A294-7870074003F7}">
      <dgm:prSet/>
      <dgm:spPr/>
      <dgm:t>
        <a:bodyPr/>
        <a:lstStyle/>
        <a:p>
          <a:endParaRPr lang="pl-PL"/>
        </a:p>
      </dgm:t>
    </dgm:pt>
    <dgm:pt modelId="{E86CD1FB-0385-4F69-ACF4-D2A2F9279508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00B050"/>
            </a:solidFill>
          </a:endParaRPr>
        </a:p>
      </dgm:t>
    </dgm:pt>
    <dgm:pt modelId="{F812F9C9-2D76-4F38-9FD1-E3EF5EFD9F2F}" type="parTrans" cxnId="{FACE2250-7E60-468B-B039-D617CF5D373C}">
      <dgm:prSet/>
      <dgm:spPr/>
      <dgm:t>
        <a:bodyPr/>
        <a:lstStyle/>
        <a:p>
          <a:endParaRPr lang="pl-PL"/>
        </a:p>
      </dgm:t>
    </dgm:pt>
    <dgm:pt modelId="{D22D42C1-CE3B-484F-9306-F232D13AF725}" type="sibTrans" cxnId="{FACE2250-7E60-468B-B039-D617CF5D373C}">
      <dgm:prSet/>
      <dgm:spPr/>
      <dgm:t>
        <a:bodyPr/>
        <a:lstStyle/>
        <a:p>
          <a:endParaRPr lang="pl-PL"/>
        </a:p>
      </dgm:t>
    </dgm:pt>
    <dgm:pt modelId="{B0094B83-80DC-4D60-8384-92599AFCAFFD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1EBF92CB-3FB1-4CA2-8886-998F86B588C7}" type="parTrans" cxnId="{15B0388E-0433-449B-83B8-E3143F7949E6}">
      <dgm:prSet/>
      <dgm:spPr/>
    </dgm:pt>
    <dgm:pt modelId="{4015A240-BEA2-4AAA-8AF3-926EFF6041B3}" type="sibTrans" cxnId="{15B0388E-0433-449B-83B8-E3143F7949E6}">
      <dgm:prSet/>
      <dgm:spPr/>
    </dgm:pt>
    <dgm:pt modelId="{EACB54A9-4C94-4DB8-872E-6C1F009FCCC4}" type="pres">
      <dgm:prSet presAssocID="{248B556A-50BE-4B65-9CCB-37EB4C62E8D7}" presName="Name0" presStyleCnt="0">
        <dgm:presLayoutVars>
          <dgm:dir/>
          <dgm:resizeHandles val="exact"/>
        </dgm:presLayoutVars>
      </dgm:prSet>
      <dgm:spPr/>
    </dgm:pt>
    <dgm:pt modelId="{B63155F2-611E-43F5-A5DD-E514329B8B8E}" type="pres">
      <dgm:prSet presAssocID="{248B556A-50BE-4B65-9CCB-37EB4C62E8D7}" presName="bkgdShp" presStyleLbl="alignAccFollowNode1" presStyleIdx="0" presStyleCnt="1"/>
      <dgm:spPr/>
    </dgm:pt>
    <dgm:pt modelId="{71FD1D17-17D5-435A-A530-04A422E602E9}" type="pres">
      <dgm:prSet presAssocID="{248B556A-50BE-4B65-9CCB-37EB4C62E8D7}" presName="linComp" presStyleCnt="0"/>
      <dgm:spPr/>
    </dgm:pt>
    <dgm:pt modelId="{45A5BA4A-8603-40B5-AA4D-C39CD5407EBD}" type="pres">
      <dgm:prSet presAssocID="{9167A8C0-B9D1-42BE-A479-B1E594B4C6AF}" presName="compNode" presStyleCnt="0"/>
      <dgm:spPr/>
    </dgm:pt>
    <dgm:pt modelId="{FE437C9F-6F9A-4AAB-AFEF-45FB6EED80B5}" type="pres">
      <dgm:prSet presAssocID="{9167A8C0-B9D1-42BE-A479-B1E594B4C6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078317-1BAC-477C-9337-F3D065E5616B}" type="pres">
      <dgm:prSet presAssocID="{9167A8C0-B9D1-42BE-A479-B1E594B4C6AF}" presName="invisiNode" presStyleLbl="node1" presStyleIdx="0" presStyleCnt="3"/>
      <dgm:spPr/>
    </dgm:pt>
    <dgm:pt modelId="{99BA2B97-6B1C-440B-8EAF-49A83DCE1B68}" type="pres">
      <dgm:prSet presAssocID="{9167A8C0-B9D1-42BE-A479-B1E594B4C6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4032E70-7714-470E-9B9F-B9DD42D705E9}" type="pres">
      <dgm:prSet presAssocID="{73AB2A3B-974D-4A83-8D52-45638889EA3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32AA1424-1570-4361-8D6C-9693D8A4C6C4}" type="pres">
      <dgm:prSet presAssocID="{0F8402DF-4117-499B-96EC-5DC16FD73AE0}" presName="compNode" presStyleCnt="0"/>
      <dgm:spPr/>
    </dgm:pt>
    <dgm:pt modelId="{19381A68-E8F9-4811-A60E-B5EB70304D8F}" type="pres">
      <dgm:prSet presAssocID="{0F8402DF-4117-499B-96EC-5DC16FD73A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C361B0-3744-4A29-ABF4-8D38019150E3}" type="pres">
      <dgm:prSet presAssocID="{0F8402DF-4117-499B-96EC-5DC16FD73AE0}" presName="invisiNode" presStyleLbl="node1" presStyleIdx="1" presStyleCnt="3"/>
      <dgm:spPr/>
    </dgm:pt>
    <dgm:pt modelId="{CEEAC143-518F-49A5-9BBE-F91DEE6B9214}" type="pres">
      <dgm:prSet presAssocID="{0F8402DF-4117-499B-96EC-5DC16FD73AE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9B326FA-FC51-42B1-8B6A-D2077EE35673}" type="pres">
      <dgm:prSet presAssocID="{4AA93321-3E86-45D7-9B70-BC3EE58D92F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087DCBD-8E2D-4FC9-A0AE-D15A4BBCCF9C}" type="pres">
      <dgm:prSet presAssocID="{65FCF61F-86FA-4366-A2DE-D1B28CD357EC}" presName="compNode" presStyleCnt="0"/>
      <dgm:spPr/>
    </dgm:pt>
    <dgm:pt modelId="{A72F6B9E-9390-4900-8AFD-6BCA46DD669C}" type="pres">
      <dgm:prSet presAssocID="{65FCF61F-86FA-4366-A2DE-D1B28CD357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7AFA2-A557-4A8B-82EE-269F269D8DA5}" type="pres">
      <dgm:prSet presAssocID="{65FCF61F-86FA-4366-A2DE-D1B28CD357EC}" presName="invisiNode" presStyleLbl="node1" presStyleIdx="2" presStyleCnt="3"/>
      <dgm:spPr/>
    </dgm:pt>
    <dgm:pt modelId="{2828F9D4-E490-4F69-88AA-68ABB84B0BB3}" type="pres">
      <dgm:prSet presAssocID="{65FCF61F-86FA-4366-A2DE-D1B28CD357E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53F708D-74C0-4966-BF1C-15289BD6913C}" type="presOf" srcId="{9167A8C0-B9D1-42BE-A479-B1E594B4C6AF}" destId="{FE437C9F-6F9A-4AAB-AFEF-45FB6EED80B5}" srcOrd="0" destOrd="0" presId="urn:microsoft.com/office/officeart/2005/8/layout/pList2"/>
    <dgm:cxn modelId="{50B0C043-B184-4516-B120-6C82C116DB35}" srcId="{248B556A-50BE-4B65-9CCB-37EB4C62E8D7}" destId="{0F8402DF-4117-499B-96EC-5DC16FD73AE0}" srcOrd="1" destOrd="0" parTransId="{A7369984-08D9-4F1A-850E-9E5122AB4373}" sibTransId="{4AA93321-3E86-45D7-9B70-BC3EE58D92F4}"/>
    <dgm:cxn modelId="{72919A82-13BF-44B8-9D4C-5C448FE994BA}" srcId="{248B556A-50BE-4B65-9CCB-37EB4C62E8D7}" destId="{65FCF61F-86FA-4366-A2DE-D1B28CD357EC}" srcOrd="2" destOrd="0" parTransId="{3C0ECC1E-2D25-4AE0-BD26-7FA29802425B}" sibTransId="{3A7134C0-0545-4B19-8268-C4334BE3E312}"/>
    <dgm:cxn modelId="{15B0388E-0433-449B-83B8-E3143F7949E6}" srcId="{65FCF61F-86FA-4366-A2DE-D1B28CD357EC}" destId="{B0094B83-80DC-4D60-8384-92599AFCAFFD}" srcOrd="1" destOrd="0" parTransId="{1EBF92CB-3FB1-4CA2-8886-998F86B588C7}" sibTransId="{4015A240-BEA2-4AAA-8AF3-926EFF6041B3}"/>
    <dgm:cxn modelId="{659FCA49-D8BB-48CC-8D19-01E233891169}" type="presOf" srcId="{F5078228-AB18-4AB8-AAA5-C3D572379053}" destId="{19381A68-E8F9-4811-A60E-B5EB70304D8F}" srcOrd="0" destOrd="1" presId="urn:microsoft.com/office/officeart/2005/8/layout/pList2"/>
    <dgm:cxn modelId="{198BA2F0-E61F-4E23-A71B-9C889193B553}" type="presOf" srcId="{BD15B5DA-A587-4767-8708-BE3214BF8187}" destId="{FE437C9F-6F9A-4AAB-AFEF-45FB6EED80B5}" srcOrd="0" destOrd="1" presId="urn:microsoft.com/office/officeart/2005/8/layout/pList2"/>
    <dgm:cxn modelId="{0D40817B-B778-42FF-ABBC-8F360C10C91C}" type="presOf" srcId="{12C7ABB6-01E0-4959-9075-AB21FC5EA2E1}" destId="{FE437C9F-6F9A-4AAB-AFEF-45FB6EED80B5}" srcOrd="0" destOrd="2" presId="urn:microsoft.com/office/officeart/2005/8/layout/pList2"/>
    <dgm:cxn modelId="{46667464-A89A-428F-A308-C587A33444F6}" type="presOf" srcId="{E86CD1FB-0385-4F69-ACF4-D2A2F9279508}" destId="{A72F6B9E-9390-4900-8AFD-6BCA46DD669C}" srcOrd="0" destOrd="1" presId="urn:microsoft.com/office/officeart/2005/8/layout/pList2"/>
    <dgm:cxn modelId="{AE14D703-E01B-4416-93EB-328595C88F1B}" type="presOf" srcId="{B0094B83-80DC-4D60-8384-92599AFCAFFD}" destId="{A72F6B9E-9390-4900-8AFD-6BCA46DD669C}" srcOrd="0" destOrd="2" presId="urn:microsoft.com/office/officeart/2005/8/layout/pList2"/>
    <dgm:cxn modelId="{DBE7FA14-7550-40B3-9F67-F97D2D3D4FA9}" type="presOf" srcId="{73AB2A3B-974D-4A83-8D52-45638889EA34}" destId="{24032E70-7714-470E-9B9F-B9DD42D705E9}" srcOrd="0" destOrd="0" presId="urn:microsoft.com/office/officeart/2005/8/layout/pList2"/>
    <dgm:cxn modelId="{8DD21B44-CEE2-4FE9-BB3C-C534C44B3184}" type="presOf" srcId="{248B556A-50BE-4B65-9CCB-37EB4C62E8D7}" destId="{EACB54A9-4C94-4DB8-872E-6C1F009FCCC4}" srcOrd="0" destOrd="0" presId="urn:microsoft.com/office/officeart/2005/8/layout/pList2"/>
    <dgm:cxn modelId="{71864237-B426-4103-8081-9F04ADE710DC}" type="presOf" srcId="{65FCF61F-86FA-4366-A2DE-D1B28CD357EC}" destId="{A72F6B9E-9390-4900-8AFD-6BCA46DD669C}" srcOrd="0" destOrd="0" presId="urn:microsoft.com/office/officeart/2005/8/layout/pList2"/>
    <dgm:cxn modelId="{C10F5BE9-0AA6-4CB7-B5BD-D024E29D4BF5}" srcId="{248B556A-50BE-4B65-9CCB-37EB4C62E8D7}" destId="{9167A8C0-B9D1-42BE-A479-B1E594B4C6AF}" srcOrd="0" destOrd="0" parTransId="{994BDBCB-1B98-4191-AB12-6733CD0EBE6F}" sibTransId="{73AB2A3B-974D-4A83-8D52-45638889EA34}"/>
    <dgm:cxn modelId="{C3F65F15-8870-4C36-841E-C3255C5A3095}" type="presOf" srcId="{766D0CE3-0E11-415B-AC1B-507EC56AFF07}" destId="{19381A68-E8F9-4811-A60E-B5EB70304D8F}" srcOrd="0" destOrd="2" presId="urn:microsoft.com/office/officeart/2005/8/layout/pList2"/>
    <dgm:cxn modelId="{C53F5B4D-A754-4432-A22F-13EA1DBC7CA7}" type="presOf" srcId="{4AA93321-3E86-45D7-9B70-BC3EE58D92F4}" destId="{29B326FA-FC51-42B1-8B6A-D2077EE35673}" srcOrd="0" destOrd="0" presId="urn:microsoft.com/office/officeart/2005/8/layout/pList2"/>
    <dgm:cxn modelId="{C8345505-EB13-4371-93F1-3843F95212AE}" type="presOf" srcId="{0F8402DF-4117-499B-96EC-5DC16FD73AE0}" destId="{19381A68-E8F9-4811-A60E-B5EB70304D8F}" srcOrd="0" destOrd="0" presId="urn:microsoft.com/office/officeart/2005/8/layout/pList2"/>
    <dgm:cxn modelId="{DB8AD03E-8949-4C76-94BB-B8756D3A2A41}" srcId="{9167A8C0-B9D1-42BE-A479-B1E594B4C6AF}" destId="{12C7ABB6-01E0-4959-9075-AB21FC5EA2E1}" srcOrd="1" destOrd="0" parTransId="{ECB36594-138E-4641-B088-7513850FB586}" sibTransId="{91E1C8DF-DAF1-4A02-8009-ED56AC3C44FD}"/>
    <dgm:cxn modelId="{5035506D-62FE-40B1-A294-7870074003F7}" srcId="{0F8402DF-4117-499B-96EC-5DC16FD73AE0}" destId="{766D0CE3-0E11-415B-AC1B-507EC56AFF07}" srcOrd="1" destOrd="0" parTransId="{E362339F-B1DF-42BD-B654-F2ECABC1DD41}" sibTransId="{1E47EDE9-0ACB-4D90-8DDA-9A11EA95E009}"/>
    <dgm:cxn modelId="{360E9671-4F88-4F31-8CF4-FAB5DDD38697}" srcId="{0F8402DF-4117-499B-96EC-5DC16FD73AE0}" destId="{F5078228-AB18-4AB8-AAA5-C3D572379053}" srcOrd="0" destOrd="0" parTransId="{E71C133A-A841-40DF-9FDE-113E7773DA3E}" sibTransId="{F49E935D-8E56-4A47-97C3-13123529541C}"/>
    <dgm:cxn modelId="{FACE2250-7E60-468B-B039-D617CF5D373C}" srcId="{65FCF61F-86FA-4366-A2DE-D1B28CD357EC}" destId="{E86CD1FB-0385-4F69-ACF4-D2A2F9279508}" srcOrd="0" destOrd="0" parTransId="{F812F9C9-2D76-4F38-9FD1-E3EF5EFD9F2F}" sibTransId="{D22D42C1-CE3B-484F-9306-F232D13AF725}"/>
    <dgm:cxn modelId="{8F25A2C9-072F-4E32-BE4C-E00837D3F894}" srcId="{9167A8C0-B9D1-42BE-A479-B1E594B4C6AF}" destId="{BD15B5DA-A587-4767-8708-BE3214BF8187}" srcOrd="0" destOrd="0" parTransId="{A8FF69CE-EB41-4D5F-B81F-FA391EFF512E}" sibTransId="{ADEF9501-5914-4AF1-8807-E14FA753ED01}"/>
    <dgm:cxn modelId="{9E963B1E-2907-4C95-B192-4738A187E9E2}" type="presParOf" srcId="{EACB54A9-4C94-4DB8-872E-6C1F009FCCC4}" destId="{B63155F2-611E-43F5-A5DD-E514329B8B8E}" srcOrd="0" destOrd="0" presId="urn:microsoft.com/office/officeart/2005/8/layout/pList2"/>
    <dgm:cxn modelId="{B997CBE2-2DCA-4DF6-9A64-B64E49A95C7D}" type="presParOf" srcId="{EACB54A9-4C94-4DB8-872E-6C1F009FCCC4}" destId="{71FD1D17-17D5-435A-A530-04A422E602E9}" srcOrd="1" destOrd="0" presId="urn:microsoft.com/office/officeart/2005/8/layout/pList2"/>
    <dgm:cxn modelId="{3AC98778-4E03-4F9F-8A6B-E9137140E0CE}" type="presParOf" srcId="{71FD1D17-17D5-435A-A530-04A422E602E9}" destId="{45A5BA4A-8603-40B5-AA4D-C39CD5407EBD}" srcOrd="0" destOrd="0" presId="urn:microsoft.com/office/officeart/2005/8/layout/pList2"/>
    <dgm:cxn modelId="{E19754C0-C67B-410A-B538-475E6D978505}" type="presParOf" srcId="{45A5BA4A-8603-40B5-AA4D-C39CD5407EBD}" destId="{FE437C9F-6F9A-4AAB-AFEF-45FB6EED80B5}" srcOrd="0" destOrd="0" presId="urn:microsoft.com/office/officeart/2005/8/layout/pList2"/>
    <dgm:cxn modelId="{E58008B3-F2C8-48AE-B053-B89AA93EE872}" type="presParOf" srcId="{45A5BA4A-8603-40B5-AA4D-C39CD5407EBD}" destId="{F2078317-1BAC-477C-9337-F3D065E5616B}" srcOrd="1" destOrd="0" presId="urn:microsoft.com/office/officeart/2005/8/layout/pList2"/>
    <dgm:cxn modelId="{5DC37D7F-6354-47B0-AF23-2C6BA9E5E551}" type="presParOf" srcId="{45A5BA4A-8603-40B5-AA4D-C39CD5407EBD}" destId="{99BA2B97-6B1C-440B-8EAF-49A83DCE1B68}" srcOrd="2" destOrd="0" presId="urn:microsoft.com/office/officeart/2005/8/layout/pList2"/>
    <dgm:cxn modelId="{FFF95671-42ED-4DD6-A356-8EE26D286AEE}" type="presParOf" srcId="{71FD1D17-17D5-435A-A530-04A422E602E9}" destId="{24032E70-7714-470E-9B9F-B9DD42D705E9}" srcOrd="1" destOrd="0" presId="urn:microsoft.com/office/officeart/2005/8/layout/pList2"/>
    <dgm:cxn modelId="{C0F6E42E-8543-4F0D-BA8A-83F8858A0DD0}" type="presParOf" srcId="{71FD1D17-17D5-435A-A530-04A422E602E9}" destId="{32AA1424-1570-4361-8D6C-9693D8A4C6C4}" srcOrd="2" destOrd="0" presId="urn:microsoft.com/office/officeart/2005/8/layout/pList2"/>
    <dgm:cxn modelId="{71FE6A05-D5F7-4649-95C1-41477A8C601A}" type="presParOf" srcId="{32AA1424-1570-4361-8D6C-9693D8A4C6C4}" destId="{19381A68-E8F9-4811-A60E-B5EB70304D8F}" srcOrd="0" destOrd="0" presId="urn:microsoft.com/office/officeart/2005/8/layout/pList2"/>
    <dgm:cxn modelId="{5BA1509E-191A-4E9B-AD93-EF39E74F6898}" type="presParOf" srcId="{32AA1424-1570-4361-8D6C-9693D8A4C6C4}" destId="{30C361B0-3744-4A29-ABF4-8D38019150E3}" srcOrd="1" destOrd="0" presId="urn:microsoft.com/office/officeart/2005/8/layout/pList2"/>
    <dgm:cxn modelId="{25281F6A-E281-4CE0-8386-193A6BBF9965}" type="presParOf" srcId="{32AA1424-1570-4361-8D6C-9693D8A4C6C4}" destId="{CEEAC143-518F-49A5-9BBE-F91DEE6B9214}" srcOrd="2" destOrd="0" presId="urn:microsoft.com/office/officeart/2005/8/layout/pList2"/>
    <dgm:cxn modelId="{1B16CC85-3406-40C0-86FE-3642DB5478F7}" type="presParOf" srcId="{71FD1D17-17D5-435A-A530-04A422E602E9}" destId="{29B326FA-FC51-42B1-8B6A-D2077EE35673}" srcOrd="3" destOrd="0" presId="urn:microsoft.com/office/officeart/2005/8/layout/pList2"/>
    <dgm:cxn modelId="{BBA3E849-C935-4F91-8065-2DF6DF05D8A8}" type="presParOf" srcId="{71FD1D17-17D5-435A-A530-04A422E602E9}" destId="{E087DCBD-8E2D-4FC9-A0AE-D15A4BBCCF9C}" srcOrd="4" destOrd="0" presId="urn:microsoft.com/office/officeart/2005/8/layout/pList2"/>
    <dgm:cxn modelId="{255EF6BC-8D31-47A1-AF5B-FA0C66DF8AC2}" type="presParOf" srcId="{E087DCBD-8E2D-4FC9-A0AE-D15A4BBCCF9C}" destId="{A72F6B9E-9390-4900-8AFD-6BCA46DD669C}" srcOrd="0" destOrd="0" presId="urn:microsoft.com/office/officeart/2005/8/layout/pList2"/>
    <dgm:cxn modelId="{CEDEC142-ABAF-4B16-B302-9F0187C2F51D}" type="presParOf" srcId="{E087DCBD-8E2D-4FC9-A0AE-D15A4BBCCF9C}" destId="{1497AFA2-A557-4A8B-82EE-269F269D8DA5}" srcOrd="1" destOrd="0" presId="urn:microsoft.com/office/officeart/2005/8/layout/pList2"/>
    <dgm:cxn modelId="{CDBDC09C-87F6-4A09-8B2A-DE28FC4F543F}" type="presParOf" srcId="{E087DCBD-8E2D-4FC9-A0AE-D15A4BBCCF9C}" destId="{2828F9D4-E490-4F69-88AA-68ABB84B0BB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A605F-65E2-48A5-B4CD-0D2FFFD8C91B}" type="doc">
      <dgm:prSet loTypeId="urn:microsoft.com/office/officeart/2009/3/layout/Phased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04439B9-8372-498A-904B-0C61CC114486}">
      <dgm:prSet phldrT="[Tekst]"/>
      <dgm:spPr/>
      <dgm:t>
        <a:bodyPr/>
        <a:lstStyle/>
        <a:p>
          <a:r>
            <a:rPr lang="en-US" dirty="0" smtClean="0"/>
            <a:t>Initial interest</a:t>
          </a:r>
          <a:endParaRPr lang="pl-PL" dirty="0"/>
        </a:p>
      </dgm:t>
    </dgm:pt>
    <dgm:pt modelId="{BAA1001A-EFB5-4995-BD4B-7042597DB628}" type="parTrans" cxnId="{8A53A8DB-84C4-4CC1-BBD8-7772817310E7}">
      <dgm:prSet/>
      <dgm:spPr/>
      <dgm:t>
        <a:bodyPr/>
        <a:lstStyle/>
        <a:p>
          <a:endParaRPr lang="pl-PL"/>
        </a:p>
      </dgm:t>
    </dgm:pt>
    <dgm:pt modelId="{399A00B8-F411-496D-987D-638844837E9C}" type="sibTrans" cxnId="{8A53A8DB-84C4-4CC1-BBD8-7772817310E7}">
      <dgm:prSet/>
      <dgm:spPr/>
      <dgm:t>
        <a:bodyPr/>
        <a:lstStyle/>
        <a:p>
          <a:endParaRPr lang="pl-PL"/>
        </a:p>
      </dgm:t>
    </dgm:pt>
    <dgm:pt modelId="{C14E2CF0-3B00-4258-A4B8-27E59B972956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139FC5B5-5357-4E61-A1EB-38CAED27F324}" type="parTrans" cxnId="{FFBCF3E1-330A-4E68-9296-34178B8786E9}">
      <dgm:prSet/>
      <dgm:spPr/>
      <dgm:t>
        <a:bodyPr/>
        <a:lstStyle/>
        <a:p>
          <a:endParaRPr lang="pl-PL"/>
        </a:p>
      </dgm:t>
    </dgm:pt>
    <dgm:pt modelId="{9E035BFB-AC21-428A-BCA1-7EC3230DDE0A}" type="sibTrans" cxnId="{FFBCF3E1-330A-4E68-9296-34178B8786E9}">
      <dgm:prSet/>
      <dgm:spPr/>
      <dgm:t>
        <a:bodyPr/>
        <a:lstStyle/>
        <a:p>
          <a:endParaRPr lang="pl-PL"/>
        </a:p>
      </dgm:t>
    </dgm:pt>
    <dgm:pt modelId="{6BAF6FD8-D534-4B41-8FFD-775E36AB3A71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C68BE1A0-2421-4CFC-A0E9-4EE974D05830}" type="parTrans" cxnId="{7D9EF464-23BA-4BB9-BF51-EF5634313AFF}">
      <dgm:prSet/>
      <dgm:spPr/>
      <dgm:t>
        <a:bodyPr/>
        <a:lstStyle/>
        <a:p>
          <a:endParaRPr lang="pl-PL"/>
        </a:p>
      </dgm:t>
    </dgm:pt>
    <dgm:pt modelId="{07719DD7-2367-43F9-BBB5-0EAA3BA83AD7}" type="sibTrans" cxnId="{7D9EF464-23BA-4BB9-BF51-EF5634313AFF}">
      <dgm:prSet/>
      <dgm:spPr/>
      <dgm:t>
        <a:bodyPr/>
        <a:lstStyle/>
        <a:p>
          <a:endParaRPr lang="pl-PL"/>
        </a:p>
      </dgm:t>
    </dgm:pt>
    <dgm:pt modelId="{1BED2344-62A3-4542-8A68-AF08D4773DD8}">
      <dgm:prSet phldrT="[Tekst]"/>
      <dgm:spPr/>
      <dgm:t>
        <a:bodyPr/>
        <a:lstStyle/>
        <a:p>
          <a:r>
            <a:rPr lang="en-US" dirty="0" smtClean="0"/>
            <a:t>IBBT</a:t>
          </a:r>
          <a:endParaRPr lang="pl-PL" dirty="0"/>
        </a:p>
      </dgm:t>
    </dgm:pt>
    <dgm:pt modelId="{7EE701F9-B694-4C49-8395-9FD43E6E5569}" type="parTrans" cxnId="{DE3E7DBA-4137-4E7E-A00A-1A42CEC54179}">
      <dgm:prSet/>
      <dgm:spPr/>
      <dgm:t>
        <a:bodyPr/>
        <a:lstStyle/>
        <a:p>
          <a:endParaRPr lang="pl-PL"/>
        </a:p>
      </dgm:t>
    </dgm:pt>
    <dgm:pt modelId="{79391EA1-2FDE-4D80-9C72-E013FD314CF4}" type="sibTrans" cxnId="{DE3E7DBA-4137-4E7E-A00A-1A42CEC54179}">
      <dgm:prSet/>
      <dgm:spPr/>
      <dgm:t>
        <a:bodyPr/>
        <a:lstStyle/>
        <a:p>
          <a:endParaRPr lang="pl-PL"/>
        </a:p>
      </dgm:t>
    </dgm:pt>
    <dgm:pt modelId="{FCA5A2C1-60D5-4ABE-A008-89879CBBCCD6}">
      <dgm:prSet phldrT="[Tekst]"/>
      <dgm:spPr/>
      <dgm:t>
        <a:bodyPr/>
        <a:lstStyle/>
        <a:p>
          <a:r>
            <a:rPr lang="en-US" dirty="0" smtClean="0"/>
            <a:t>Real work</a:t>
          </a:r>
          <a:endParaRPr lang="pl-PL" dirty="0"/>
        </a:p>
      </dgm:t>
    </dgm:pt>
    <dgm:pt modelId="{A3BAEE25-85A0-4439-AEB9-3C055E8B78EF}" type="parTrans" cxnId="{8E35F7B0-2AA5-41E4-AF7D-737790596DC7}">
      <dgm:prSet/>
      <dgm:spPr/>
      <dgm:t>
        <a:bodyPr/>
        <a:lstStyle/>
        <a:p>
          <a:endParaRPr lang="pl-PL"/>
        </a:p>
      </dgm:t>
    </dgm:pt>
    <dgm:pt modelId="{B53764C4-533C-4E19-93B5-EF7DF134846D}" type="sibTrans" cxnId="{8E35F7B0-2AA5-41E4-AF7D-737790596DC7}">
      <dgm:prSet/>
      <dgm:spPr/>
      <dgm:t>
        <a:bodyPr/>
        <a:lstStyle/>
        <a:p>
          <a:endParaRPr lang="pl-PL"/>
        </a:p>
      </dgm:t>
    </dgm:pt>
    <dgm:pt modelId="{D33C84C5-6237-45DD-AA60-4751E91EC1B4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7A7E1500-20A5-4F88-B34D-D36E3A47374E}" type="parTrans" cxnId="{769C0831-596A-40BA-B4A1-1FD281295159}">
      <dgm:prSet/>
      <dgm:spPr/>
      <dgm:t>
        <a:bodyPr/>
        <a:lstStyle/>
        <a:p>
          <a:endParaRPr lang="pl-PL"/>
        </a:p>
      </dgm:t>
    </dgm:pt>
    <dgm:pt modelId="{6721AB75-F7B9-4E35-A335-F6C3B6DE1215}" type="sibTrans" cxnId="{769C0831-596A-40BA-B4A1-1FD281295159}">
      <dgm:prSet/>
      <dgm:spPr/>
      <dgm:t>
        <a:bodyPr/>
        <a:lstStyle/>
        <a:p>
          <a:endParaRPr lang="pl-PL"/>
        </a:p>
      </dgm:t>
    </dgm:pt>
    <dgm:pt modelId="{1DC00578-580A-4820-8624-539ECBAE71C9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0C6021EF-99D2-4637-8F2F-13C9349FC3AE}" type="parTrans" cxnId="{89E5FF91-AA71-4ED0-AF0E-AB4E80A4AC8E}">
      <dgm:prSet/>
      <dgm:spPr/>
      <dgm:t>
        <a:bodyPr/>
        <a:lstStyle/>
        <a:p>
          <a:endParaRPr lang="pl-PL"/>
        </a:p>
      </dgm:t>
    </dgm:pt>
    <dgm:pt modelId="{B7D298AB-3A1C-4B18-B28F-A3C0067D68C7}" type="sibTrans" cxnId="{89E5FF91-AA71-4ED0-AF0E-AB4E80A4AC8E}">
      <dgm:prSet/>
      <dgm:spPr/>
      <dgm:t>
        <a:bodyPr/>
        <a:lstStyle/>
        <a:p>
          <a:endParaRPr lang="pl-PL"/>
        </a:p>
      </dgm:t>
    </dgm:pt>
    <dgm:pt modelId="{CF5C2B8A-5FB3-4893-857A-6622E2614468}">
      <dgm:prSet phldrT="[Tekst]"/>
      <dgm:spPr/>
      <dgm:t>
        <a:bodyPr/>
        <a:lstStyle/>
        <a:p>
          <a:r>
            <a:rPr lang="en-US" dirty="0" smtClean="0"/>
            <a:t>Current research</a:t>
          </a:r>
          <a:endParaRPr lang="pl-PL" dirty="0"/>
        </a:p>
      </dgm:t>
    </dgm:pt>
    <dgm:pt modelId="{F0361B70-A1B5-4594-963E-212CED7E3922}" type="parTrans" cxnId="{0EC43D1D-C2D1-4CA6-B7A4-BDCA3FDB6F56}">
      <dgm:prSet/>
      <dgm:spPr/>
      <dgm:t>
        <a:bodyPr/>
        <a:lstStyle/>
        <a:p>
          <a:endParaRPr lang="pl-PL"/>
        </a:p>
      </dgm:t>
    </dgm:pt>
    <dgm:pt modelId="{FCF4A71D-F5CD-41AB-8C32-BECFF8BFFF63}" type="sibTrans" cxnId="{0EC43D1D-C2D1-4CA6-B7A4-BDCA3FDB6F56}">
      <dgm:prSet/>
      <dgm:spPr/>
      <dgm:t>
        <a:bodyPr/>
        <a:lstStyle/>
        <a:p>
          <a:endParaRPr lang="pl-PL"/>
        </a:p>
      </dgm:t>
    </dgm:pt>
    <dgm:pt modelId="{3CFA74D8-C146-49D3-9461-83409862A132}">
      <dgm:prSet phldrT="[Tekst]"/>
      <dgm:spPr/>
      <dgm:t>
        <a:bodyPr/>
        <a:lstStyle/>
        <a:p>
          <a:r>
            <a:rPr lang="en-US" dirty="0" smtClean="0"/>
            <a:t>VQiPS</a:t>
          </a:r>
          <a:endParaRPr lang="pl-PL" dirty="0"/>
        </a:p>
      </dgm:t>
    </dgm:pt>
    <dgm:pt modelId="{DC5B387B-E652-4896-A3BA-1C3DC5AF71EE}" type="parTrans" cxnId="{D907BBBC-7C02-4134-8460-AC0DBEAEBA8F}">
      <dgm:prSet/>
      <dgm:spPr/>
      <dgm:t>
        <a:bodyPr/>
        <a:lstStyle/>
        <a:p>
          <a:endParaRPr lang="pl-PL"/>
        </a:p>
      </dgm:t>
    </dgm:pt>
    <dgm:pt modelId="{56B0FCDA-4645-4C5F-8B90-DC1ED580C053}" type="sibTrans" cxnId="{D907BBBC-7C02-4134-8460-AC0DBEAEBA8F}">
      <dgm:prSet/>
      <dgm:spPr/>
      <dgm:t>
        <a:bodyPr/>
        <a:lstStyle/>
        <a:p>
          <a:endParaRPr lang="pl-PL"/>
        </a:p>
      </dgm:t>
    </dgm:pt>
    <dgm:pt modelId="{A6F82413-1CF3-437B-9068-41B6556C5419}">
      <dgm:prSet phldrT="[Tekst]"/>
      <dgm:spPr/>
      <dgm:t>
        <a:bodyPr/>
        <a:lstStyle/>
        <a:p>
          <a:r>
            <a:rPr lang="pl-PL" dirty="0" err="1" smtClean="0"/>
            <a:t>IRCCyN</a:t>
          </a:r>
          <a:endParaRPr lang="pl-PL" dirty="0"/>
        </a:p>
      </dgm:t>
    </dgm:pt>
    <dgm:pt modelId="{9AE7497A-381D-4A80-A2D6-6FCAD03C0EFB}" type="parTrans" cxnId="{F015A7EC-DC94-4B1B-A227-D99CBFA778AA}">
      <dgm:prSet/>
      <dgm:spPr/>
      <dgm:t>
        <a:bodyPr/>
        <a:lstStyle/>
        <a:p>
          <a:endParaRPr lang="pl-PL"/>
        </a:p>
      </dgm:t>
    </dgm:pt>
    <dgm:pt modelId="{1159DDAC-3DEF-4F31-B4CE-40A3DC1634BB}" type="sibTrans" cxnId="{F015A7EC-DC94-4B1B-A227-D99CBFA778AA}">
      <dgm:prSet/>
      <dgm:spPr/>
      <dgm:t>
        <a:bodyPr/>
        <a:lstStyle/>
        <a:p>
          <a:endParaRPr lang="pl-PL"/>
        </a:p>
      </dgm:t>
    </dgm:pt>
    <dgm:pt modelId="{C2FB1C09-D790-4B56-B733-F41C6C2E3047}" type="pres">
      <dgm:prSet presAssocID="{DB7A605F-65E2-48A5-B4CD-0D2FFFD8C91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E752267-EA16-4039-9A34-B3962A055B0F}" type="pres">
      <dgm:prSet presAssocID="{DB7A605F-65E2-48A5-B4CD-0D2FFFD8C91B}" presName="arc1" presStyleLbl="node1" presStyleIdx="0" presStyleCnt="4"/>
      <dgm:spPr/>
    </dgm:pt>
    <dgm:pt modelId="{348A1C94-B4B7-4918-B0CB-79A3588AE988}" type="pres">
      <dgm:prSet presAssocID="{DB7A605F-65E2-48A5-B4CD-0D2FFFD8C91B}" presName="arc3" presStyleLbl="node1" presStyleIdx="1" presStyleCnt="4"/>
      <dgm:spPr/>
    </dgm:pt>
    <dgm:pt modelId="{D892B01E-B681-4D22-A5A0-3C480637AB5E}" type="pres">
      <dgm:prSet presAssocID="{DB7A605F-65E2-48A5-B4CD-0D2FFFD8C91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C30B-285A-41B2-BA55-DBC810770ACA}" type="pres">
      <dgm:prSet presAssocID="{DB7A605F-65E2-48A5-B4CD-0D2FFFD8C91B}" presName="arc2" presStyleLbl="node1" presStyleIdx="2" presStyleCnt="4"/>
      <dgm:spPr/>
    </dgm:pt>
    <dgm:pt modelId="{6EE17F63-8CC6-46D1-9027-728D2DAF2567}" type="pres">
      <dgm:prSet presAssocID="{DB7A605F-65E2-48A5-B4CD-0D2FFFD8C91B}" presName="arc4" presStyleLbl="node1" presStyleIdx="3" presStyleCnt="4"/>
      <dgm:spPr/>
    </dgm:pt>
    <dgm:pt modelId="{A2609F54-3482-4318-ACDC-8CBE53288AA1}" type="pres">
      <dgm:prSet presAssocID="{DB7A605F-65E2-48A5-B4CD-0D2FFFD8C91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6B99A-4762-4954-9894-32FE142343B5}" type="pres">
      <dgm:prSet presAssocID="{DB7A605F-65E2-48A5-B4CD-0D2FFFD8C91B}" presName="middleComposite" presStyleCnt="0"/>
      <dgm:spPr/>
    </dgm:pt>
    <dgm:pt modelId="{CFC0B094-7538-43C0-84CE-2D1723BA3532}" type="pres">
      <dgm:prSet presAssocID="{D33C84C5-6237-45DD-AA60-4751E91EC1B4}" presName="circ1" presStyleLbl="vennNode1" presStyleIdx="0" presStyleCnt="11"/>
      <dgm:spPr/>
      <dgm:t>
        <a:bodyPr/>
        <a:lstStyle/>
        <a:p>
          <a:endParaRPr lang="pl-PL"/>
        </a:p>
      </dgm:t>
    </dgm:pt>
    <dgm:pt modelId="{4C6A4FBF-074C-4EF1-A69B-5178C59FF417}" type="pres">
      <dgm:prSet presAssocID="{D33C84C5-6237-45DD-AA60-4751E91EC1B4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FF0ABE0-1A28-46B1-8F8C-744FC5448166}" type="pres">
      <dgm:prSet presAssocID="{1DC00578-580A-4820-8624-539ECBAE71C9}" presName="circ2" presStyleLbl="vennNode1" presStyleIdx="1" presStyleCnt="11"/>
      <dgm:spPr/>
      <dgm:t>
        <a:bodyPr/>
        <a:lstStyle/>
        <a:p>
          <a:endParaRPr lang="pl-PL"/>
        </a:p>
      </dgm:t>
    </dgm:pt>
    <dgm:pt modelId="{DC36AC1C-DA02-427C-A0FC-BE0BC33EFF41}" type="pres">
      <dgm:prSet presAssocID="{1DC00578-580A-4820-8624-539ECBAE71C9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DA2961C-6FC0-4458-A39B-A042A164F133}" type="pres">
      <dgm:prSet presAssocID="{DB7A605F-65E2-48A5-B4CD-0D2FFFD8C91B}" presName="leftComposite" presStyleCnt="0"/>
      <dgm:spPr/>
    </dgm:pt>
    <dgm:pt modelId="{441858A5-FCAB-40F0-9EFB-F259F66D8EB4}" type="pres">
      <dgm:prSet presAssocID="{C14E2CF0-3B00-4258-A4B8-27E59B972956}" presName="childText1_1" presStyleLbl="vennNode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A35976A-32BB-4017-ABEB-FDD170D89932}" type="pres">
      <dgm:prSet presAssocID="{C14E2CF0-3B00-4258-A4B8-27E59B972956}" presName="ellipse1" presStyleLbl="vennNode1" presStyleIdx="3" presStyleCnt="11"/>
      <dgm:spPr/>
    </dgm:pt>
    <dgm:pt modelId="{CA6C39C0-EA46-48C7-AA92-643E48F6363B}" type="pres">
      <dgm:prSet presAssocID="{C14E2CF0-3B00-4258-A4B8-27E59B972956}" presName="ellipse2" presStyleLbl="vennNode1" presStyleIdx="4" presStyleCnt="11"/>
      <dgm:spPr/>
    </dgm:pt>
    <dgm:pt modelId="{3AF583BF-8C34-4CEF-B027-FABC911B9BA6}" type="pres">
      <dgm:prSet presAssocID="{6BAF6FD8-D534-4B41-8FFD-775E36AB3A71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C24688C-D056-4BB6-80E7-0D3198BCB8B2}" type="pres">
      <dgm:prSet presAssocID="{6BAF6FD8-D534-4B41-8FFD-775E36AB3A71}" presName="ellipse3" presStyleLbl="vennNode1" presStyleIdx="6" presStyleCnt="11"/>
      <dgm:spPr/>
    </dgm:pt>
    <dgm:pt modelId="{B8033F76-D2F5-40D9-8E62-146ABA84C63F}" type="pres">
      <dgm:prSet presAssocID="{1BED2344-62A3-4542-8A68-AF08D4773DD8}" presName="childText1_3" presStyleLbl="vennNode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6BA7D94-A343-4ECB-BAA5-D2CA9BACD80F}" type="pres">
      <dgm:prSet presAssocID="{A6F82413-1CF3-437B-9068-41B6556C5419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A862E04-5B97-4619-9568-2892C9937731}" type="pres">
      <dgm:prSet presAssocID="{A6F82413-1CF3-437B-9068-41B6556C5419}" presName="ellipse4" presStyleLbl="vennNode1" presStyleIdx="9" presStyleCnt="11"/>
      <dgm:spPr/>
    </dgm:pt>
    <dgm:pt modelId="{64859974-E4C0-4F2C-B7FA-E6E41424706A}" type="pres">
      <dgm:prSet presAssocID="{A6F82413-1CF3-437B-9068-41B6556C5419}" presName="ellipse5" presStyleLbl="vennNode1" presStyleIdx="10" presStyleCnt="11"/>
      <dgm:spPr/>
    </dgm:pt>
    <dgm:pt modelId="{197AE7E5-DA68-4FC3-AF41-A00C5D715407}" type="pres">
      <dgm:prSet presAssocID="{DB7A605F-65E2-48A5-B4CD-0D2FFFD8C91B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E236E78-AAD8-4A37-BBE5-A2665EEAECC1}" type="pres">
      <dgm:prSet presAssocID="{DB7A605F-65E2-48A5-B4CD-0D2FFFD8C91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A79A27-26DB-41AB-87A1-79625A7D03B5}" type="presOf" srcId="{FCA5A2C1-60D5-4ABE-A008-89879CBBCCD6}" destId="{D892B01E-B681-4D22-A5A0-3C480637AB5E}" srcOrd="0" destOrd="0" presId="urn:microsoft.com/office/officeart/2009/3/layout/PhasedProcess"/>
    <dgm:cxn modelId="{89E5FF91-AA71-4ED0-AF0E-AB4E80A4AC8E}" srcId="{FCA5A2C1-60D5-4ABE-A008-89879CBBCCD6}" destId="{1DC00578-580A-4820-8624-539ECBAE71C9}" srcOrd="1" destOrd="0" parTransId="{0C6021EF-99D2-4637-8F2F-13C9349FC3AE}" sibTransId="{B7D298AB-3A1C-4B18-B28F-A3C0067D68C7}"/>
    <dgm:cxn modelId="{0EC43D1D-C2D1-4CA6-B7A4-BDCA3FDB6F56}" srcId="{DB7A605F-65E2-48A5-B4CD-0D2FFFD8C91B}" destId="{CF5C2B8A-5FB3-4893-857A-6622E2614468}" srcOrd="2" destOrd="0" parTransId="{F0361B70-A1B5-4594-963E-212CED7E3922}" sibTransId="{FCF4A71D-F5CD-41AB-8C32-BECFF8BFFF63}"/>
    <dgm:cxn modelId="{8A53A8DB-84C4-4CC1-BBD8-7772817310E7}" srcId="{DB7A605F-65E2-48A5-B4CD-0D2FFFD8C91B}" destId="{D04439B9-8372-498A-904B-0C61CC114486}" srcOrd="0" destOrd="0" parTransId="{BAA1001A-EFB5-4995-BD4B-7042597DB628}" sibTransId="{399A00B8-F411-496D-987D-638844837E9C}"/>
    <dgm:cxn modelId="{AF5E84A6-B491-446D-89AB-CF4CD6EEBEF0}" type="presOf" srcId="{6BAF6FD8-D534-4B41-8FFD-775E36AB3A71}" destId="{3AF583BF-8C34-4CEF-B027-FABC911B9BA6}" srcOrd="0" destOrd="0" presId="urn:microsoft.com/office/officeart/2009/3/layout/PhasedProcess"/>
    <dgm:cxn modelId="{DE3E7DBA-4137-4E7E-A00A-1A42CEC54179}" srcId="{D04439B9-8372-498A-904B-0C61CC114486}" destId="{1BED2344-62A3-4542-8A68-AF08D4773DD8}" srcOrd="2" destOrd="0" parTransId="{7EE701F9-B694-4C49-8395-9FD43E6E5569}" sibTransId="{79391EA1-2FDE-4D80-9C72-E013FD314CF4}"/>
    <dgm:cxn modelId="{8E35F7B0-2AA5-41E4-AF7D-737790596DC7}" srcId="{DB7A605F-65E2-48A5-B4CD-0D2FFFD8C91B}" destId="{FCA5A2C1-60D5-4ABE-A008-89879CBBCCD6}" srcOrd="1" destOrd="0" parTransId="{A3BAEE25-85A0-4439-AEB9-3C055E8B78EF}" sibTransId="{B53764C4-533C-4E19-93B5-EF7DF134846D}"/>
    <dgm:cxn modelId="{F015A7EC-DC94-4B1B-A227-D99CBFA778AA}" srcId="{D04439B9-8372-498A-904B-0C61CC114486}" destId="{A6F82413-1CF3-437B-9068-41B6556C5419}" srcOrd="3" destOrd="0" parTransId="{9AE7497A-381D-4A80-A2D6-6FCAD03C0EFB}" sibTransId="{1159DDAC-3DEF-4F31-B4CE-40A3DC1634BB}"/>
    <dgm:cxn modelId="{2346F379-5DA2-433F-B29C-99B0D38B0944}" type="presOf" srcId="{D04439B9-8372-498A-904B-0C61CC114486}" destId="{1E236E78-AAD8-4A37-BBE5-A2665EEAECC1}" srcOrd="0" destOrd="0" presId="urn:microsoft.com/office/officeart/2009/3/layout/PhasedProcess"/>
    <dgm:cxn modelId="{0764AE09-1599-4FEF-BA9B-DC93AEB76926}" type="presOf" srcId="{DB7A605F-65E2-48A5-B4CD-0D2FFFD8C91B}" destId="{C2FB1C09-D790-4B56-B733-F41C6C2E3047}" srcOrd="0" destOrd="0" presId="urn:microsoft.com/office/officeart/2009/3/layout/PhasedProcess"/>
    <dgm:cxn modelId="{217569D2-02C7-4E84-A5A3-B7476E810E25}" type="presOf" srcId="{D33C84C5-6237-45DD-AA60-4751E91EC1B4}" destId="{CFC0B094-7538-43C0-84CE-2D1723BA3532}" srcOrd="0" destOrd="0" presId="urn:microsoft.com/office/officeart/2009/3/layout/PhasedProcess"/>
    <dgm:cxn modelId="{D907BBBC-7C02-4134-8460-AC0DBEAEBA8F}" srcId="{CF5C2B8A-5FB3-4893-857A-6622E2614468}" destId="{3CFA74D8-C146-49D3-9461-83409862A132}" srcOrd="0" destOrd="0" parTransId="{DC5B387B-E652-4896-A3BA-1C3DC5AF71EE}" sibTransId="{56B0FCDA-4645-4C5F-8B90-DC1ED580C053}"/>
    <dgm:cxn modelId="{769C0831-596A-40BA-B4A1-1FD281295159}" srcId="{FCA5A2C1-60D5-4ABE-A008-89879CBBCCD6}" destId="{D33C84C5-6237-45DD-AA60-4751E91EC1B4}" srcOrd="0" destOrd="0" parTransId="{7A7E1500-20A5-4F88-B34D-D36E3A47374E}" sibTransId="{6721AB75-F7B9-4E35-A335-F6C3B6DE1215}"/>
    <dgm:cxn modelId="{66DC88FD-33F0-400D-AF42-90F7049DC092}" type="presOf" srcId="{1BED2344-62A3-4542-8A68-AF08D4773DD8}" destId="{B8033F76-D2F5-40D9-8E62-146ABA84C63F}" srcOrd="0" destOrd="0" presId="urn:microsoft.com/office/officeart/2009/3/layout/PhasedProcess"/>
    <dgm:cxn modelId="{FFBCF3E1-330A-4E68-9296-34178B8786E9}" srcId="{D04439B9-8372-498A-904B-0C61CC114486}" destId="{C14E2CF0-3B00-4258-A4B8-27E59B972956}" srcOrd="0" destOrd="0" parTransId="{139FC5B5-5357-4E61-A1EB-38CAED27F324}" sibTransId="{9E035BFB-AC21-428A-BCA1-7EC3230DDE0A}"/>
    <dgm:cxn modelId="{DDB2AC62-4F46-4504-A96D-6761AA397413}" type="presOf" srcId="{A6F82413-1CF3-437B-9068-41B6556C5419}" destId="{F6BA7D94-A343-4ECB-BAA5-D2CA9BACD80F}" srcOrd="0" destOrd="0" presId="urn:microsoft.com/office/officeart/2009/3/layout/PhasedProcess"/>
    <dgm:cxn modelId="{9A66F4C2-B537-44D6-A157-8DCAE4E1CE45}" type="presOf" srcId="{1DC00578-580A-4820-8624-539ECBAE71C9}" destId="{8FF0ABE0-1A28-46B1-8F8C-744FC5448166}" srcOrd="0" destOrd="0" presId="urn:microsoft.com/office/officeart/2009/3/layout/PhasedProcess"/>
    <dgm:cxn modelId="{1EA0E576-45F7-4E65-9B21-11292EB702B9}" type="presOf" srcId="{C14E2CF0-3B00-4258-A4B8-27E59B972956}" destId="{441858A5-FCAB-40F0-9EFB-F259F66D8EB4}" srcOrd="0" destOrd="0" presId="urn:microsoft.com/office/officeart/2009/3/layout/PhasedProcess"/>
    <dgm:cxn modelId="{43867BC9-FBCB-44FE-A825-E305C4324DD0}" type="presOf" srcId="{1DC00578-580A-4820-8624-539ECBAE71C9}" destId="{DC36AC1C-DA02-427C-A0FC-BE0BC33EFF41}" srcOrd="1" destOrd="0" presId="urn:microsoft.com/office/officeart/2009/3/layout/PhasedProcess"/>
    <dgm:cxn modelId="{BD3A0A3C-ADC0-4FE4-9487-6987D9A2644A}" type="presOf" srcId="{3CFA74D8-C146-49D3-9461-83409862A132}" destId="{197AE7E5-DA68-4FC3-AF41-A00C5D715407}" srcOrd="0" destOrd="0" presId="urn:microsoft.com/office/officeart/2009/3/layout/PhasedProcess"/>
    <dgm:cxn modelId="{CC50B9C8-C886-485A-9793-72A16C51D154}" type="presOf" srcId="{D33C84C5-6237-45DD-AA60-4751E91EC1B4}" destId="{4C6A4FBF-074C-4EF1-A69B-5178C59FF417}" srcOrd="1" destOrd="0" presId="urn:microsoft.com/office/officeart/2009/3/layout/PhasedProcess"/>
    <dgm:cxn modelId="{B9B8D5D4-1B84-47A7-93F0-3FB49943BD73}" type="presOf" srcId="{CF5C2B8A-5FB3-4893-857A-6622E2614468}" destId="{A2609F54-3482-4318-ACDC-8CBE53288AA1}" srcOrd="0" destOrd="0" presId="urn:microsoft.com/office/officeart/2009/3/layout/PhasedProcess"/>
    <dgm:cxn modelId="{7D9EF464-23BA-4BB9-BF51-EF5634313AFF}" srcId="{D04439B9-8372-498A-904B-0C61CC114486}" destId="{6BAF6FD8-D534-4B41-8FFD-775E36AB3A71}" srcOrd="1" destOrd="0" parTransId="{C68BE1A0-2421-4CFC-A0E9-4EE974D05830}" sibTransId="{07719DD7-2367-43F9-BBB5-0EAA3BA83AD7}"/>
    <dgm:cxn modelId="{4F142C2E-8B3A-422D-B00E-5B608330D54F}" type="presParOf" srcId="{C2FB1C09-D790-4B56-B733-F41C6C2E3047}" destId="{CE752267-EA16-4039-9A34-B3962A055B0F}" srcOrd="0" destOrd="0" presId="urn:microsoft.com/office/officeart/2009/3/layout/PhasedProcess"/>
    <dgm:cxn modelId="{69CF070A-273F-47D3-85FC-171A76E973DF}" type="presParOf" srcId="{C2FB1C09-D790-4B56-B733-F41C6C2E3047}" destId="{348A1C94-B4B7-4918-B0CB-79A3588AE988}" srcOrd="1" destOrd="0" presId="urn:microsoft.com/office/officeart/2009/3/layout/PhasedProcess"/>
    <dgm:cxn modelId="{9CABAC39-F6AB-4269-818C-B765796D51CA}" type="presParOf" srcId="{C2FB1C09-D790-4B56-B733-F41C6C2E3047}" destId="{D892B01E-B681-4D22-A5A0-3C480637AB5E}" srcOrd="2" destOrd="0" presId="urn:microsoft.com/office/officeart/2009/3/layout/PhasedProcess"/>
    <dgm:cxn modelId="{91449E21-7DF0-45B2-A94D-A2B17FAEE3AB}" type="presParOf" srcId="{C2FB1C09-D790-4B56-B733-F41C6C2E3047}" destId="{2743C30B-285A-41B2-BA55-DBC810770ACA}" srcOrd="3" destOrd="0" presId="urn:microsoft.com/office/officeart/2009/3/layout/PhasedProcess"/>
    <dgm:cxn modelId="{85F0B7A4-6B3A-403F-9D0D-FC879A74954E}" type="presParOf" srcId="{C2FB1C09-D790-4B56-B733-F41C6C2E3047}" destId="{6EE17F63-8CC6-46D1-9027-728D2DAF2567}" srcOrd="4" destOrd="0" presId="urn:microsoft.com/office/officeart/2009/3/layout/PhasedProcess"/>
    <dgm:cxn modelId="{58B7C41C-45D8-44B0-A9FB-0F980826A649}" type="presParOf" srcId="{C2FB1C09-D790-4B56-B733-F41C6C2E3047}" destId="{A2609F54-3482-4318-ACDC-8CBE53288AA1}" srcOrd="5" destOrd="0" presId="urn:microsoft.com/office/officeart/2009/3/layout/PhasedProcess"/>
    <dgm:cxn modelId="{BFABDC71-D2E0-4711-B1C0-B3365BA85B7B}" type="presParOf" srcId="{C2FB1C09-D790-4B56-B733-F41C6C2E3047}" destId="{4336B99A-4762-4954-9894-32FE142343B5}" srcOrd="6" destOrd="0" presId="urn:microsoft.com/office/officeart/2009/3/layout/PhasedProcess"/>
    <dgm:cxn modelId="{375896CE-04AE-474D-832A-812A07E49E66}" type="presParOf" srcId="{4336B99A-4762-4954-9894-32FE142343B5}" destId="{CFC0B094-7538-43C0-84CE-2D1723BA3532}" srcOrd="0" destOrd="0" presId="urn:microsoft.com/office/officeart/2009/3/layout/PhasedProcess"/>
    <dgm:cxn modelId="{F3E2DC1F-E33F-4E81-B381-86ABA3C9415F}" type="presParOf" srcId="{4336B99A-4762-4954-9894-32FE142343B5}" destId="{4C6A4FBF-074C-4EF1-A69B-5178C59FF417}" srcOrd="1" destOrd="0" presId="urn:microsoft.com/office/officeart/2009/3/layout/PhasedProcess"/>
    <dgm:cxn modelId="{3B3F267A-2159-4A76-9B74-862B92AD44B7}" type="presParOf" srcId="{4336B99A-4762-4954-9894-32FE142343B5}" destId="{8FF0ABE0-1A28-46B1-8F8C-744FC5448166}" srcOrd="2" destOrd="0" presId="urn:microsoft.com/office/officeart/2009/3/layout/PhasedProcess"/>
    <dgm:cxn modelId="{43D94763-1055-467C-A725-487CA1D05A84}" type="presParOf" srcId="{4336B99A-4762-4954-9894-32FE142343B5}" destId="{DC36AC1C-DA02-427C-A0FC-BE0BC33EFF41}" srcOrd="3" destOrd="0" presId="urn:microsoft.com/office/officeart/2009/3/layout/PhasedProcess"/>
    <dgm:cxn modelId="{0FE79E38-753E-4904-BB05-95A7A91DE2B3}" type="presParOf" srcId="{C2FB1C09-D790-4B56-B733-F41C6C2E3047}" destId="{ADA2961C-6FC0-4458-A39B-A042A164F133}" srcOrd="7" destOrd="0" presId="urn:microsoft.com/office/officeart/2009/3/layout/PhasedProcess"/>
    <dgm:cxn modelId="{41A95267-4B89-452C-AC31-F4017C6C95EA}" type="presParOf" srcId="{ADA2961C-6FC0-4458-A39B-A042A164F133}" destId="{441858A5-FCAB-40F0-9EFB-F259F66D8EB4}" srcOrd="0" destOrd="0" presId="urn:microsoft.com/office/officeart/2009/3/layout/PhasedProcess"/>
    <dgm:cxn modelId="{6B7E4FBB-9B04-474E-841F-B63B1D14A9D2}" type="presParOf" srcId="{ADA2961C-6FC0-4458-A39B-A042A164F133}" destId="{BA35976A-32BB-4017-ABEB-FDD170D89932}" srcOrd="1" destOrd="0" presId="urn:microsoft.com/office/officeart/2009/3/layout/PhasedProcess"/>
    <dgm:cxn modelId="{82B728CE-BA60-4F88-9B45-CA224CCBC068}" type="presParOf" srcId="{ADA2961C-6FC0-4458-A39B-A042A164F133}" destId="{CA6C39C0-EA46-48C7-AA92-643E48F6363B}" srcOrd="2" destOrd="0" presId="urn:microsoft.com/office/officeart/2009/3/layout/PhasedProcess"/>
    <dgm:cxn modelId="{DA6A799D-BF45-450A-9AA5-F067D3BA6347}" type="presParOf" srcId="{ADA2961C-6FC0-4458-A39B-A042A164F133}" destId="{3AF583BF-8C34-4CEF-B027-FABC911B9BA6}" srcOrd="3" destOrd="0" presId="urn:microsoft.com/office/officeart/2009/3/layout/PhasedProcess"/>
    <dgm:cxn modelId="{16B4AEEC-F28B-41F3-BD31-932E6814FC2F}" type="presParOf" srcId="{ADA2961C-6FC0-4458-A39B-A042A164F133}" destId="{5C24688C-D056-4BB6-80E7-0D3198BCB8B2}" srcOrd="4" destOrd="0" presId="urn:microsoft.com/office/officeart/2009/3/layout/PhasedProcess"/>
    <dgm:cxn modelId="{D7D9585D-0DF0-4835-86B4-04F116F40B9A}" type="presParOf" srcId="{ADA2961C-6FC0-4458-A39B-A042A164F133}" destId="{B8033F76-D2F5-40D9-8E62-146ABA84C63F}" srcOrd="5" destOrd="0" presId="urn:microsoft.com/office/officeart/2009/3/layout/PhasedProcess"/>
    <dgm:cxn modelId="{7F3E4D2D-6C9A-470B-8F62-BD40FE9AF1A7}" type="presParOf" srcId="{ADA2961C-6FC0-4458-A39B-A042A164F133}" destId="{F6BA7D94-A343-4ECB-BAA5-D2CA9BACD80F}" srcOrd="6" destOrd="0" presId="urn:microsoft.com/office/officeart/2009/3/layout/PhasedProcess"/>
    <dgm:cxn modelId="{E7449027-0680-42B1-9F62-C98B8430596A}" type="presParOf" srcId="{ADA2961C-6FC0-4458-A39B-A042A164F133}" destId="{FA862E04-5B97-4619-9568-2892C9937731}" srcOrd="7" destOrd="0" presId="urn:microsoft.com/office/officeart/2009/3/layout/PhasedProcess"/>
    <dgm:cxn modelId="{C1B46E3B-E57D-41D5-98E7-E484FA443376}" type="presParOf" srcId="{ADA2961C-6FC0-4458-A39B-A042A164F133}" destId="{64859974-E4C0-4F2C-B7FA-E6E41424706A}" srcOrd="8" destOrd="0" presId="urn:microsoft.com/office/officeart/2009/3/layout/PhasedProcess"/>
    <dgm:cxn modelId="{6741623F-CC1E-4EFA-82A2-A189A2562E5E}" type="presParOf" srcId="{C2FB1C09-D790-4B56-B733-F41C6C2E3047}" destId="{197AE7E5-DA68-4FC3-AF41-A00C5D715407}" srcOrd="8" destOrd="0" presId="urn:microsoft.com/office/officeart/2009/3/layout/PhasedProcess"/>
    <dgm:cxn modelId="{4C78536A-0E93-44E2-B8F8-8011BE4833E1}" type="presParOf" srcId="{C2FB1C09-D790-4B56-B733-F41C6C2E3047}" destId="{1E236E78-AAD8-4A37-BBE5-A2665EEAECC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FAA56-A7E2-4EB6-BF3A-FD865CC492F5}" type="doc">
      <dgm:prSet loTypeId="urn:microsoft.com/office/officeart/2005/8/layout/process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035EA0A-577E-4746-A3F6-E3042CA43129}">
      <dgm:prSet phldrT="[Tekst]"/>
      <dgm:spPr/>
      <dgm:t>
        <a:bodyPr/>
        <a:lstStyle/>
        <a:p>
          <a:r>
            <a:rPr lang="en-US" dirty="0" smtClean="0"/>
            <a:t>Carolyn Ford </a:t>
          </a:r>
          <a:r>
            <a:rPr lang="en-US" dirty="0" smtClean="0">
              <a:sym typeface="Wingdings" pitchFamily="2" charset="2"/>
            </a:rPr>
            <a:t></a:t>
          </a:r>
          <a:endParaRPr lang="pl-PL" dirty="0"/>
        </a:p>
      </dgm:t>
    </dgm:pt>
    <dgm:pt modelId="{D648FD90-5AA2-4861-993D-9C0FF8379808}" type="parTrans" cxnId="{817B844B-51BC-4F18-8265-547A581EA566}">
      <dgm:prSet/>
      <dgm:spPr/>
      <dgm:t>
        <a:bodyPr/>
        <a:lstStyle/>
        <a:p>
          <a:endParaRPr lang="pl-PL"/>
        </a:p>
      </dgm:t>
    </dgm:pt>
    <dgm:pt modelId="{FD85BE56-2397-44A8-BE7C-EE9B84D7480C}" type="sibTrans" cxnId="{817B844B-51BC-4F18-8265-547A581EA566}">
      <dgm:prSet/>
      <dgm:spPr/>
      <dgm:t>
        <a:bodyPr/>
        <a:lstStyle/>
        <a:p>
          <a:endParaRPr lang="pl-PL"/>
        </a:p>
      </dgm:t>
    </dgm:pt>
    <dgm:pt modelId="{7760BFDC-A42F-4FBE-8259-177CF312F669}">
      <dgm:prSet phldrT="[Tekst]"/>
      <dgm:spPr/>
      <dgm:t>
        <a:bodyPr/>
        <a:lstStyle/>
        <a:p>
          <a:r>
            <a:rPr lang="en-US" dirty="0" smtClean="0"/>
            <a:t>Joel Dumke</a:t>
          </a:r>
          <a:r>
            <a:rPr lang="pl-PL" dirty="0" smtClean="0"/>
            <a:t>?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</a:t>
          </a:r>
          <a:endParaRPr lang="pl-PL" dirty="0"/>
        </a:p>
      </dgm:t>
    </dgm:pt>
    <dgm:pt modelId="{C0A7B7DF-0FD5-495A-AAE4-B907490512AE}" type="parTrans" cxnId="{AEFFB519-36DD-416F-8AB8-4AE551AC37D3}">
      <dgm:prSet/>
      <dgm:spPr/>
      <dgm:t>
        <a:bodyPr/>
        <a:lstStyle/>
        <a:p>
          <a:endParaRPr lang="pl-PL"/>
        </a:p>
      </dgm:t>
    </dgm:pt>
    <dgm:pt modelId="{95C121BA-1A6E-4336-8227-4822BBB3B303}" type="sibTrans" cxnId="{AEFFB519-36DD-416F-8AB8-4AE551AC37D3}">
      <dgm:prSet/>
      <dgm:spPr/>
      <dgm:t>
        <a:bodyPr/>
        <a:lstStyle/>
        <a:p>
          <a:endParaRPr lang="pl-PL"/>
        </a:p>
      </dgm:t>
    </dgm:pt>
    <dgm:pt modelId="{CA1F92B5-0BBB-4CBB-B44E-31AF17C5ECE2}" type="pres">
      <dgm:prSet presAssocID="{A72FAA56-A7E2-4EB6-BF3A-FD865CC492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9BCE02-8D80-402B-A2B0-956D71A89B36}" type="pres">
      <dgm:prSet presAssocID="{8035EA0A-577E-4746-A3F6-E3042CA4312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06F43-E8C2-4855-8C54-E7E04E328114}" type="pres">
      <dgm:prSet presAssocID="{FD85BE56-2397-44A8-BE7C-EE9B84D7480C}" presName="sibTrans" presStyleLbl="sibTrans2D1" presStyleIdx="0" presStyleCnt="1"/>
      <dgm:spPr/>
      <dgm:t>
        <a:bodyPr/>
        <a:lstStyle/>
        <a:p>
          <a:endParaRPr lang="pl-PL"/>
        </a:p>
      </dgm:t>
    </dgm:pt>
    <dgm:pt modelId="{B41AE4C7-DBD2-4D7C-A2A3-0A487385FF05}" type="pres">
      <dgm:prSet presAssocID="{FD85BE56-2397-44A8-BE7C-EE9B84D7480C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4418B12-1971-405B-AD16-E966EC7B5D4E}" type="pres">
      <dgm:prSet presAssocID="{7760BFDC-A42F-4FBE-8259-177CF312F6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07B981-6519-43DD-95F9-FC064C3F5875}" type="presOf" srcId="{FD85BE56-2397-44A8-BE7C-EE9B84D7480C}" destId="{E2506F43-E8C2-4855-8C54-E7E04E328114}" srcOrd="0" destOrd="0" presId="urn:microsoft.com/office/officeart/2005/8/layout/process1"/>
    <dgm:cxn modelId="{EF0755B2-AFAC-4DB6-A60F-BEFC4DBD8B39}" type="presOf" srcId="{FD85BE56-2397-44A8-BE7C-EE9B84D7480C}" destId="{B41AE4C7-DBD2-4D7C-A2A3-0A487385FF05}" srcOrd="1" destOrd="0" presId="urn:microsoft.com/office/officeart/2005/8/layout/process1"/>
    <dgm:cxn modelId="{322369BE-A2F8-4DA7-9B16-4EF20D880769}" type="presOf" srcId="{A72FAA56-A7E2-4EB6-BF3A-FD865CC492F5}" destId="{CA1F92B5-0BBB-4CBB-B44E-31AF17C5ECE2}" srcOrd="0" destOrd="0" presId="urn:microsoft.com/office/officeart/2005/8/layout/process1"/>
    <dgm:cxn modelId="{6C7DB171-5EBA-4343-BB15-74680E9E7A5A}" type="presOf" srcId="{7760BFDC-A42F-4FBE-8259-177CF312F669}" destId="{14418B12-1971-405B-AD16-E966EC7B5D4E}" srcOrd="0" destOrd="0" presId="urn:microsoft.com/office/officeart/2005/8/layout/process1"/>
    <dgm:cxn modelId="{889D1D60-C07D-4364-88AA-EABAB04B2E3D}" type="presOf" srcId="{8035EA0A-577E-4746-A3F6-E3042CA43129}" destId="{5B9BCE02-8D80-402B-A2B0-956D71A89B36}" srcOrd="0" destOrd="0" presId="urn:microsoft.com/office/officeart/2005/8/layout/process1"/>
    <dgm:cxn modelId="{817B844B-51BC-4F18-8265-547A581EA566}" srcId="{A72FAA56-A7E2-4EB6-BF3A-FD865CC492F5}" destId="{8035EA0A-577E-4746-A3F6-E3042CA43129}" srcOrd="0" destOrd="0" parTransId="{D648FD90-5AA2-4861-993D-9C0FF8379808}" sibTransId="{FD85BE56-2397-44A8-BE7C-EE9B84D7480C}"/>
    <dgm:cxn modelId="{AEFFB519-36DD-416F-8AB8-4AE551AC37D3}" srcId="{A72FAA56-A7E2-4EB6-BF3A-FD865CC492F5}" destId="{7760BFDC-A42F-4FBE-8259-177CF312F669}" srcOrd="1" destOrd="0" parTransId="{C0A7B7DF-0FD5-495A-AAE4-B907490512AE}" sibTransId="{95C121BA-1A6E-4336-8227-4822BBB3B303}"/>
    <dgm:cxn modelId="{3AFFCC46-F4E5-4B7D-A993-DE33A36787CE}" type="presParOf" srcId="{CA1F92B5-0BBB-4CBB-B44E-31AF17C5ECE2}" destId="{5B9BCE02-8D80-402B-A2B0-956D71A89B36}" srcOrd="0" destOrd="0" presId="urn:microsoft.com/office/officeart/2005/8/layout/process1"/>
    <dgm:cxn modelId="{8039060A-19D7-40E8-8BE2-1F9C86C1336F}" type="presParOf" srcId="{CA1F92B5-0BBB-4CBB-B44E-31AF17C5ECE2}" destId="{E2506F43-E8C2-4855-8C54-E7E04E328114}" srcOrd="1" destOrd="0" presId="urn:microsoft.com/office/officeart/2005/8/layout/process1"/>
    <dgm:cxn modelId="{4EA86152-24DD-4E0A-83DB-026C1CEFA6F1}" type="presParOf" srcId="{E2506F43-E8C2-4855-8C54-E7E04E328114}" destId="{B41AE4C7-DBD2-4D7C-A2A3-0A487385FF05}" srcOrd="0" destOrd="0" presId="urn:microsoft.com/office/officeart/2005/8/layout/process1"/>
    <dgm:cxn modelId="{EBF9F350-F0AE-4603-8563-B86584D9F257}" type="presParOf" srcId="{CA1F92B5-0BBB-4CBB-B44E-31AF17C5ECE2}" destId="{14418B12-1971-405B-AD16-E966EC7B5D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C4BC8-9713-4E23-A35D-9DA4461F543B}" type="doc">
      <dgm:prSet loTypeId="urn:microsoft.com/office/officeart/2005/8/layout/radial5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BB0EA50-9D13-4F26-AE0A-8C3DD8DC8EFC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6D2BE-A89F-4E9A-8C2F-659D0CBD32DE}" type="par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9F2E5-3ED6-4299-AA57-ECF18F7042D0}" type="sib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421B7-F9DF-4B58-B16B-C87E5CFF5B2C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95B9-4A23-4855-AE9A-4B1D667EE0DF}" type="par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32399-B3CE-4BAA-ADF0-E7BBB71A80D7}" type="sib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B44DA-F621-4BFC-B47E-7C53C5679A18}">
      <dgm:prSet phldrT="[Teks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D863C-F410-4FAD-8626-F66F3450A653}" type="par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86879-97CC-4423-8CD3-1C1601DF9B22}" type="sib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748DD-DC55-45D6-AC1E-40036D2B20BD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7A643-61BB-4556-A23A-25E26F73F381}" type="par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A5C03-0E4B-4FB1-AD8B-26157A742698}" type="sib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F6760-1923-42E8-BE5F-B126267B40B2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376F1-1562-44BE-903A-C49D30891B59}" type="par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26EC18-AED8-4A20-8ECF-5D430F52E016}" type="sib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CEB08-C59C-48D0-933F-8880E2421C98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0876F-92B8-4853-A944-0B34C86AAFA7}" type="par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ADB3F-2B00-4E5D-8154-BF7C2627235E}" type="sib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5CA69-4B84-43DE-B197-1AADD49305B1}">
      <dgm:prSet phldrT="[Teks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7C217-33F8-47CD-8130-F6CAF974A08E}" type="par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8711B-7D77-43E6-AC09-A4B3C7391444}" type="sib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DAB9F-3A5C-43C3-966F-AE89476AAFBC}" type="pres">
      <dgm:prSet presAssocID="{64FC4BC8-9713-4E23-A35D-9DA4461F5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9CA88-5BD7-4D58-83B8-87229FEA7F41}" type="pres">
      <dgm:prSet presAssocID="{9BB0EA50-9D13-4F26-AE0A-8C3DD8DC8EFC}" presName="centerShape" presStyleLbl="node0" presStyleIdx="0" presStyleCnt="1"/>
      <dgm:spPr/>
      <dgm:t>
        <a:bodyPr/>
        <a:lstStyle/>
        <a:p>
          <a:endParaRPr lang="pl-PL"/>
        </a:p>
      </dgm:t>
    </dgm:pt>
    <dgm:pt modelId="{CEC025B3-E39F-44C8-AB53-57818CC6AA69}" type="pres">
      <dgm:prSet presAssocID="{011C95B9-4A23-4855-AE9A-4B1D667EE0DF}" presName="parTrans" presStyleLbl="sibTrans2D1" presStyleIdx="0" presStyleCnt="6"/>
      <dgm:spPr/>
      <dgm:t>
        <a:bodyPr/>
        <a:lstStyle/>
        <a:p>
          <a:endParaRPr lang="pl-PL"/>
        </a:p>
      </dgm:t>
    </dgm:pt>
    <dgm:pt modelId="{D922C227-8E4C-4F7C-AA87-434E73D8715A}" type="pres">
      <dgm:prSet presAssocID="{011C95B9-4A23-4855-AE9A-4B1D667EE0DF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C74660CD-9619-40B4-A64F-FD569DF4570E}" type="pres">
      <dgm:prSet presAssocID="{DF3421B7-F9DF-4B58-B16B-C87E5CFF5B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92717-F090-4517-9986-D67D01762637}" type="pres">
      <dgm:prSet presAssocID="{C2FD863C-F410-4FAD-8626-F66F3450A653}" presName="parTrans" presStyleLbl="sibTrans2D1" presStyleIdx="1" presStyleCnt="6"/>
      <dgm:spPr/>
      <dgm:t>
        <a:bodyPr/>
        <a:lstStyle/>
        <a:p>
          <a:endParaRPr lang="pl-PL"/>
        </a:p>
      </dgm:t>
    </dgm:pt>
    <dgm:pt modelId="{E629F506-EE49-4B59-B957-907B5A2F2A95}" type="pres">
      <dgm:prSet presAssocID="{C2FD863C-F410-4FAD-8626-F66F3450A653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90836CE5-D045-4CA9-8494-442B2562F9A6}" type="pres">
      <dgm:prSet presAssocID="{7C3B44DA-F621-4BFC-B47E-7C53C5679A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2278B-90FB-48B5-ACC7-1E1845578286}" type="pres">
      <dgm:prSet presAssocID="{1987A643-61BB-4556-A23A-25E26F73F381}" presName="parTrans" presStyleLbl="sibTrans2D1" presStyleIdx="2" presStyleCnt="6"/>
      <dgm:spPr/>
      <dgm:t>
        <a:bodyPr/>
        <a:lstStyle/>
        <a:p>
          <a:endParaRPr lang="pl-PL"/>
        </a:p>
      </dgm:t>
    </dgm:pt>
    <dgm:pt modelId="{774AE28F-3194-4350-963D-A71CD2628D1B}" type="pres">
      <dgm:prSet presAssocID="{1987A643-61BB-4556-A23A-25E26F73F381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9F436C7-F930-47AE-BF18-C3AA77488CCC}" type="pres">
      <dgm:prSet presAssocID="{D7C748DD-DC55-45D6-AC1E-40036D2B20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A84861-B8D2-4A43-BAF2-D7AED15D4AFA}" type="pres">
      <dgm:prSet presAssocID="{FAB0876F-92B8-4853-A944-0B34C86AAFA7}" presName="parTrans" presStyleLbl="sibTrans2D1" presStyleIdx="3" presStyleCnt="6"/>
      <dgm:spPr/>
      <dgm:t>
        <a:bodyPr/>
        <a:lstStyle/>
        <a:p>
          <a:endParaRPr lang="pl-PL"/>
        </a:p>
      </dgm:t>
    </dgm:pt>
    <dgm:pt modelId="{5D606DBF-6C81-4CA6-BC30-BD2D21F4E5D7}" type="pres">
      <dgm:prSet presAssocID="{FAB0876F-92B8-4853-A944-0B34C86AAFA7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DEBCD31D-BD23-4400-9E5D-86AEEA227479}" type="pres">
      <dgm:prSet presAssocID="{8CBCEB08-C59C-48D0-933F-8880E2421C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453F07-B38B-444C-A68C-D5289CB1F777}" type="pres">
      <dgm:prSet presAssocID="{DDE376F1-1562-44BE-903A-C49D30891B59}" presName="parTrans" presStyleLbl="sibTrans2D1" presStyleIdx="4" presStyleCnt="6"/>
      <dgm:spPr/>
      <dgm:t>
        <a:bodyPr/>
        <a:lstStyle/>
        <a:p>
          <a:endParaRPr lang="pl-PL"/>
        </a:p>
      </dgm:t>
    </dgm:pt>
    <dgm:pt modelId="{A8C5A95B-8E8A-4A6B-BE93-ABBC052250BC}" type="pres">
      <dgm:prSet presAssocID="{DDE376F1-1562-44BE-903A-C49D30891B5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DA00AED6-980C-47FD-B294-625100EE46FA}" type="pres">
      <dgm:prSet presAssocID="{E58F6760-1923-42E8-BE5F-B126267B40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80032-5777-4FE5-A24D-E5C8FD6949EA}" type="pres">
      <dgm:prSet presAssocID="{59C7C217-33F8-47CD-8130-F6CAF974A08E}" presName="parTrans" presStyleLbl="sibTrans2D1" presStyleIdx="5" presStyleCnt="6"/>
      <dgm:spPr/>
      <dgm:t>
        <a:bodyPr/>
        <a:lstStyle/>
        <a:p>
          <a:endParaRPr lang="pl-PL"/>
        </a:p>
      </dgm:t>
    </dgm:pt>
    <dgm:pt modelId="{3B82BA72-8604-450A-B6BC-7961CA58EDC3}" type="pres">
      <dgm:prSet presAssocID="{59C7C217-33F8-47CD-8130-F6CAF974A08E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DE8393B7-2008-43E5-98CC-76FA45DC138A}" type="pres">
      <dgm:prSet presAssocID="{2715CA69-4B84-43DE-B197-1AADD49305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4370E4-094A-43B9-8B95-B886736E295F}" type="presOf" srcId="{64FC4BC8-9713-4E23-A35D-9DA4461F543B}" destId="{568DAB9F-3A5C-43C3-966F-AE89476AAFBC}" srcOrd="0" destOrd="0" presId="urn:microsoft.com/office/officeart/2005/8/layout/radial5"/>
    <dgm:cxn modelId="{BC41D2F6-26FC-406B-AD45-0EBE0444EF4F}" srcId="{9BB0EA50-9D13-4F26-AE0A-8C3DD8DC8EFC}" destId="{DF3421B7-F9DF-4B58-B16B-C87E5CFF5B2C}" srcOrd="0" destOrd="0" parTransId="{011C95B9-4A23-4855-AE9A-4B1D667EE0DF}" sibTransId="{A1A32399-B3CE-4BAA-ADF0-E7BBB71A80D7}"/>
    <dgm:cxn modelId="{35920FAF-5B29-4FBB-BDFE-FA1D925F34BB}" type="presOf" srcId="{011C95B9-4A23-4855-AE9A-4B1D667EE0DF}" destId="{CEC025B3-E39F-44C8-AB53-57818CC6AA69}" srcOrd="0" destOrd="0" presId="urn:microsoft.com/office/officeart/2005/8/layout/radial5"/>
    <dgm:cxn modelId="{8637F135-A30E-4D3D-BC18-E4FCB745F4ED}" type="presOf" srcId="{9BB0EA50-9D13-4F26-AE0A-8C3DD8DC8EFC}" destId="{25A9CA88-5BD7-4D58-83B8-87229FEA7F41}" srcOrd="0" destOrd="0" presId="urn:microsoft.com/office/officeart/2005/8/layout/radial5"/>
    <dgm:cxn modelId="{D29AECFF-6E32-4EFD-8263-5B2F69C12789}" type="presOf" srcId="{C2FD863C-F410-4FAD-8626-F66F3450A653}" destId="{DA592717-F090-4517-9986-D67D01762637}" srcOrd="0" destOrd="0" presId="urn:microsoft.com/office/officeart/2005/8/layout/radial5"/>
    <dgm:cxn modelId="{107675CB-D5C8-4BC1-A336-EB9F78430086}" type="presOf" srcId="{E58F6760-1923-42E8-BE5F-B126267B40B2}" destId="{DA00AED6-980C-47FD-B294-625100EE46FA}" srcOrd="0" destOrd="0" presId="urn:microsoft.com/office/officeart/2005/8/layout/radial5"/>
    <dgm:cxn modelId="{9D1B0DF1-F180-44DA-8875-E140D957CDB4}" type="presOf" srcId="{DF3421B7-F9DF-4B58-B16B-C87E5CFF5B2C}" destId="{C74660CD-9619-40B4-A64F-FD569DF4570E}" srcOrd="0" destOrd="0" presId="urn:microsoft.com/office/officeart/2005/8/layout/radial5"/>
    <dgm:cxn modelId="{6DDC0EF9-BEB5-43D8-8FB2-99418B461F93}" type="presOf" srcId="{C2FD863C-F410-4FAD-8626-F66F3450A653}" destId="{E629F506-EE49-4B59-B957-907B5A2F2A95}" srcOrd="1" destOrd="0" presId="urn:microsoft.com/office/officeart/2005/8/layout/radial5"/>
    <dgm:cxn modelId="{AEFF6951-0ABD-44A7-AB04-3B4D61DC9E3B}" type="presOf" srcId="{011C95B9-4A23-4855-AE9A-4B1D667EE0DF}" destId="{D922C227-8E4C-4F7C-AA87-434E73D8715A}" srcOrd="1" destOrd="0" presId="urn:microsoft.com/office/officeart/2005/8/layout/radial5"/>
    <dgm:cxn modelId="{A4C819BF-194A-43CD-932F-47F5D8A5CE11}" type="presOf" srcId="{59C7C217-33F8-47CD-8130-F6CAF974A08E}" destId="{FB980032-5777-4FE5-A24D-E5C8FD6949EA}" srcOrd="0" destOrd="0" presId="urn:microsoft.com/office/officeart/2005/8/layout/radial5"/>
    <dgm:cxn modelId="{2F57318E-303A-44DE-B7F2-2FE32B1F5F2B}" srcId="{9BB0EA50-9D13-4F26-AE0A-8C3DD8DC8EFC}" destId="{7C3B44DA-F621-4BFC-B47E-7C53C5679A18}" srcOrd="1" destOrd="0" parTransId="{C2FD863C-F410-4FAD-8626-F66F3450A653}" sibTransId="{7F286879-97CC-4423-8CD3-1C1601DF9B22}"/>
    <dgm:cxn modelId="{B86DE5DD-F641-4755-AB49-028814EF6E0E}" type="presOf" srcId="{2715CA69-4B84-43DE-B197-1AADD49305B1}" destId="{DE8393B7-2008-43E5-98CC-76FA45DC138A}" srcOrd="0" destOrd="0" presId="urn:microsoft.com/office/officeart/2005/8/layout/radial5"/>
    <dgm:cxn modelId="{CB37E1ED-24B6-4781-A9DD-9BC9362BDFB7}" type="presOf" srcId="{D7C748DD-DC55-45D6-AC1E-40036D2B20BD}" destId="{09F436C7-F930-47AE-BF18-C3AA77488CCC}" srcOrd="0" destOrd="0" presId="urn:microsoft.com/office/officeart/2005/8/layout/radial5"/>
    <dgm:cxn modelId="{A31A637D-9302-42D1-ACD1-E0033984AE46}" type="presOf" srcId="{1987A643-61BB-4556-A23A-25E26F73F381}" destId="{774AE28F-3194-4350-963D-A71CD2628D1B}" srcOrd="1" destOrd="0" presId="urn:microsoft.com/office/officeart/2005/8/layout/radial5"/>
    <dgm:cxn modelId="{C8BC634C-561B-4B92-9127-8DE9ADA82985}" type="presOf" srcId="{DDE376F1-1562-44BE-903A-C49D30891B59}" destId="{E6453F07-B38B-444C-A68C-D5289CB1F777}" srcOrd="0" destOrd="0" presId="urn:microsoft.com/office/officeart/2005/8/layout/radial5"/>
    <dgm:cxn modelId="{F8AF7E08-14D6-4AC8-93DD-087FB8C7DA52}" type="presOf" srcId="{FAB0876F-92B8-4853-A944-0B34C86AAFA7}" destId="{F2A84861-B8D2-4A43-BAF2-D7AED15D4AFA}" srcOrd="0" destOrd="0" presId="urn:microsoft.com/office/officeart/2005/8/layout/radial5"/>
    <dgm:cxn modelId="{331F7A77-456E-4B47-8093-894802DB2E01}" type="presOf" srcId="{59C7C217-33F8-47CD-8130-F6CAF974A08E}" destId="{3B82BA72-8604-450A-B6BC-7961CA58EDC3}" srcOrd="1" destOrd="0" presId="urn:microsoft.com/office/officeart/2005/8/layout/radial5"/>
    <dgm:cxn modelId="{97DA36FA-75E8-452A-A891-AF5889F36D15}" type="presOf" srcId="{7C3B44DA-F621-4BFC-B47E-7C53C5679A18}" destId="{90836CE5-D045-4CA9-8494-442B2562F9A6}" srcOrd="0" destOrd="0" presId="urn:microsoft.com/office/officeart/2005/8/layout/radial5"/>
    <dgm:cxn modelId="{39544C27-8430-4141-9ED8-F4EAAABBAE0C}" type="presOf" srcId="{DDE376F1-1562-44BE-903A-C49D30891B59}" destId="{A8C5A95B-8E8A-4A6B-BE93-ABBC052250BC}" srcOrd="1" destOrd="0" presId="urn:microsoft.com/office/officeart/2005/8/layout/radial5"/>
    <dgm:cxn modelId="{4748EBAE-836C-46A1-A730-C0D5F43CCA7A}" srcId="{9BB0EA50-9D13-4F26-AE0A-8C3DD8DC8EFC}" destId="{D7C748DD-DC55-45D6-AC1E-40036D2B20BD}" srcOrd="2" destOrd="0" parTransId="{1987A643-61BB-4556-A23A-25E26F73F381}" sibTransId="{0C9A5C03-0E4B-4FB1-AD8B-26157A742698}"/>
    <dgm:cxn modelId="{25B7BBDF-EBA6-4594-AAEE-F5EC994552B0}" srcId="{9BB0EA50-9D13-4F26-AE0A-8C3DD8DC8EFC}" destId="{2715CA69-4B84-43DE-B197-1AADD49305B1}" srcOrd="5" destOrd="0" parTransId="{59C7C217-33F8-47CD-8130-F6CAF974A08E}" sibTransId="{A498711B-7D77-43E6-AC09-A4B3C7391444}"/>
    <dgm:cxn modelId="{A4B4AA0D-8CC8-4EEA-9C27-D8E3B9510F40}" type="presOf" srcId="{1987A643-61BB-4556-A23A-25E26F73F381}" destId="{1B52278B-90FB-48B5-ACC7-1E1845578286}" srcOrd="0" destOrd="0" presId="urn:microsoft.com/office/officeart/2005/8/layout/radial5"/>
    <dgm:cxn modelId="{42D21FD4-E8FF-46DB-8B16-8F7F4CC4D6B6}" srcId="{9BB0EA50-9D13-4F26-AE0A-8C3DD8DC8EFC}" destId="{E58F6760-1923-42E8-BE5F-B126267B40B2}" srcOrd="4" destOrd="0" parTransId="{DDE376F1-1562-44BE-903A-C49D30891B59}" sibTransId="{0D26EC18-AED8-4A20-8ECF-5D430F52E016}"/>
    <dgm:cxn modelId="{FB598B4B-E43A-46A2-A8F3-9B5901726A98}" srcId="{64FC4BC8-9713-4E23-A35D-9DA4461F543B}" destId="{9BB0EA50-9D13-4F26-AE0A-8C3DD8DC8EFC}" srcOrd="0" destOrd="0" parTransId="{CDA6D2BE-A89F-4E9A-8C2F-659D0CBD32DE}" sibTransId="{4FD9F2E5-3ED6-4299-AA57-ECF18F7042D0}"/>
    <dgm:cxn modelId="{D3A3FEA6-A11D-435C-8FCB-0CD5347E1F94}" type="presOf" srcId="{8CBCEB08-C59C-48D0-933F-8880E2421C98}" destId="{DEBCD31D-BD23-4400-9E5D-86AEEA227479}" srcOrd="0" destOrd="0" presId="urn:microsoft.com/office/officeart/2005/8/layout/radial5"/>
    <dgm:cxn modelId="{49CB9214-8EF5-4F99-825A-6284CA004412}" srcId="{9BB0EA50-9D13-4F26-AE0A-8C3DD8DC8EFC}" destId="{8CBCEB08-C59C-48D0-933F-8880E2421C98}" srcOrd="3" destOrd="0" parTransId="{FAB0876F-92B8-4853-A944-0B34C86AAFA7}" sibTransId="{DCDADB3F-2B00-4E5D-8154-BF7C2627235E}"/>
    <dgm:cxn modelId="{B2BF70C3-48A2-41C8-B584-6245FFF1245F}" type="presOf" srcId="{FAB0876F-92B8-4853-A944-0B34C86AAFA7}" destId="{5D606DBF-6C81-4CA6-BC30-BD2D21F4E5D7}" srcOrd="1" destOrd="0" presId="urn:microsoft.com/office/officeart/2005/8/layout/radial5"/>
    <dgm:cxn modelId="{21385398-7DCF-42B1-92F0-430AAC6AD554}" type="presParOf" srcId="{568DAB9F-3A5C-43C3-966F-AE89476AAFBC}" destId="{25A9CA88-5BD7-4D58-83B8-87229FEA7F41}" srcOrd="0" destOrd="0" presId="urn:microsoft.com/office/officeart/2005/8/layout/radial5"/>
    <dgm:cxn modelId="{A6F4D8F1-AE9C-4F51-AB5D-864196F08CD8}" type="presParOf" srcId="{568DAB9F-3A5C-43C3-966F-AE89476AAFBC}" destId="{CEC025B3-E39F-44C8-AB53-57818CC6AA69}" srcOrd="1" destOrd="0" presId="urn:microsoft.com/office/officeart/2005/8/layout/radial5"/>
    <dgm:cxn modelId="{2002B306-C310-4791-B8F7-78E5AC216E20}" type="presParOf" srcId="{CEC025B3-E39F-44C8-AB53-57818CC6AA69}" destId="{D922C227-8E4C-4F7C-AA87-434E73D8715A}" srcOrd="0" destOrd="0" presId="urn:microsoft.com/office/officeart/2005/8/layout/radial5"/>
    <dgm:cxn modelId="{7B866D26-92A2-4C23-BDCF-73FEA64A6FDB}" type="presParOf" srcId="{568DAB9F-3A5C-43C3-966F-AE89476AAFBC}" destId="{C74660CD-9619-40B4-A64F-FD569DF4570E}" srcOrd="2" destOrd="0" presId="urn:microsoft.com/office/officeart/2005/8/layout/radial5"/>
    <dgm:cxn modelId="{8036DDAB-42E7-4E5C-A042-45FDAD1615E9}" type="presParOf" srcId="{568DAB9F-3A5C-43C3-966F-AE89476AAFBC}" destId="{DA592717-F090-4517-9986-D67D01762637}" srcOrd="3" destOrd="0" presId="urn:microsoft.com/office/officeart/2005/8/layout/radial5"/>
    <dgm:cxn modelId="{F7C484CC-7AB6-4A64-9651-4313740DB75D}" type="presParOf" srcId="{DA592717-F090-4517-9986-D67D01762637}" destId="{E629F506-EE49-4B59-B957-907B5A2F2A95}" srcOrd="0" destOrd="0" presId="urn:microsoft.com/office/officeart/2005/8/layout/radial5"/>
    <dgm:cxn modelId="{B8B88626-D4C3-41BA-BAAB-D79DD1BF98C2}" type="presParOf" srcId="{568DAB9F-3A5C-43C3-966F-AE89476AAFBC}" destId="{90836CE5-D045-4CA9-8494-442B2562F9A6}" srcOrd="4" destOrd="0" presId="urn:microsoft.com/office/officeart/2005/8/layout/radial5"/>
    <dgm:cxn modelId="{D76D8735-C53D-4ADB-B341-270BC434CDE2}" type="presParOf" srcId="{568DAB9F-3A5C-43C3-966F-AE89476AAFBC}" destId="{1B52278B-90FB-48B5-ACC7-1E1845578286}" srcOrd="5" destOrd="0" presId="urn:microsoft.com/office/officeart/2005/8/layout/radial5"/>
    <dgm:cxn modelId="{62B2228F-F938-43A2-8D34-DB7B522FFBFF}" type="presParOf" srcId="{1B52278B-90FB-48B5-ACC7-1E1845578286}" destId="{774AE28F-3194-4350-963D-A71CD2628D1B}" srcOrd="0" destOrd="0" presId="urn:microsoft.com/office/officeart/2005/8/layout/radial5"/>
    <dgm:cxn modelId="{BC7DE1E7-0795-42F3-A945-DB74B3664130}" type="presParOf" srcId="{568DAB9F-3A5C-43C3-966F-AE89476AAFBC}" destId="{09F436C7-F930-47AE-BF18-C3AA77488CCC}" srcOrd="6" destOrd="0" presId="urn:microsoft.com/office/officeart/2005/8/layout/radial5"/>
    <dgm:cxn modelId="{D727AF10-E34D-40E5-A34F-3B45E38D8152}" type="presParOf" srcId="{568DAB9F-3A5C-43C3-966F-AE89476AAFBC}" destId="{F2A84861-B8D2-4A43-BAF2-D7AED15D4AFA}" srcOrd="7" destOrd="0" presId="urn:microsoft.com/office/officeart/2005/8/layout/radial5"/>
    <dgm:cxn modelId="{BCB95046-A0E3-483C-82AE-F0938725DDF7}" type="presParOf" srcId="{F2A84861-B8D2-4A43-BAF2-D7AED15D4AFA}" destId="{5D606DBF-6C81-4CA6-BC30-BD2D21F4E5D7}" srcOrd="0" destOrd="0" presId="urn:microsoft.com/office/officeart/2005/8/layout/radial5"/>
    <dgm:cxn modelId="{5CC35C93-0765-42BA-9762-AFD345047E97}" type="presParOf" srcId="{568DAB9F-3A5C-43C3-966F-AE89476AAFBC}" destId="{DEBCD31D-BD23-4400-9E5D-86AEEA227479}" srcOrd="8" destOrd="0" presId="urn:microsoft.com/office/officeart/2005/8/layout/radial5"/>
    <dgm:cxn modelId="{895AD7D8-A723-4EAE-92DA-6EED39F45564}" type="presParOf" srcId="{568DAB9F-3A5C-43C3-966F-AE89476AAFBC}" destId="{E6453F07-B38B-444C-A68C-D5289CB1F777}" srcOrd="9" destOrd="0" presId="urn:microsoft.com/office/officeart/2005/8/layout/radial5"/>
    <dgm:cxn modelId="{57BC50D9-DFF9-4E52-B47F-026DD72D1ABA}" type="presParOf" srcId="{E6453F07-B38B-444C-A68C-D5289CB1F777}" destId="{A8C5A95B-8E8A-4A6B-BE93-ABBC052250BC}" srcOrd="0" destOrd="0" presId="urn:microsoft.com/office/officeart/2005/8/layout/radial5"/>
    <dgm:cxn modelId="{EA02F9D2-7CF4-4957-BCA4-5F446B778DCB}" type="presParOf" srcId="{568DAB9F-3A5C-43C3-966F-AE89476AAFBC}" destId="{DA00AED6-980C-47FD-B294-625100EE46FA}" srcOrd="10" destOrd="0" presId="urn:microsoft.com/office/officeart/2005/8/layout/radial5"/>
    <dgm:cxn modelId="{E483CB0E-7038-4E47-934E-85AC0419606A}" type="presParOf" srcId="{568DAB9F-3A5C-43C3-966F-AE89476AAFBC}" destId="{FB980032-5777-4FE5-A24D-E5C8FD6949EA}" srcOrd="11" destOrd="0" presId="urn:microsoft.com/office/officeart/2005/8/layout/radial5"/>
    <dgm:cxn modelId="{2ED5C574-B231-4353-9EA4-25B5D29C7E6F}" type="presParOf" srcId="{FB980032-5777-4FE5-A24D-E5C8FD6949EA}" destId="{3B82BA72-8604-450A-B6BC-7961CA58EDC3}" srcOrd="0" destOrd="0" presId="urn:microsoft.com/office/officeart/2005/8/layout/radial5"/>
    <dgm:cxn modelId="{01262A25-66DF-4002-98E2-4A9DC6AEA57D}" type="presParOf" srcId="{568DAB9F-3A5C-43C3-966F-AE89476AAFBC}" destId="{DE8393B7-2008-43E5-98CC-76FA45DC138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01FD1-7ED8-487D-ACDD-F1533906F781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7265A39-1B42-4409-915E-21E89E4FA102}">
      <dgm:prSet phldrT="[Tekst]"/>
      <dgm:spPr/>
      <dgm:t>
        <a:bodyPr/>
        <a:lstStyle/>
        <a:p>
          <a:r>
            <a:rPr lang="en-US" dirty="0" smtClean="0"/>
            <a:t>Cellphone</a:t>
          </a:r>
          <a:endParaRPr lang="pl-PL" dirty="0"/>
        </a:p>
      </dgm:t>
    </dgm:pt>
    <dgm:pt modelId="{431843EF-4842-4EA2-8713-1BF157AF2193}" type="parTrans" cxnId="{44815C21-8D32-41A1-A7BB-C762EC669DCF}">
      <dgm:prSet/>
      <dgm:spPr/>
      <dgm:t>
        <a:bodyPr/>
        <a:lstStyle/>
        <a:p>
          <a:endParaRPr lang="pl-PL"/>
        </a:p>
      </dgm:t>
    </dgm:pt>
    <dgm:pt modelId="{8EADF6C0-28F6-459A-8783-566FD72FFD22}" type="sibTrans" cxnId="{44815C21-8D32-41A1-A7BB-C762EC669DCF}">
      <dgm:prSet/>
      <dgm:spPr/>
      <dgm:t>
        <a:bodyPr/>
        <a:lstStyle/>
        <a:p>
          <a:endParaRPr lang="pl-PL"/>
        </a:p>
      </dgm:t>
    </dgm:pt>
    <dgm:pt modelId="{29F20AFB-7AC7-464E-AF6B-81C6DCE39A00}">
      <dgm:prSet phldrT="[Tekst]"/>
      <dgm:spPr/>
      <dgm:t>
        <a:bodyPr/>
        <a:lstStyle/>
        <a:p>
          <a:r>
            <a:rPr lang="en-US" dirty="0" smtClean="0"/>
            <a:t>Flashlight</a:t>
          </a:r>
          <a:endParaRPr lang="pl-PL" dirty="0"/>
        </a:p>
      </dgm:t>
    </dgm:pt>
    <dgm:pt modelId="{ACA69BDD-219C-42FB-8BA2-30DD32BA7709}" type="parTrans" cxnId="{E08188DB-E195-4DA8-ABD5-3F9B20833B84}">
      <dgm:prSet/>
      <dgm:spPr/>
      <dgm:t>
        <a:bodyPr/>
        <a:lstStyle/>
        <a:p>
          <a:endParaRPr lang="pl-PL"/>
        </a:p>
      </dgm:t>
    </dgm:pt>
    <dgm:pt modelId="{BE425505-1BCD-4996-9C94-C0E9F2BC9130}" type="sibTrans" cxnId="{E08188DB-E195-4DA8-ABD5-3F9B20833B84}">
      <dgm:prSet/>
      <dgm:spPr/>
      <dgm:t>
        <a:bodyPr/>
        <a:lstStyle/>
        <a:p>
          <a:endParaRPr lang="pl-PL"/>
        </a:p>
      </dgm:t>
    </dgm:pt>
    <dgm:pt modelId="{D075C8C8-3562-4ED0-A600-C9763F2D28CC}" type="pres">
      <dgm:prSet presAssocID="{77601FD1-7ED8-487D-ACDD-F1533906F7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C5D923-2553-496A-8B4B-6C5E670FB932}" type="pres">
      <dgm:prSet presAssocID="{77265A39-1B42-4409-915E-21E89E4FA102}" presName="composite" presStyleCnt="0"/>
      <dgm:spPr/>
    </dgm:pt>
    <dgm:pt modelId="{F1656099-4350-4C30-81E5-EFFB5D421593}" type="pres">
      <dgm:prSet presAssocID="{77265A39-1B42-4409-915E-21E89E4FA102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13D94C-D4B0-42FF-9A15-7E3585450910}" type="pres">
      <dgm:prSet presAssocID="{77265A39-1B42-4409-915E-21E89E4FA102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15FE3-C97B-424A-9072-6CCD7C95B69A}" type="pres">
      <dgm:prSet presAssocID="{8EADF6C0-28F6-459A-8783-566FD72FFD22}" presName="sibTrans" presStyleCnt="0"/>
      <dgm:spPr/>
    </dgm:pt>
    <dgm:pt modelId="{63093909-4710-44A1-BF1B-C569C85D8EC4}" type="pres">
      <dgm:prSet presAssocID="{29F20AFB-7AC7-464E-AF6B-81C6DCE39A00}" presName="composite" presStyleCnt="0"/>
      <dgm:spPr/>
    </dgm:pt>
    <dgm:pt modelId="{50C19DEB-1632-47DC-908D-63E3E61348E1}" type="pres">
      <dgm:prSet presAssocID="{29F20AFB-7AC7-464E-AF6B-81C6DCE39A00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6D79D9-A299-421E-8376-5CF5527E6F83}" type="pres">
      <dgm:prSet presAssocID="{29F20AFB-7AC7-464E-AF6B-81C6DCE39A00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369852-4A64-4F96-8622-F95929A220BE}" type="presOf" srcId="{29F20AFB-7AC7-464E-AF6B-81C6DCE39A00}" destId="{226D79D9-A299-421E-8376-5CF5527E6F83}" srcOrd="0" destOrd="0" presId="urn:microsoft.com/office/officeart/2008/layout/BendingPictureCaptionList"/>
    <dgm:cxn modelId="{44815C21-8D32-41A1-A7BB-C762EC669DCF}" srcId="{77601FD1-7ED8-487D-ACDD-F1533906F781}" destId="{77265A39-1B42-4409-915E-21E89E4FA102}" srcOrd="0" destOrd="0" parTransId="{431843EF-4842-4EA2-8713-1BF157AF2193}" sibTransId="{8EADF6C0-28F6-459A-8783-566FD72FFD22}"/>
    <dgm:cxn modelId="{582B4EB5-30B0-44C9-B051-97CE05490C72}" type="presOf" srcId="{77601FD1-7ED8-487D-ACDD-F1533906F781}" destId="{D075C8C8-3562-4ED0-A600-C9763F2D28CC}" srcOrd="0" destOrd="0" presId="urn:microsoft.com/office/officeart/2008/layout/BendingPictureCaptionList"/>
    <dgm:cxn modelId="{E08188DB-E195-4DA8-ABD5-3F9B20833B84}" srcId="{77601FD1-7ED8-487D-ACDD-F1533906F781}" destId="{29F20AFB-7AC7-464E-AF6B-81C6DCE39A00}" srcOrd="1" destOrd="0" parTransId="{ACA69BDD-219C-42FB-8BA2-30DD32BA7709}" sibTransId="{BE425505-1BCD-4996-9C94-C0E9F2BC9130}"/>
    <dgm:cxn modelId="{2AE06ACB-F5AD-4C3E-BA49-08E7F903F73F}" type="presOf" srcId="{77265A39-1B42-4409-915E-21E89E4FA102}" destId="{9E13D94C-D4B0-42FF-9A15-7E3585450910}" srcOrd="0" destOrd="0" presId="urn:microsoft.com/office/officeart/2008/layout/BendingPictureCaptionList"/>
    <dgm:cxn modelId="{8875C8F2-DA46-4E44-9CBA-126B8BF74D93}" type="presParOf" srcId="{D075C8C8-3562-4ED0-A600-C9763F2D28CC}" destId="{35C5D923-2553-496A-8B4B-6C5E670FB932}" srcOrd="0" destOrd="0" presId="urn:microsoft.com/office/officeart/2008/layout/BendingPictureCaptionList"/>
    <dgm:cxn modelId="{DA6EAB42-2893-4308-B265-453391D237EA}" type="presParOf" srcId="{35C5D923-2553-496A-8B4B-6C5E670FB932}" destId="{F1656099-4350-4C30-81E5-EFFB5D421593}" srcOrd="0" destOrd="0" presId="urn:microsoft.com/office/officeart/2008/layout/BendingPictureCaptionList"/>
    <dgm:cxn modelId="{57E564DD-ED8A-4820-939C-4E0BD92CBEE3}" type="presParOf" srcId="{35C5D923-2553-496A-8B4B-6C5E670FB932}" destId="{9E13D94C-D4B0-42FF-9A15-7E3585450910}" srcOrd="1" destOrd="0" presId="urn:microsoft.com/office/officeart/2008/layout/BendingPictureCaptionList"/>
    <dgm:cxn modelId="{D63E3AAD-1A86-4BEF-A587-1B2A5CAD18D1}" type="presParOf" srcId="{D075C8C8-3562-4ED0-A600-C9763F2D28CC}" destId="{64E15FE3-C97B-424A-9072-6CCD7C95B69A}" srcOrd="1" destOrd="0" presId="urn:microsoft.com/office/officeart/2008/layout/BendingPictureCaptionList"/>
    <dgm:cxn modelId="{39E9CA49-8752-4A89-960D-4EBB456A655E}" type="presParOf" srcId="{D075C8C8-3562-4ED0-A600-C9763F2D28CC}" destId="{63093909-4710-44A1-BF1B-C569C85D8EC4}" srcOrd="2" destOrd="0" presId="urn:microsoft.com/office/officeart/2008/layout/BendingPictureCaptionList"/>
    <dgm:cxn modelId="{37B710AA-4340-4521-B0E5-8D6BB6FDBF40}" type="presParOf" srcId="{63093909-4710-44A1-BF1B-C569C85D8EC4}" destId="{50C19DEB-1632-47DC-908D-63E3E61348E1}" srcOrd="0" destOrd="0" presId="urn:microsoft.com/office/officeart/2008/layout/BendingPictureCaptionList"/>
    <dgm:cxn modelId="{EBF37CAF-4531-414F-902C-46BB7C0027F4}" type="presParOf" srcId="{63093909-4710-44A1-BF1B-C569C85D8EC4}" destId="{226D79D9-A299-421E-8376-5CF5527E6F8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D7F9C7-F831-45C5-BFB0-9D5332B173B1}" type="doc">
      <dgm:prSet loTypeId="urn:microsoft.com/office/officeart/2005/8/layout/equation2" loCatId="relationship" qsTypeId="urn:microsoft.com/office/officeart/2005/8/quickstyle/3d6" qsCatId="3D" csTypeId="urn:microsoft.com/office/officeart/2005/8/colors/colorful1" csCatId="colorful" phldr="1"/>
      <dgm:spPr/>
    </dgm:pt>
    <dgm:pt modelId="{9169B041-1E61-4A1A-A391-6BF1D0AA9C17}">
      <dgm:prSet phldrT="[Tekst]"/>
      <dgm:spPr/>
      <dgm:t>
        <a:bodyPr/>
        <a:lstStyle/>
        <a:p>
          <a:r>
            <a:rPr lang="en-US" dirty="0" smtClean="0"/>
            <a:t>ITS-NTIA</a:t>
          </a:r>
          <a:endParaRPr lang="pl-PL" dirty="0"/>
        </a:p>
      </dgm:t>
    </dgm:pt>
    <dgm:pt modelId="{D1D8215F-D5AC-410A-95C7-B484CE49FD6F}" type="parTrans" cxnId="{1B161AD6-8711-40EB-88CD-03B671EE092B}">
      <dgm:prSet/>
      <dgm:spPr/>
      <dgm:t>
        <a:bodyPr/>
        <a:lstStyle/>
        <a:p>
          <a:endParaRPr lang="pl-PL"/>
        </a:p>
      </dgm:t>
    </dgm:pt>
    <dgm:pt modelId="{22EEFA73-3DB0-41F9-9062-D81BF4B91C28}" type="sibTrans" cxnId="{1B161AD6-8711-40EB-88CD-03B671EE092B}">
      <dgm:prSet/>
      <dgm:spPr/>
      <dgm:t>
        <a:bodyPr/>
        <a:lstStyle/>
        <a:p>
          <a:endParaRPr lang="pl-PL"/>
        </a:p>
      </dgm:t>
    </dgm:pt>
    <dgm:pt modelId="{F950C61B-74CB-4D37-89D0-2BB1C405762E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6F8B59AD-DF93-41B6-8DAD-E19D01F09F79}" type="parTrans" cxnId="{B1BB09E4-0654-46EF-B28C-9F6330C09F58}">
      <dgm:prSet/>
      <dgm:spPr/>
      <dgm:t>
        <a:bodyPr/>
        <a:lstStyle/>
        <a:p>
          <a:endParaRPr lang="pl-PL"/>
        </a:p>
      </dgm:t>
    </dgm:pt>
    <dgm:pt modelId="{C6B200EC-C462-40D4-96F1-8BEBEC761C12}" type="sibTrans" cxnId="{B1BB09E4-0654-46EF-B28C-9F6330C09F58}">
      <dgm:prSet/>
      <dgm:spPr/>
      <dgm:t>
        <a:bodyPr/>
        <a:lstStyle/>
        <a:p>
          <a:endParaRPr lang="pl-PL"/>
        </a:p>
      </dgm:t>
    </dgm:pt>
    <dgm:pt modelId="{9DE33BA3-6344-4207-88AC-110953DBF4A8}">
      <dgm:prSet phldrT="[Tekst]"/>
      <dgm:spPr/>
      <dgm:t>
        <a:bodyPr/>
        <a:lstStyle/>
        <a:p>
          <a:r>
            <a:rPr lang="en-US" dirty="0" smtClean="0"/>
            <a:t>QART</a:t>
          </a:r>
          <a:endParaRPr lang="pl-PL" dirty="0"/>
        </a:p>
      </dgm:t>
    </dgm:pt>
    <dgm:pt modelId="{3C0BD128-244D-4220-9708-67EABF810924}" type="parTrans" cxnId="{8AF56F11-ADC1-44A1-9678-4472EDE00864}">
      <dgm:prSet/>
      <dgm:spPr/>
      <dgm:t>
        <a:bodyPr/>
        <a:lstStyle/>
        <a:p>
          <a:endParaRPr lang="pl-PL"/>
        </a:p>
      </dgm:t>
    </dgm:pt>
    <dgm:pt modelId="{46BCE4F5-5AFC-4A83-BE2C-87DD3AFDF193}" type="sibTrans" cxnId="{8AF56F11-ADC1-44A1-9678-4472EDE00864}">
      <dgm:prSet/>
      <dgm:spPr/>
      <dgm:t>
        <a:bodyPr/>
        <a:lstStyle/>
        <a:p>
          <a:endParaRPr lang="pl-PL"/>
        </a:p>
      </dgm:t>
    </dgm:pt>
    <dgm:pt modelId="{6ACE7282-3C39-45F2-8FF8-1A29B7A8E3E2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2602108F-3204-419F-875F-A6C2E8F11E13}" type="parTrans" cxnId="{EF90DB97-2E51-4E1F-A3BA-D82AB855741C}">
      <dgm:prSet/>
      <dgm:spPr/>
      <dgm:t>
        <a:bodyPr/>
        <a:lstStyle/>
        <a:p>
          <a:endParaRPr lang="pl-PL"/>
        </a:p>
      </dgm:t>
    </dgm:pt>
    <dgm:pt modelId="{F17AAC90-4240-4057-9342-3E560245691E}" type="sibTrans" cxnId="{EF90DB97-2E51-4E1F-A3BA-D82AB855741C}">
      <dgm:prSet/>
      <dgm:spPr/>
      <dgm:t>
        <a:bodyPr/>
        <a:lstStyle/>
        <a:p>
          <a:endParaRPr lang="pl-PL"/>
        </a:p>
      </dgm:t>
    </dgm:pt>
    <dgm:pt modelId="{DBF07861-342E-4F53-B13E-C193D1920BAC}" type="pres">
      <dgm:prSet presAssocID="{CED7F9C7-F831-45C5-BFB0-9D5332B173B1}" presName="Name0" presStyleCnt="0">
        <dgm:presLayoutVars>
          <dgm:dir/>
          <dgm:resizeHandles val="exact"/>
        </dgm:presLayoutVars>
      </dgm:prSet>
      <dgm:spPr/>
    </dgm:pt>
    <dgm:pt modelId="{20F6E338-F115-4325-AE3D-AC7BB544198E}" type="pres">
      <dgm:prSet presAssocID="{CED7F9C7-F831-45C5-BFB0-9D5332B173B1}" presName="vNodes" presStyleCnt="0"/>
      <dgm:spPr/>
    </dgm:pt>
    <dgm:pt modelId="{9BC52696-18A3-450D-BF40-2C14A4EA173F}" type="pres">
      <dgm:prSet presAssocID="{9169B041-1E61-4A1A-A391-6BF1D0AA9C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47AFA8-8A26-43FE-85B3-3A7EE617D9BB}" type="pres">
      <dgm:prSet presAssocID="{22EEFA73-3DB0-41F9-9062-D81BF4B91C28}" presName="spacerT" presStyleCnt="0"/>
      <dgm:spPr/>
    </dgm:pt>
    <dgm:pt modelId="{45411E90-08CF-4AC0-A0E0-8EC3A3ADA0A6}" type="pres">
      <dgm:prSet presAssocID="{22EEFA73-3DB0-41F9-9062-D81BF4B91C28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83A7B98-A187-4724-BEF8-48A4D3172306}" type="pres">
      <dgm:prSet presAssocID="{22EEFA73-3DB0-41F9-9062-D81BF4B91C28}" presName="spacerB" presStyleCnt="0"/>
      <dgm:spPr/>
    </dgm:pt>
    <dgm:pt modelId="{B2AC6E8C-41B1-4485-96FB-D36C5DCAF727}" type="pres">
      <dgm:prSet presAssocID="{6ACE7282-3C39-45F2-8FF8-1A29B7A8E3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1B0B47-5CFD-4AC1-BDB8-D20F6C7D242D}" type="pres">
      <dgm:prSet presAssocID="{F17AAC90-4240-4057-9342-3E560245691E}" presName="spacerT" presStyleCnt="0"/>
      <dgm:spPr/>
    </dgm:pt>
    <dgm:pt modelId="{CDE06077-D771-49BE-9B8F-AF3CADEA0958}" type="pres">
      <dgm:prSet presAssocID="{F17AAC90-4240-4057-9342-3E560245691E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30FD2F7-B5A1-4E26-9207-56269F021D5A}" type="pres">
      <dgm:prSet presAssocID="{F17AAC90-4240-4057-9342-3E560245691E}" presName="spacerB" presStyleCnt="0"/>
      <dgm:spPr/>
    </dgm:pt>
    <dgm:pt modelId="{41323091-2510-48F9-B156-42F1F223F247}" type="pres">
      <dgm:prSet presAssocID="{F950C61B-74CB-4D37-89D0-2BB1C40576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FC547F-7700-4B70-9157-6B1620151CC9}" type="pres">
      <dgm:prSet presAssocID="{CED7F9C7-F831-45C5-BFB0-9D5332B173B1}" presName="sibTransLast" presStyleLbl="sibTrans2D1" presStyleIdx="2" presStyleCnt="3"/>
      <dgm:spPr/>
      <dgm:t>
        <a:bodyPr/>
        <a:lstStyle/>
        <a:p>
          <a:endParaRPr lang="pl-PL"/>
        </a:p>
      </dgm:t>
    </dgm:pt>
    <dgm:pt modelId="{430E7712-478C-4E46-868F-D8B7801293D6}" type="pres">
      <dgm:prSet presAssocID="{CED7F9C7-F831-45C5-BFB0-9D5332B173B1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1F31C6B-D8AE-4A23-9776-50077DA5ED89}" type="pres">
      <dgm:prSet presAssocID="{CED7F9C7-F831-45C5-BFB0-9D5332B173B1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F07C87-A057-4CB3-9DFE-BA581EE79170}" type="presOf" srcId="{C6B200EC-C462-40D4-96F1-8BEBEC761C12}" destId="{FFFC547F-7700-4B70-9157-6B1620151CC9}" srcOrd="0" destOrd="0" presId="urn:microsoft.com/office/officeart/2005/8/layout/equation2"/>
    <dgm:cxn modelId="{FDB0360E-71E8-4D9D-8321-A28959EE174F}" type="presOf" srcId="{9169B041-1E61-4A1A-A391-6BF1D0AA9C17}" destId="{9BC52696-18A3-450D-BF40-2C14A4EA173F}" srcOrd="0" destOrd="0" presId="urn:microsoft.com/office/officeart/2005/8/layout/equation2"/>
    <dgm:cxn modelId="{EF90DB97-2E51-4E1F-A3BA-D82AB855741C}" srcId="{CED7F9C7-F831-45C5-BFB0-9D5332B173B1}" destId="{6ACE7282-3C39-45F2-8FF8-1A29B7A8E3E2}" srcOrd="1" destOrd="0" parTransId="{2602108F-3204-419F-875F-A6C2E8F11E13}" sibTransId="{F17AAC90-4240-4057-9342-3E560245691E}"/>
    <dgm:cxn modelId="{B495D321-191B-4B1B-B98D-5C8DCCDE66EA}" type="presOf" srcId="{CED7F9C7-F831-45C5-BFB0-9D5332B173B1}" destId="{DBF07861-342E-4F53-B13E-C193D1920BAC}" srcOrd="0" destOrd="0" presId="urn:microsoft.com/office/officeart/2005/8/layout/equation2"/>
    <dgm:cxn modelId="{B1BB09E4-0654-46EF-B28C-9F6330C09F58}" srcId="{CED7F9C7-F831-45C5-BFB0-9D5332B173B1}" destId="{F950C61B-74CB-4D37-89D0-2BB1C405762E}" srcOrd="2" destOrd="0" parTransId="{6F8B59AD-DF93-41B6-8DAD-E19D01F09F79}" sibTransId="{C6B200EC-C462-40D4-96F1-8BEBEC761C12}"/>
    <dgm:cxn modelId="{8AF56F11-ADC1-44A1-9678-4472EDE00864}" srcId="{CED7F9C7-F831-45C5-BFB0-9D5332B173B1}" destId="{9DE33BA3-6344-4207-88AC-110953DBF4A8}" srcOrd="3" destOrd="0" parTransId="{3C0BD128-244D-4220-9708-67EABF810924}" sibTransId="{46BCE4F5-5AFC-4A83-BE2C-87DD3AFDF193}"/>
    <dgm:cxn modelId="{CD6C268B-AE93-4B23-8B02-8E2101B7F7BA}" type="presOf" srcId="{C6B200EC-C462-40D4-96F1-8BEBEC761C12}" destId="{430E7712-478C-4E46-868F-D8B7801293D6}" srcOrd="1" destOrd="0" presId="urn:microsoft.com/office/officeart/2005/8/layout/equation2"/>
    <dgm:cxn modelId="{15DA1C12-C1F3-4DF0-B28F-5AFB06A9A68B}" type="presOf" srcId="{F17AAC90-4240-4057-9342-3E560245691E}" destId="{CDE06077-D771-49BE-9B8F-AF3CADEA0958}" srcOrd="0" destOrd="0" presId="urn:microsoft.com/office/officeart/2005/8/layout/equation2"/>
    <dgm:cxn modelId="{679ED125-B231-436F-9C04-756312CC80A7}" type="presOf" srcId="{6ACE7282-3C39-45F2-8FF8-1A29B7A8E3E2}" destId="{B2AC6E8C-41B1-4485-96FB-D36C5DCAF727}" srcOrd="0" destOrd="0" presId="urn:microsoft.com/office/officeart/2005/8/layout/equation2"/>
    <dgm:cxn modelId="{FB8D76F9-1205-46D2-9514-405313F00A38}" type="presOf" srcId="{22EEFA73-3DB0-41F9-9062-D81BF4B91C28}" destId="{45411E90-08CF-4AC0-A0E0-8EC3A3ADA0A6}" srcOrd="0" destOrd="0" presId="urn:microsoft.com/office/officeart/2005/8/layout/equation2"/>
    <dgm:cxn modelId="{1B161AD6-8711-40EB-88CD-03B671EE092B}" srcId="{CED7F9C7-F831-45C5-BFB0-9D5332B173B1}" destId="{9169B041-1E61-4A1A-A391-6BF1D0AA9C17}" srcOrd="0" destOrd="0" parTransId="{D1D8215F-D5AC-410A-95C7-B484CE49FD6F}" sibTransId="{22EEFA73-3DB0-41F9-9062-D81BF4B91C28}"/>
    <dgm:cxn modelId="{E67C2D89-5725-4E88-B906-25AB4580692A}" type="presOf" srcId="{9DE33BA3-6344-4207-88AC-110953DBF4A8}" destId="{D1F31C6B-D8AE-4A23-9776-50077DA5ED89}" srcOrd="0" destOrd="0" presId="urn:microsoft.com/office/officeart/2005/8/layout/equation2"/>
    <dgm:cxn modelId="{18341543-A513-4495-8DA5-5BCC0550FC98}" type="presOf" srcId="{F950C61B-74CB-4D37-89D0-2BB1C405762E}" destId="{41323091-2510-48F9-B156-42F1F223F247}" srcOrd="0" destOrd="0" presId="urn:microsoft.com/office/officeart/2005/8/layout/equation2"/>
    <dgm:cxn modelId="{FA3C0E0D-3717-490B-A389-C7668D1C4E22}" type="presParOf" srcId="{DBF07861-342E-4F53-B13E-C193D1920BAC}" destId="{20F6E338-F115-4325-AE3D-AC7BB544198E}" srcOrd="0" destOrd="0" presId="urn:microsoft.com/office/officeart/2005/8/layout/equation2"/>
    <dgm:cxn modelId="{385D0102-C773-49E6-BEFE-306ED2C61A79}" type="presParOf" srcId="{20F6E338-F115-4325-AE3D-AC7BB544198E}" destId="{9BC52696-18A3-450D-BF40-2C14A4EA173F}" srcOrd="0" destOrd="0" presId="urn:microsoft.com/office/officeart/2005/8/layout/equation2"/>
    <dgm:cxn modelId="{1335B5C0-5D94-40FE-AF5A-C79AFD5F3D21}" type="presParOf" srcId="{20F6E338-F115-4325-AE3D-AC7BB544198E}" destId="{0347AFA8-8A26-43FE-85B3-3A7EE617D9BB}" srcOrd="1" destOrd="0" presId="urn:microsoft.com/office/officeart/2005/8/layout/equation2"/>
    <dgm:cxn modelId="{BB6274A9-43DD-426F-AEF5-02E24F87E861}" type="presParOf" srcId="{20F6E338-F115-4325-AE3D-AC7BB544198E}" destId="{45411E90-08CF-4AC0-A0E0-8EC3A3ADA0A6}" srcOrd="2" destOrd="0" presId="urn:microsoft.com/office/officeart/2005/8/layout/equation2"/>
    <dgm:cxn modelId="{7897CA30-81AC-4E48-A89E-5FF873EF7441}" type="presParOf" srcId="{20F6E338-F115-4325-AE3D-AC7BB544198E}" destId="{383A7B98-A187-4724-BEF8-48A4D3172306}" srcOrd="3" destOrd="0" presId="urn:microsoft.com/office/officeart/2005/8/layout/equation2"/>
    <dgm:cxn modelId="{FA53E665-86C0-483E-BF98-F9B782D1A08B}" type="presParOf" srcId="{20F6E338-F115-4325-AE3D-AC7BB544198E}" destId="{B2AC6E8C-41B1-4485-96FB-D36C5DCAF727}" srcOrd="4" destOrd="0" presId="urn:microsoft.com/office/officeart/2005/8/layout/equation2"/>
    <dgm:cxn modelId="{33A8F636-E007-401B-94A1-189D80ACF4D7}" type="presParOf" srcId="{20F6E338-F115-4325-AE3D-AC7BB544198E}" destId="{F71B0B47-5CFD-4AC1-BDB8-D20F6C7D242D}" srcOrd="5" destOrd="0" presId="urn:microsoft.com/office/officeart/2005/8/layout/equation2"/>
    <dgm:cxn modelId="{2146770B-4316-4F11-A4C6-92967DA0DD81}" type="presParOf" srcId="{20F6E338-F115-4325-AE3D-AC7BB544198E}" destId="{CDE06077-D771-49BE-9B8F-AF3CADEA0958}" srcOrd="6" destOrd="0" presId="urn:microsoft.com/office/officeart/2005/8/layout/equation2"/>
    <dgm:cxn modelId="{A4E69894-6BE0-4A5D-B66E-A9D346BA46B7}" type="presParOf" srcId="{20F6E338-F115-4325-AE3D-AC7BB544198E}" destId="{630FD2F7-B5A1-4E26-9207-56269F021D5A}" srcOrd="7" destOrd="0" presId="urn:microsoft.com/office/officeart/2005/8/layout/equation2"/>
    <dgm:cxn modelId="{AD8A0CDA-124C-46C9-BE9F-ABB80057D79F}" type="presParOf" srcId="{20F6E338-F115-4325-AE3D-AC7BB544198E}" destId="{41323091-2510-48F9-B156-42F1F223F247}" srcOrd="8" destOrd="0" presId="urn:microsoft.com/office/officeart/2005/8/layout/equation2"/>
    <dgm:cxn modelId="{36B10214-E81A-4F1C-B7A4-4F7719E78698}" type="presParOf" srcId="{DBF07861-342E-4F53-B13E-C193D1920BAC}" destId="{FFFC547F-7700-4B70-9157-6B1620151CC9}" srcOrd="1" destOrd="0" presId="urn:microsoft.com/office/officeart/2005/8/layout/equation2"/>
    <dgm:cxn modelId="{8DC6D08B-6055-463E-BFA0-1ADEFFE04CD6}" type="presParOf" srcId="{FFFC547F-7700-4B70-9157-6B1620151CC9}" destId="{430E7712-478C-4E46-868F-D8B7801293D6}" srcOrd="0" destOrd="0" presId="urn:microsoft.com/office/officeart/2005/8/layout/equation2"/>
    <dgm:cxn modelId="{BDFB7D10-4E34-45BE-A100-5B481983F194}" type="presParOf" srcId="{DBF07861-342E-4F53-B13E-C193D1920BAC}" destId="{D1F31C6B-D8AE-4A23-9776-50077DA5ED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08088-E73E-48DE-82E6-B3882961E6C7}">
      <dsp:nvSpPr>
        <dsp:cNvPr id="0" name=""/>
        <dsp:cNvSpPr/>
      </dsp:nvSpPr>
      <dsp:spPr>
        <a:xfrm>
          <a:off x="0" y="0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QART</a:t>
          </a:r>
          <a:r>
            <a:rPr lang="pl-PL" sz="3300" kern="1200" dirty="0" smtClean="0"/>
            <a:t> </a:t>
          </a:r>
          <a:r>
            <a:rPr lang="en-US" sz="3300" kern="1200" dirty="0" smtClean="0"/>
            <a:t> objectives</a:t>
          </a:r>
          <a:endParaRPr lang="pl-PL" sz="3300" kern="1200" dirty="0"/>
        </a:p>
      </dsp:txBody>
      <dsp:txXfrm>
        <a:off x="25460" y="25460"/>
        <a:ext cx="4962601" cy="818363"/>
      </dsp:txXfrm>
    </dsp:sp>
    <dsp:sp modelId="{5CC8D38E-29C4-4123-ABF3-B4F5248A9EDF}">
      <dsp:nvSpPr>
        <dsp:cNvPr id="0" name=""/>
        <dsp:cNvSpPr/>
      </dsp:nvSpPr>
      <dsp:spPr>
        <a:xfrm>
          <a:off x="500329" y="102733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Organizations</a:t>
          </a:r>
          <a:endParaRPr lang="pl-PL" sz="3300" kern="1200" dirty="0"/>
        </a:p>
      </dsp:txBody>
      <dsp:txXfrm>
        <a:off x="525789" y="1052794"/>
        <a:ext cx="4857796" cy="818363"/>
      </dsp:txXfrm>
    </dsp:sp>
    <dsp:sp modelId="{CFB71EFD-818D-4AD9-991E-7E655D4711FE}">
      <dsp:nvSpPr>
        <dsp:cNvPr id="0" name=""/>
        <dsp:cNvSpPr/>
      </dsp:nvSpPr>
      <dsp:spPr>
        <a:xfrm>
          <a:off x="993190" y="2054669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Reports/plans/next steps</a:t>
          </a:r>
          <a:endParaRPr lang="pl-PL" sz="3300" kern="1200" dirty="0"/>
        </a:p>
      </dsp:txBody>
      <dsp:txXfrm>
        <a:off x="1018650" y="2080129"/>
        <a:ext cx="4865264" cy="818363"/>
      </dsp:txXfrm>
    </dsp:sp>
    <dsp:sp modelId="{7B402C1E-40CB-4E54-A0D0-EDC3F084510B}">
      <dsp:nvSpPr>
        <dsp:cNvPr id="0" name=""/>
        <dsp:cNvSpPr/>
      </dsp:nvSpPr>
      <dsp:spPr>
        <a:xfrm>
          <a:off x="1493519" y="308200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Action points</a:t>
          </a:r>
          <a:endParaRPr lang="pl-PL" sz="3300" kern="1200" dirty="0"/>
        </a:p>
      </dsp:txBody>
      <dsp:txXfrm>
        <a:off x="1518979" y="3107464"/>
        <a:ext cx="4857796" cy="818363"/>
      </dsp:txXfrm>
    </dsp:sp>
    <dsp:sp modelId="{FB9C5F49-1C53-496D-BE65-AC6396725D8D}">
      <dsp:nvSpPr>
        <dsp:cNvPr id="0" name=""/>
        <dsp:cNvSpPr/>
      </dsp:nvSpPr>
      <dsp:spPr>
        <a:xfrm>
          <a:off x="5409045" y="665792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5536178" y="665792"/>
        <a:ext cx="310768" cy="425188"/>
      </dsp:txXfrm>
    </dsp:sp>
    <dsp:sp modelId="{02368425-0E58-436E-B951-51DFF30EE878}">
      <dsp:nvSpPr>
        <dsp:cNvPr id="0" name=""/>
        <dsp:cNvSpPr/>
      </dsp:nvSpPr>
      <dsp:spPr>
        <a:xfrm>
          <a:off x="5909375" y="1693126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036508" y="1693126"/>
        <a:ext cx="310768" cy="425188"/>
      </dsp:txXfrm>
    </dsp:sp>
    <dsp:sp modelId="{BB884B5E-3C0F-4906-B0EB-BFDC360FD1CF}">
      <dsp:nvSpPr>
        <dsp:cNvPr id="0" name=""/>
        <dsp:cNvSpPr/>
      </dsp:nvSpPr>
      <dsp:spPr>
        <a:xfrm>
          <a:off x="6402236" y="2720461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529369" y="2720461"/>
        <a:ext cx="310768" cy="425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55F2-611E-43F5-A5DD-E514329B8B8E}">
      <dsp:nvSpPr>
        <dsp:cNvPr id="0" name=""/>
        <dsp:cNvSpPr/>
      </dsp:nvSpPr>
      <dsp:spPr>
        <a:xfrm>
          <a:off x="0" y="0"/>
          <a:ext cx="7467600" cy="1778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A2B97-6B1C-440B-8EAF-49A83DCE1B68}">
      <dsp:nvSpPr>
        <dsp:cNvPr id="0" name=""/>
        <dsp:cNvSpPr/>
      </dsp:nvSpPr>
      <dsp:spPr>
        <a:xfrm>
          <a:off x="224028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437C9F-6F9A-4AAB-AFEF-45FB6EED80B5}">
      <dsp:nvSpPr>
        <dsp:cNvPr id="0" name=""/>
        <dsp:cNvSpPr/>
      </dsp:nvSpPr>
      <dsp:spPr>
        <a:xfrm rot="10800000">
          <a:off x="224028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240p,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low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92D050"/>
              </a:solidFill>
            </a:rPr>
            <a:t>good</a:t>
          </a:r>
          <a:endParaRPr lang="pl-PL" sz="1800" b="1" kern="1200" dirty="0">
            <a:solidFill>
              <a:srgbClr val="92D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FF0000"/>
            </a:solidFill>
          </a:endParaRPr>
        </a:p>
      </dsp:txBody>
      <dsp:txXfrm rot="10800000">
        <a:off x="290862" y="1778079"/>
        <a:ext cx="2059939" cy="2106374"/>
      </dsp:txXfrm>
    </dsp:sp>
    <dsp:sp modelId="{CEEAC143-518F-49A5-9BBE-F91DEE6B9214}">
      <dsp:nvSpPr>
        <dsp:cNvPr id="0" name=""/>
        <dsp:cNvSpPr/>
      </dsp:nvSpPr>
      <dsp:spPr>
        <a:xfrm>
          <a:off x="2636996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381A68-E8F9-4811-A60E-B5EB70304D8F}">
      <dsp:nvSpPr>
        <dsp:cNvPr id="0" name=""/>
        <dsp:cNvSpPr/>
      </dsp:nvSpPr>
      <dsp:spPr>
        <a:xfrm rot="10800000">
          <a:off x="2636996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high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2703830" y="1778079"/>
        <a:ext cx="2059939" cy="2106374"/>
      </dsp:txXfrm>
    </dsp:sp>
    <dsp:sp modelId="{2828F9D4-E490-4F69-88AA-68ABB84B0BB3}">
      <dsp:nvSpPr>
        <dsp:cNvPr id="0" name=""/>
        <dsp:cNvSpPr/>
      </dsp:nvSpPr>
      <dsp:spPr>
        <a:xfrm>
          <a:off x="5049964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2F6B9E-9390-4900-8AFD-6BCA46DD669C}">
      <dsp:nvSpPr>
        <dsp:cNvPr id="0" name=""/>
        <dsp:cNvSpPr/>
      </dsp:nvSpPr>
      <dsp:spPr>
        <a:xfrm rot="10800000">
          <a:off x="5049964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1 BPP,</a:t>
          </a:r>
          <a:r>
            <a:rPr lang="en-US" sz="2300" kern="1200" smtClean="0"/>
            <a:t/>
          </a:r>
          <a:br>
            <a:rPr lang="en-US" sz="2300" kern="1200" smtClean="0"/>
          </a:br>
          <a:r>
            <a:rPr lang="en-US" sz="2300" kern="1200" smtClean="0"/>
            <a:t>low </a:t>
          </a:r>
          <a:r>
            <a:rPr lang="en-US" sz="2300" kern="1200" dirty="0" smtClean="0"/>
            <a:t>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5116798" y="1778079"/>
        <a:ext cx="2059939" cy="2106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2267-EA16-4039-9A34-B3962A055B0F}">
      <dsp:nvSpPr>
        <dsp:cNvPr id="0" name=""/>
        <dsp:cNvSpPr/>
      </dsp:nvSpPr>
      <dsp:spPr>
        <a:xfrm rot="5400000">
          <a:off x="189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A1C94-B4B7-4918-B0CB-79A3588AE988}">
      <dsp:nvSpPr>
        <dsp:cNvPr id="0" name=""/>
        <dsp:cNvSpPr/>
      </dsp:nvSpPr>
      <dsp:spPr>
        <a:xfrm rot="16200000">
          <a:off x="2539920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2666608"/>
            <a:satOff val="3643"/>
            <a:lumOff val="2353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2B01E-B681-4D22-A5A0-3C480637AB5E}">
      <dsp:nvSpPr>
        <dsp:cNvPr id="0" name=""/>
        <dsp:cNvSpPr/>
      </dsp:nvSpPr>
      <dsp:spPr>
        <a:xfrm>
          <a:off x="2831713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 work</a:t>
          </a:r>
          <a:endParaRPr lang="pl-PL" sz="1800" kern="1200" dirty="0"/>
        </a:p>
      </dsp:txBody>
      <dsp:txXfrm>
        <a:off x="2831713" y="2800571"/>
        <a:ext cx="1873620" cy="493690"/>
      </dsp:txXfrm>
    </dsp:sp>
    <dsp:sp modelId="{2743C30B-285A-41B2-BA55-DBC810770ACA}">
      <dsp:nvSpPr>
        <dsp:cNvPr id="0" name=""/>
        <dsp:cNvSpPr/>
      </dsp:nvSpPr>
      <dsp:spPr>
        <a:xfrm rot="5400000">
          <a:off x="2460763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5333217"/>
            <a:satOff val="7287"/>
            <a:lumOff val="4706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17F63-8CC6-46D1-9027-728D2DAF2567}">
      <dsp:nvSpPr>
        <dsp:cNvPr id="0" name=""/>
        <dsp:cNvSpPr/>
      </dsp:nvSpPr>
      <dsp:spPr>
        <a:xfrm rot="16200000">
          <a:off x="4999747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7999825"/>
            <a:satOff val="10930"/>
            <a:lumOff val="7059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9F54-3482-4318-ACDC-8CBE53288AA1}">
      <dsp:nvSpPr>
        <dsp:cNvPr id="0" name=""/>
        <dsp:cNvSpPr/>
      </dsp:nvSpPr>
      <dsp:spPr>
        <a:xfrm>
          <a:off x="5111572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research</a:t>
          </a:r>
          <a:endParaRPr lang="pl-PL" sz="1800" kern="1200" dirty="0"/>
        </a:p>
      </dsp:txBody>
      <dsp:txXfrm>
        <a:off x="5111572" y="2800571"/>
        <a:ext cx="1873620" cy="493690"/>
      </dsp:txXfrm>
    </dsp:sp>
    <dsp:sp modelId="{CFC0B094-7538-43C0-84CE-2D1723BA3532}">
      <dsp:nvSpPr>
        <dsp:cNvPr id="0" name=""/>
        <dsp:cNvSpPr/>
      </dsp:nvSpPr>
      <dsp:spPr>
        <a:xfrm>
          <a:off x="2771510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ITS-</a:t>
          </a:r>
          <a:br>
            <a:rPr lang="en-US" sz="1800" kern="1200" dirty="0" smtClean="0"/>
          </a:br>
          <a:r>
            <a:rPr lang="en-US" sz="1800" kern="1200" dirty="0" smtClean="0"/>
            <a:t>NTIA</a:t>
          </a:r>
          <a:endParaRPr lang="pl-PL" sz="1800" kern="1200" dirty="0"/>
        </a:p>
      </dsp:txBody>
      <dsp:txXfrm>
        <a:off x="2929390" y="1498428"/>
        <a:ext cx="651891" cy="863974"/>
      </dsp:txXfrm>
    </dsp:sp>
    <dsp:sp modelId="{8FF0ABE0-1A28-46B1-8F8C-744FC5448166}">
      <dsp:nvSpPr>
        <dsp:cNvPr id="0" name=""/>
        <dsp:cNvSpPr/>
      </dsp:nvSpPr>
      <dsp:spPr>
        <a:xfrm>
          <a:off x="3586374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799982"/>
            <a:satOff val="1093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AGH</a:t>
          </a:r>
          <a:endParaRPr lang="pl-PL" sz="1800" kern="1200" dirty="0"/>
        </a:p>
      </dsp:txBody>
      <dsp:txXfrm>
        <a:off x="3907227" y="1498428"/>
        <a:ext cx="651891" cy="863974"/>
      </dsp:txXfrm>
    </dsp:sp>
    <dsp:sp modelId="{441858A5-FCAB-40F0-9EFB-F259F66D8EB4}">
      <dsp:nvSpPr>
        <dsp:cNvPr id="0" name=""/>
        <dsp:cNvSpPr/>
      </dsp:nvSpPr>
      <dsp:spPr>
        <a:xfrm>
          <a:off x="642019" y="962681"/>
          <a:ext cx="727046" cy="727050"/>
        </a:xfrm>
        <a:prstGeom prst="ellipse">
          <a:avLst/>
        </a:prstGeom>
        <a:solidFill>
          <a:schemeClr val="accent3">
            <a:alpha val="50000"/>
            <a:hueOff val="1599965"/>
            <a:satOff val="2186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ITS-</a:t>
          </a:r>
          <a:br>
            <a:rPr lang="en-US" sz="1000" kern="1200" dirty="0" smtClean="0"/>
          </a:br>
          <a:r>
            <a:rPr lang="en-US" sz="1000" kern="1200" dirty="0" smtClean="0"/>
            <a:t>NTIA</a:t>
          </a:r>
          <a:endParaRPr lang="pl-PL" sz="1000" kern="1200" dirty="0"/>
        </a:p>
      </dsp:txBody>
      <dsp:txXfrm>
        <a:off x="748492" y="1069155"/>
        <a:ext cx="514100" cy="514102"/>
      </dsp:txXfrm>
    </dsp:sp>
    <dsp:sp modelId="{BA35976A-32BB-4017-ABEB-FDD170D89932}">
      <dsp:nvSpPr>
        <dsp:cNvPr id="0" name=""/>
        <dsp:cNvSpPr/>
      </dsp:nvSpPr>
      <dsp:spPr>
        <a:xfrm>
          <a:off x="730251" y="1788199"/>
          <a:ext cx="207727" cy="207754"/>
        </a:xfrm>
        <a:prstGeom prst="ellipse">
          <a:avLst/>
        </a:prstGeom>
        <a:solidFill>
          <a:schemeClr val="accent3">
            <a:alpha val="50000"/>
            <a:hueOff val="2399948"/>
            <a:satOff val="3279"/>
            <a:lumOff val="2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6C39C0-EA46-48C7-AA92-643E48F6363B}">
      <dsp:nvSpPr>
        <dsp:cNvPr id="0" name=""/>
        <dsp:cNvSpPr/>
      </dsp:nvSpPr>
      <dsp:spPr>
        <a:xfrm>
          <a:off x="1406755" y="985418"/>
          <a:ext cx="207727" cy="207754"/>
        </a:xfrm>
        <a:prstGeom prst="ellipse">
          <a:avLst/>
        </a:prstGeom>
        <a:solidFill>
          <a:schemeClr val="accent3">
            <a:alpha val="50000"/>
            <a:hueOff val="3199930"/>
            <a:satOff val="4372"/>
            <a:lumOff val="2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F583BF-8C34-4CEF-B027-FABC911B9BA6}">
      <dsp:nvSpPr>
        <dsp:cNvPr id="0" name=""/>
        <dsp:cNvSpPr/>
      </dsp:nvSpPr>
      <dsp:spPr>
        <a:xfrm>
          <a:off x="1406929" y="1201791"/>
          <a:ext cx="727046" cy="727050"/>
        </a:xfrm>
        <a:prstGeom prst="ellipse">
          <a:avLst/>
        </a:prstGeom>
        <a:solidFill>
          <a:schemeClr val="accent3">
            <a:alpha val="50000"/>
            <a:hueOff val="3999912"/>
            <a:satOff val="5465"/>
            <a:lumOff val="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AGH</a:t>
          </a:r>
          <a:endParaRPr lang="pl-PL" sz="1000" kern="1200" dirty="0"/>
        </a:p>
      </dsp:txBody>
      <dsp:txXfrm>
        <a:off x="1513402" y="1308265"/>
        <a:ext cx="514100" cy="514102"/>
      </dsp:txXfrm>
    </dsp:sp>
    <dsp:sp modelId="{5C24688C-D056-4BB6-80E7-0D3198BCB8B2}">
      <dsp:nvSpPr>
        <dsp:cNvPr id="0" name=""/>
        <dsp:cNvSpPr/>
      </dsp:nvSpPr>
      <dsp:spPr>
        <a:xfrm>
          <a:off x="2000759" y="1939844"/>
          <a:ext cx="207727" cy="207754"/>
        </a:xfrm>
        <a:prstGeom prst="ellipse">
          <a:avLst/>
        </a:prstGeom>
        <a:solidFill>
          <a:schemeClr val="accent3">
            <a:alpha val="50000"/>
            <a:hueOff val="4799895"/>
            <a:satOff val="6558"/>
            <a:lumOff val="4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33F76-D2F5-40D9-8E62-146ABA84C63F}">
      <dsp:nvSpPr>
        <dsp:cNvPr id="0" name=""/>
        <dsp:cNvSpPr/>
      </dsp:nvSpPr>
      <dsp:spPr>
        <a:xfrm>
          <a:off x="471634" y="2069301"/>
          <a:ext cx="727046" cy="727050"/>
        </a:xfrm>
        <a:prstGeom prst="ellipse">
          <a:avLst/>
        </a:prstGeom>
        <a:solidFill>
          <a:schemeClr val="accent3">
            <a:alpha val="50000"/>
            <a:hueOff val="5599877"/>
            <a:satOff val="7651"/>
            <a:lumOff val="4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IBBT</a:t>
          </a:r>
          <a:endParaRPr lang="pl-PL" sz="1000" kern="1200" dirty="0"/>
        </a:p>
      </dsp:txBody>
      <dsp:txXfrm>
        <a:off x="578107" y="2175775"/>
        <a:ext cx="514100" cy="514102"/>
      </dsp:txXfrm>
    </dsp:sp>
    <dsp:sp modelId="{F6BA7D94-A343-4ECB-BAA5-D2CA9BACD80F}">
      <dsp:nvSpPr>
        <dsp:cNvPr id="0" name=""/>
        <dsp:cNvSpPr/>
      </dsp:nvSpPr>
      <dsp:spPr>
        <a:xfrm>
          <a:off x="1274928" y="2011357"/>
          <a:ext cx="727046" cy="727050"/>
        </a:xfrm>
        <a:prstGeom prst="ellipse">
          <a:avLst/>
        </a:prstGeom>
        <a:solidFill>
          <a:schemeClr val="accent3">
            <a:alpha val="50000"/>
            <a:hueOff val="6399860"/>
            <a:satOff val="8744"/>
            <a:lumOff val="5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IRCCyN</a:t>
          </a:r>
          <a:endParaRPr lang="pl-PL" sz="1000" kern="1200" dirty="0"/>
        </a:p>
      </dsp:txBody>
      <dsp:txXfrm>
        <a:off x="1381401" y="2117831"/>
        <a:ext cx="514100" cy="514102"/>
      </dsp:txXfrm>
    </dsp:sp>
    <dsp:sp modelId="{FA862E04-5B97-4619-9568-2892C9937731}">
      <dsp:nvSpPr>
        <dsp:cNvPr id="0" name=""/>
        <dsp:cNvSpPr/>
      </dsp:nvSpPr>
      <dsp:spPr>
        <a:xfrm>
          <a:off x="1031248" y="1738690"/>
          <a:ext cx="357096" cy="357015"/>
        </a:xfrm>
        <a:prstGeom prst="ellipse">
          <a:avLst/>
        </a:prstGeom>
        <a:solidFill>
          <a:schemeClr val="accent3">
            <a:alpha val="50000"/>
            <a:hueOff val="7199842"/>
            <a:satOff val="9837"/>
            <a:lumOff val="6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859974-E4C0-4F2C-B7FA-E6E41424706A}">
      <dsp:nvSpPr>
        <dsp:cNvPr id="0" name=""/>
        <dsp:cNvSpPr/>
      </dsp:nvSpPr>
      <dsp:spPr>
        <a:xfrm>
          <a:off x="496992" y="1921324"/>
          <a:ext cx="156143" cy="156045"/>
        </a:xfrm>
        <a:prstGeom prst="ellipse">
          <a:avLst/>
        </a:prstGeom>
        <a:solidFill>
          <a:schemeClr val="accent3">
            <a:alpha val="50000"/>
            <a:hueOff val="7999825"/>
            <a:satOff val="10930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7AE7E5-DA68-4FC3-AF41-A00C5D715407}">
      <dsp:nvSpPr>
        <dsp:cNvPr id="0" name=""/>
        <dsp:cNvSpPr/>
      </dsp:nvSpPr>
      <dsp:spPr>
        <a:xfrm>
          <a:off x="5324398" y="1167067"/>
          <a:ext cx="1441246" cy="1440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VQiPS</a:t>
          </a:r>
          <a:endParaRPr lang="pl-PL" sz="1800" kern="1200" dirty="0"/>
        </a:p>
      </dsp:txBody>
      <dsp:txXfrm>
        <a:off x="5535464" y="1378095"/>
        <a:ext cx="1019114" cy="1018930"/>
      </dsp:txXfrm>
    </dsp:sp>
    <dsp:sp modelId="{1E236E78-AAD8-4A37-BBE5-A2665EEAECC1}">
      <dsp:nvSpPr>
        <dsp:cNvPr id="0" name=""/>
        <dsp:cNvSpPr/>
      </dsp:nvSpPr>
      <dsp:spPr>
        <a:xfrm>
          <a:off x="463737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Initial interest</a:t>
          </a:r>
          <a:endParaRPr lang="pl-PL" sz="1800" kern="1200" dirty="0"/>
        </a:p>
      </dsp:txBody>
      <dsp:txXfrm>
        <a:off x="463737" y="2800571"/>
        <a:ext cx="1873620" cy="49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BCE02-8D80-402B-A2B0-956D71A89B36}">
      <dsp:nvSpPr>
        <dsp:cNvPr id="0" name=""/>
        <dsp:cNvSpPr/>
      </dsp:nvSpPr>
      <dsp:spPr>
        <a:xfrm>
          <a:off x="1458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Carolyn Ford </a:t>
          </a:r>
          <a:r>
            <a:rPr lang="en-US" sz="4600" kern="1200" dirty="0" smtClean="0">
              <a:sym typeface="Wingdings" pitchFamily="2" charset="2"/>
            </a:rPr>
            <a:t></a:t>
          </a:r>
          <a:endParaRPr lang="pl-PL" sz="4600" kern="1200" dirty="0"/>
        </a:p>
      </dsp:txBody>
      <dsp:txXfrm>
        <a:off x="56116" y="1097216"/>
        <a:ext cx="3000968" cy="1756854"/>
      </dsp:txXfrm>
    </dsp:sp>
    <dsp:sp modelId="{E2506F43-E8C2-4855-8C54-E7E04E328114}">
      <dsp:nvSpPr>
        <dsp:cNvPr id="0" name=""/>
        <dsp:cNvSpPr/>
      </dsp:nvSpPr>
      <dsp:spPr>
        <a:xfrm>
          <a:off x="3422771" y="1589968"/>
          <a:ext cx="659380" cy="771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3422771" y="1744238"/>
        <a:ext cx="461566" cy="462810"/>
      </dsp:txXfrm>
    </dsp:sp>
    <dsp:sp modelId="{14418B12-1971-405B-AD16-E966EC7B5D4E}">
      <dsp:nvSpPr>
        <dsp:cNvPr id="0" name=""/>
        <dsp:cNvSpPr/>
      </dsp:nvSpPr>
      <dsp:spPr>
        <a:xfrm>
          <a:off x="4355856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Joel Dumke</a:t>
          </a:r>
          <a:r>
            <a:rPr lang="pl-PL" sz="4600" kern="1200" dirty="0" smtClean="0"/>
            <a:t>?</a:t>
          </a:r>
          <a:r>
            <a:rPr lang="en-US" sz="4600" kern="1200" dirty="0" smtClean="0"/>
            <a:t> </a:t>
          </a:r>
          <a:r>
            <a:rPr lang="en-US" sz="4600" kern="1200" dirty="0" smtClean="0">
              <a:sym typeface="Wingdings" pitchFamily="2" charset="2"/>
            </a:rPr>
            <a:t></a:t>
          </a:r>
          <a:endParaRPr lang="pl-PL" sz="4600" kern="1200" dirty="0"/>
        </a:p>
      </dsp:txBody>
      <dsp:txXfrm>
        <a:off x="4410514" y="1097216"/>
        <a:ext cx="3000968" cy="1756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CA88-5BD7-4D58-83B8-87229FEA7F41}">
      <dsp:nvSpPr>
        <dsp:cNvPr id="0" name=""/>
        <dsp:cNvSpPr/>
      </dsp:nvSpPr>
      <dsp:spPr>
        <a:xfrm>
          <a:off x="1750975" y="1977194"/>
          <a:ext cx="1197049" cy="11970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6279" y="2152498"/>
        <a:ext cx="846441" cy="846441"/>
      </dsp:txXfrm>
    </dsp:sp>
    <dsp:sp modelId="{CEC025B3-E39F-44C8-AB53-57818CC6AA69}">
      <dsp:nvSpPr>
        <dsp:cNvPr id="0" name=""/>
        <dsp:cNvSpPr/>
      </dsp:nvSpPr>
      <dsp:spPr>
        <a:xfrm rot="16200000">
          <a:off x="2221582" y="1577698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1682226"/>
        <a:ext cx="179084" cy="198459"/>
      </dsp:txXfrm>
    </dsp:sp>
    <dsp:sp modelId="{C74660CD-9619-40B4-A64F-FD569DF4570E}">
      <dsp:nvSpPr>
        <dsp:cNvPr id="0" name=""/>
        <dsp:cNvSpPr/>
      </dsp:nvSpPr>
      <dsp:spPr>
        <a:xfrm>
          <a:off x="1606020" y="7527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225287"/>
        <a:ext cx="1051439" cy="1051439"/>
      </dsp:txXfrm>
    </dsp:sp>
    <dsp:sp modelId="{DA592717-F090-4517-9986-D67D01762637}">
      <dsp:nvSpPr>
        <dsp:cNvPr id="0" name=""/>
        <dsp:cNvSpPr/>
      </dsp:nvSpPr>
      <dsp:spPr>
        <a:xfrm rot="19800000">
          <a:off x="294266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079358"/>
        <a:ext cx="179084" cy="198459"/>
      </dsp:txXfrm>
    </dsp:sp>
    <dsp:sp modelId="{90836CE5-D045-4CA9-8494-442B2562F9A6}">
      <dsp:nvSpPr>
        <dsp:cNvPr id="0" name=""/>
        <dsp:cNvSpPr/>
      </dsp:nvSpPr>
      <dsp:spPr>
        <a:xfrm>
          <a:off x="3186266" y="919883"/>
          <a:ext cx="1486959" cy="1486959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1137643"/>
        <a:ext cx="1051439" cy="1051439"/>
      </dsp:txXfrm>
    </dsp:sp>
    <dsp:sp modelId="{1B52278B-90FB-48B5-ACC7-1E1845578286}">
      <dsp:nvSpPr>
        <dsp:cNvPr id="0" name=""/>
        <dsp:cNvSpPr/>
      </dsp:nvSpPr>
      <dsp:spPr>
        <a:xfrm rot="1800000">
          <a:off x="294266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873621"/>
        <a:ext cx="179084" cy="198459"/>
      </dsp:txXfrm>
    </dsp:sp>
    <dsp:sp modelId="{09F436C7-F930-47AE-BF18-C3AA77488CCC}">
      <dsp:nvSpPr>
        <dsp:cNvPr id="0" name=""/>
        <dsp:cNvSpPr/>
      </dsp:nvSpPr>
      <dsp:spPr>
        <a:xfrm>
          <a:off x="3186266" y="2744595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2962355"/>
        <a:ext cx="1051439" cy="1051439"/>
      </dsp:txXfrm>
    </dsp:sp>
    <dsp:sp modelId="{F2A84861-B8D2-4A43-BAF2-D7AED15D4AFA}">
      <dsp:nvSpPr>
        <dsp:cNvPr id="0" name=""/>
        <dsp:cNvSpPr/>
      </dsp:nvSpPr>
      <dsp:spPr>
        <a:xfrm rot="5400000">
          <a:off x="2221582" y="3242973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3270751"/>
        <a:ext cx="179084" cy="198459"/>
      </dsp:txXfrm>
    </dsp:sp>
    <dsp:sp modelId="{DEBCD31D-BD23-4400-9E5D-86AEEA227479}">
      <dsp:nvSpPr>
        <dsp:cNvPr id="0" name=""/>
        <dsp:cNvSpPr/>
      </dsp:nvSpPr>
      <dsp:spPr>
        <a:xfrm>
          <a:off x="1606020" y="3656950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3874710"/>
        <a:ext cx="1051439" cy="1051439"/>
      </dsp:txXfrm>
    </dsp:sp>
    <dsp:sp modelId="{E6453F07-B38B-444C-A68C-D5289CB1F777}">
      <dsp:nvSpPr>
        <dsp:cNvPr id="0" name=""/>
        <dsp:cNvSpPr/>
      </dsp:nvSpPr>
      <dsp:spPr>
        <a:xfrm rot="9000000">
          <a:off x="150049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873621"/>
        <a:ext cx="179084" cy="198459"/>
      </dsp:txXfrm>
    </dsp:sp>
    <dsp:sp modelId="{DA00AED6-980C-47FD-B294-625100EE46FA}">
      <dsp:nvSpPr>
        <dsp:cNvPr id="0" name=""/>
        <dsp:cNvSpPr/>
      </dsp:nvSpPr>
      <dsp:spPr>
        <a:xfrm>
          <a:off x="25773" y="2744595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2962355"/>
        <a:ext cx="1051439" cy="1051439"/>
      </dsp:txXfrm>
    </dsp:sp>
    <dsp:sp modelId="{FB980032-5777-4FE5-A24D-E5C8FD6949EA}">
      <dsp:nvSpPr>
        <dsp:cNvPr id="0" name=""/>
        <dsp:cNvSpPr/>
      </dsp:nvSpPr>
      <dsp:spPr>
        <a:xfrm rot="12600000">
          <a:off x="150049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079358"/>
        <a:ext cx="179084" cy="198459"/>
      </dsp:txXfrm>
    </dsp:sp>
    <dsp:sp modelId="{DE8393B7-2008-43E5-98CC-76FA45DC138A}">
      <dsp:nvSpPr>
        <dsp:cNvPr id="0" name=""/>
        <dsp:cNvSpPr/>
      </dsp:nvSpPr>
      <dsp:spPr>
        <a:xfrm>
          <a:off x="25773" y="919883"/>
          <a:ext cx="1486959" cy="148695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1137643"/>
        <a:ext cx="1051439" cy="1051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6099-4350-4C30-81E5-EFFB5D421593}">
      <dsp:nvSpPr>
        <dsp:cNvPr id="0" name=""/>
        <dsp:cNvSpPr/>
      </dsp:nvSpPr>
      <dsp:spPr>
        <a:xfrm>
          <a:off x="594" y="668696"/>
          <a:ext cx="2320207" cy="18561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13D94C-D4B0-42FF-9A15-7E3585450910}">
      <dsp:nvSpPr>
        <dsp:cNvPr id="0" name=""/>
        <dsp:cNvSpPr/>
      </dsp:nvSpPr>
      <dsp:spPr>
        <a:xfrm>
          <a:off x="209413" y="2339245"/>
          <a:ext cx="2064984" cy="6496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Cellphone</a:t>
          </a:r>
          <a:endParaRPr lang="pl-PL" sz="3000" kern="1200" dirty="0"/>
        </a:p>
      </dsp:txBody>
      <dsp:txXfrm>
        <a:off x="209413" y="2339245"/>
        <a:ext cx="2064984" cy="649658"/>
      </dsp:txXfrm>
    </dsp:sp>
    <dsp:sp modelId="{50C19DEB-1632-47DC-908D-63E3E61348E1}">
      <dsp:nvSpPr>
        <dsp:cNvPr id="0" name=""/>
        <dsp:cNvSpPr/>
      </dsp:nvSpPr>
      <dsp:spPr>
        <a:xfrm>
          <a:off x="2552822" y="668696"/>
          <a:ext cx="2320207" cy="18561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6D79D9-A299-421E-8376-5CF5527E6F83}">
      <dsp:nvSpPr>
        <dsp:cNvPr id="0" name=""/>
        <dsp:cNvSpPr/>
      </dsp:nvSpPr>
      <dsp:spPr>
        <a:xfrm>
          <a:off x="2761641" y="2339245"/>
          <a:ext cx="2064984" cy="6496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1014314"/>
                <a:satOff val="-5728"/>
                <a:lumOff val="-980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1014314"/>
                <a:satOff val="-5728"/>
                <a:lumOff val="-980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Flashlight</a:t>
          </a:r>
          <a:endParaRPr lang="pl-PL" sz="3000" kern="1200" dirty="0"/>
        </a:p>
      </dsp:txBody>
      <dsp:txXfrm>
        <a:off x="2761641" y="2339245"/>
        <a:ext cx="2064984" cy="649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52696-18A3-450D-BF40-2C14A4EA173F}">
      <dsp:nvSpPr>
        <dsp:cNvPr id="0" name=""/>
        <dsp:cNvSpPr/>
      </dsp:nvSpPr>
      <dsp:spPr>
        <a:xfrm>
          <a:off x="282444" y="627"/>
          <a:ext cx="1148364" cy="1148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ITS-NTIA</a:t>
          </a:r>
          <a:endParaRPr lang="pl-PL" sz="2600" kern="1200" dirty="0"/>
        </a:p>
      </dsp:txBody>
      <dsp:txXfrm>
        <a:off x="450618" y="168801"/>
        <a:ext cx="812016" cy="812016"/>
      </dsp:txXfrm>
    </dsp:sp>
    <dsp:sp modelId="{45411E90-08CF-4AC0-A0E0-8EC3A3ADA0A6}">
      <dsp:nvSpPr>
        <dsp:cNvPr id="0" name=""/>
        <dsp:cNvSpPr/>
      </dsp:nvSpPr>
      <dsp:spPr>
        <a:xfrm>
          <a:off x="523601" y="1242238"/>
          <a:ext cx="666051" cy="66605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1496936"/>
        <a:ext cx="489481" cy="156655"/>
      </dsp:txXfrm>
    </dsp:sp>
    <dsp:sp modelId="{B2AC6E8C-41B1-4485-96FB-D36C5DCAF727}">
      <dsp:nvSpPr>
        <dsp:cNvPr id="0" name=""/>
        <dsp:cNvSpPr/>
      </dsp:nvSpPr>
      <dsp:spPr>
        <a:xfrm>
          <a:off x="282444" y="2001536"/>
          <a:ext cx="1148364" cy="1148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AGH</a:t>
          </a:r>
          <a:endParaRPr lang="pl-PL" sz="2600" kern="1200" dirty="0"/>
        </a:p>
      </dsp:txBody>
      <dsp:txXfrm>
        <a:off x="450618" y="2169710"/>
        <a:ext cx="812016" cy="812016"/>
      </dsp:txXfrm>
    </dsp:sp>
    <dsp:sp modelId="{CDE06077-D771-49BE-9B8F-AF3CADEA0958}">
      <dsp:nvSpPr>
        <dsp:cNvPr id="0" name=""/>
        <dsp:cNvSpPr/>
      </dsp:nvSpPr>
      <dsp:spPr>
        <a:xfrm>
          <a:off x="523601" y="3243148"/>
          <a:ext cx="666051" cy="66605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3497846"/>
        <a:ext cx="489481" cy="156655"/>
      </dsp:txXfrm>
    </dsp:sp>
    <dsp:sp modelId="{41323091-2510-48F9-B156-42F1F223F247}">
      <dsp:nvSpPr>
        <dsp:cNvPr id="0" name=""/>
        <dsp:cNvSpPr/>
      </dsp:nvSpPr>
      <dsp:spPr>
        <a:xfrm>
          <a:off x="282444" y="4002446"/>
          <a:ext cx="1148364" cy="1148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???</a:t>
          </a:r>
          <a:endParaRPr lang="pl-PL" sz="2600" kern="1200" dirty="0"/>
        </a:p>
      </dsp:txBody>
      <dsp:txXfrm>
        <a:off x="450618" y="4170620"/>
        <a:ext cx="812016" cy="812016"/>
      </dsp:txXfrm>
    </dsp:sp>
    <dsp:sp modelId="{FFFC547F-7700-4B70-9157-6B1620151CC9}">
      <dsp:nvSpPr>
        <dsp:cNvPr id="0" name=""/>
        <dsp:cNvSpPr/>
      </dsp:nvSpPr>
      <dsp:spPr>
        <a:xfrm>
          <a:off x="1603063" y="2362123"/>
          <a:ext cx="365179" cy="427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1603063" y="2447561"/>
        <a:ext cx="255625" cy="256315"/>
      </dsp:txXfrm>
    </dsp:sp>
    <dsp:sp modelId="{D1F31C6B-D8AE-4A23-9776-50077DA5ED89}">
      <dsp:nvSpPr>
        <dsp:cNvPr id="0" name=""/>
        <dsp:cNvSpPr/>
      </dsp:nvSpPr>
      <dsp:spPr>
        <a:xfrm>
          <a:off x="2119827" y="1427354"/>
          <a:ext cx="2296728" cy="22967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QART</a:t>
          </a:r>
          <a:endParaRPr lang="pl-PL" sz="4800" kern="1200" dirty="0"/>
        </a:p>
      </dsp:txBody>
      <dsp:txXfrm>
        <a:off x="2456175" y="1763702"/>
        <a:ext cx="1624032" cy="162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B6F5-049F-4D84-B58F-1BFA64806369}" type="datetimeFigureOut">
              <a:rPr lang="pl-PL" smtClean="0"/>
              <a:t>2011-12-09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DBA5-CC2A-4AEA-80A7-1890BCD0E0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7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>
                <a:solidFill>
                  <a:srgbClr val="A63212"/>
                </a:solidFill>
              </a:rPr>
              <a:pPr/>
              <a:t>09/12/2011</a:t>
            </a:fld>
            <a:endParaRPr lang="pl-PL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pl-PL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82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2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6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/>
              <a:t>09/12/2011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/>
              <a:t>09/12/2011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QART (Quality </a:t>
            </a:r>
            <a:r>
              <a:rPr lang="en-US" dirty="0" smtClean="0"/>
              <a:t>Assessment for Recognition Tasks)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Mikołaj</a:t>
            </a:r>
            <a:r>
              <a:rPr lang="en-US" dirty="0"/>
              <a:t> Leszczuk, AGH (Poland)</a:t>
            </a:r>
            <a:endParaRPr lang="pl-PL" dirty="0"/>
          </a:p>
          <a:p>
            <a:r>
              <a:rPr lang="pl-PL" dirty="0" smtClean="0"/>
              <a:t>Joel Dumke</a:t>
            </a:r>
            <a:r>
              <a:rPr lang="en-US" dirty="0" smtClean="0"/>
              <a:t>, ITS-NTIA (USA)</a:t>
            </a:r>
          </a:p>
        </p:txBody>
      </p:sp>
      <p:pic>
        <p:nvPicPr>
          <p:cNvPr id="4" name="Picture 2" descr="http://www.its.bldrdoc.gov/vqeg/graphics/VQEGlogo_28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293096"/>
            <a:ext cx="1872208" cy="66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84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impact of </a:t>
            </a:r>
            <a:r>
              <a:rPr lang="en-US" b="1" u="sng" dirty="0" smtClean="0"/>
              <a:t>subliminal cues</a:t>
            </a:r>
            <a:r>
              <a:rPr lang="en-US" dirty="0" smtClean="0"/>
              <a:t>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34435280"/>
              </p:ext>
            </p:extLst>
          </p:nvPr>
        </p:nvGraphicFramePr>
        <p:xfrm>
          <a:off x="2130425" y="593725"/>
          <a:ext cx="48736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“Spot the difference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 smtClean="0"/>
              <a:t>”!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Recognizing objects…</a:t>
            </a:r>
            <a:br>
              <a:rPr lang="en-US" dirty="0" smtClean="0"/>
            </a:br>
            <a:r>
              <a:rPr lang="en-US" dirty="0" smtClean="0"/>
              <a:t>…or just a different layouts of clouds?</a:t>
            </a:r>
            <a:endParaRPr lang="pl-PL" dirty="0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5F34-CDC1-4094-A425-680647F565DB}" type="datetime1">
              <a:rPr lang="en-GB" smtClean="0"/>
              <a:t>09/12/2011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</a:t>
            </a:r>
            <a:r>
              <a:rPr lang="en-US" b="1" u="sng" dirty="0" smtClean="0"/>
              <a:t>CGI (Computer Generated Imagery) SRCs</a:t>
            </a:r>
            <a:r>
              <a:rPr lang="en-US" b="1" dirty="0" smtClean="0"/>
              <a:t> </a:t>
            </a:r>
            <a:r>
              <a:rPr lang="en-US" dirty="0" smtClean="0"/>
              <a:t>valid?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Shooting various SRCs is very tedious…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…so why not give overlaying realistic CGI a try?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3" y="2743200"/>
            <a:ext cx="2885722" cy="32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70" y="2743200"/>
            <a:ext cx="2885722" cy="32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DA46-DF2A-478C-9F2C-88C8FABCF997}" type="datetime1">
              <a:rPr lang="en-GB" smtClean="0"/>
              <a:t>09/12/2011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Points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– </a:t>
            </a:r>
            <a:r>
              <a:rPr lang="en-US" dirty="0"/>
              <a:t>w</a:t>
            </a:r>
            <a:r>
              <a:rPr lang="en-US" dirty="0" smtClean="0"/>
              <a:t>ho is in?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8472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Sharing ideas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papers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VQEG reports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standardization contributions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3B07-C202-4518-8CED-333246FCCF54}" type="datetime1">
              <a:rPr lang="en-GB" smtClean="0"/>
              <a:t>09/12/2011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Acknowledgments: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ITS-NTIA: The </a:t>
            </a:r>
            <a:r>
              <a:rPr lang="en-US" dirty="0"/>
              <a:t>Public Safety Video Quality (PSVQ) </a:t>
            </a:r>
            <a:r>
              <a:rPr lang="en-US" dirty="0" smtClean="0"/>
              <a:t>project is </a:t>
            </a:r>
            <a:r>
              <a:rPr lang="en-US" dirty="0"/>
              <a:t>undertaken by the Public Safety Communications Research (PSCR) program, sponsored by the U.S. Department of Homeland Security’s Office of Interoperability and </a:t>
            </a:r>
            <a:r>
              <a:rPr lang="en-US" dirty="0" smtClean="0"/>
              <a:t>Compatibility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AGH: The </a:t>
            </a:r>
            <a:r>
              <a:rPr lang="en-US" dirty="0"/>
              <a:t>“Intelligent information system supporting observation, searching and detection for security of citizens in urban environment” (INDECT) </a:t>
            </a:r>
            <a:r>
              <a:rPr lang="en-US" dirty="0" smtClean="0"/>
              <a:t>project is </a:t>
            </a:r>
            <a:r>
              <a:rPr lang="en-US" dirty="0"/>
              <a:t>undertaken by the Seventh Framework Program, sponsored by the European Commission (Grant No. 218086)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68506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4710-1DAC-40A4-AC6C-4CCAEA849101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2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QART Objectives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QART motivation or why do we have different QoE for entertainment vs. recognition tasks?</a:t>
            </a:r>
            <a:endParaRPr lang="pl-PL" sz="36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5405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4945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09/12/2011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QART co-chairmanship at ITS-NTIA</a:t>
            </a:r>
            <a:r>
              <a:rPr lang="pl-PL" dirty="0" smtClean="0"/>
              <a:t>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0060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6255-1738-4B0F-9CB9-EC2FACF4C869}" type="datetime1">
              <a:rPr lang="en-GB" smtClean="0"/>
              <a:t>09/12/2011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5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Reports/Plans/Next Steps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where </a:t>
            </a:r>
            <a:r>
              <a:rPr lang="en-US" dirty="0"/>
              <a:t>do we go from here?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01665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2756884"/>
          </a:xfrm>
        </p:spPr>
        <p:txBody>
          <a:bodyPr/>
          <a:lstStyle/>
          <a:p>
            <a:r>
              <a:rPr lang="en-US" dirty="0" smtClean="0"/>
              <a:t>Reports, plans and proposals of joint research topics within the area of quality assessment for recognition tasks…</a:t>
            </a:r>
          </a:p>
          <a:p>
            <a:r>
              <a:rPr lang="en-US" dirty="0" smtClean="0"/>
              <a:t>Color codes: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Marginal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Moderate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Substantial progress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F186-9E9B-4C59-A404-4F2D56BAA281}" type="datetime1">
              <a:rPr lang="en-GB" smtClean="0"/>
              <a:t>09/12/2011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to </a:t>
            </a:r>
            <a:r>
              <a:rPr lang="pl-PL" dirty="0" smtClean="0"/>
              <a:t>Consumer Digital Video Library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09/12/2011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22 sequences</a:t>
            </a:r>
          </a:p>
          <a:p>
            <a:pPr lvl="1"/>
            <a:r>
              <a:rPr lang="en-US" dirty="0" smtClean="0"/>
              <a:t>Professional AXIS CCTV footage</a:t>
            </a:r>
          </a:p>
          <a:p>
            <a:pPr lvl="1"/>
            <a:r>
              <a:rPr lang="en-US" dirty="0" smtClean="0"/>
              <a:t>720p</a:t>
            </a:r>
          </a:p>
          <a:p>
            <a:pPr lvl="1"/>
            <a:r>
              <a:rPr lang="en-US" dirty="0" smtClean="0"/>
              <a:t>30 fps</a:t>
            </a:r>
          </a:p>
          <a:p>
            <a:pPr lvl="1"/>
            <a:r>
              <a:rPr lang="en-US" dirty="0" smtClean="0"/>
              <a:t>10 seconds each</a:t>
            </a:r>
          </a:p>
          <a:p>
            <a:pPr lvl="1"/>
            <a:r>
              <a:rPr lang="en-US" dirty="0" smtClean="0"/>
              <a:t>SRC + ground truth</a:t>
            </a:r>
          </a:p>
          <a:p>
            <a:pPr lvl="1"/>
            <a:r>
              <a:rPr lang="en-US" dirty="0"/>
              <a:t>PVS </a:t>
            </a:r>
            <a:r>
              <a:rPr lang="en-US" dirty="0" smtClean="0"/>
              <a:t>+ subjective scores</a:t>
            </a:r>
          </a:p>
          <a:p>
            <a:r>
              <a:rPr lang="en-US" dirty="0" smtClean="0"/>
              <a:t>Planned long ago</a:t>
            </a:r>
          </a:p>
          <a:p>
            <a:r>
              <a:rPr lang="en-US" dirty="0" smtClean="0"/>
              <a:t>Still problems: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/>
              <a:t>Informed consents</a:t>
            </a:r>
          </a:p>
          <a:p>
            <a:pPr lvl="1"/>
            <a:r>
              <a:rPr lang="en-US" dirty="0" smtClean="0"/>
              <a:t>Withdrawals (30-&gt;22)</a:t>
            </a:r>
          </a:p>
          <a:p>
            <a:pPr lvl="1"/>
            <a:r>
              <a:rPr lang="en-US" dirty="0" smtClean="0"/>
              <a:t>Licenses, acknowledgements</a:t>
            </a:r>
          </a:p>
          <a:p>
            <a:pPr lvl="1"/>
            <a:r>
              <a:rPr lang="en-US" dirty="0"/>
              <a:t>Minor video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Planned soon after Hillsboro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17703"/>
            <a:ext cx="3657600" cy="2992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81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TC101790492[[fn=Szkicownik]]</Template>
  <TotalTime>918</TotalTime>
  <Words>398</Words>
  <Application>Microsoft Office PowerPoint</Application>
  <PresentationFormat>Pokaz na ekranie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Sketchbook</vt:lpstr>
      <vt:lpstr>1_Sketchbook</vt:lpstr>
      <vt:lpstr>QART (Quality Assessment for Recognition Tasks)</vt:lpstr>
      <vt:lpstr>Presentation plan</vt:lpstr>
      <vt:lpstr>QART Objectives</vt:lpstr>
      <vt:lpstr>QART motivation or why do we have different QoE for entertainment vs. recognition tasks?</vt:lpstr>
      <vt:lpstr>Organizations</vt:lpstr>
      <vt:lpstr>Changes in QART co-chairmanship at ITS-NTIA?</vt:lpstr>
      <vt:lpstr>Reports/Plans/Next Steps</vt:lpstr>
      <vt:lpstr>And where do we go from here?</vt:lpstr>
      <vt:lpstr>Sequences to Consumer Digital Video Library</vt:lpstr>
      <vt:lpstr>What is the impact of subliminal cues?</vt:lpstr>
      <vt:lpstr>Are CGI (Computer Generated Imagery) SRCs valid?</vt:lpstr>
      <vt:lpstr>Action Points</vt:lpstr>
      <vt:lpstr>Stakeholders – who is in?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QART (Quality Assessment for Recognition Tasks)</dc:title>
  <dc:creator>Mikołaj Leszczuk</dc:creator>
  <cp:lastModifiedBy>Mikołaj Leszczuk</cp:lastModifiedBy>
  <cp:revision>57</cp:revision>
  <dcterms:created xsi:type="dcterms:W3CDTF">2011-05-27T21:18:06Z</dcterms:created>
  <dcterms:modified xsi:type="dcterms:W3CDTF">2011-12-09T14:29:35Z</dcterms:modified>
</cp:coreProperties>
</file>