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4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6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8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6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4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3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1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2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1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2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FB05-81C4-45DF-BD1C-8C0C30CD73E0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D1C7-A346-40FC-9125-D93CEBADA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4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Videoconferencing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VQEG has validated VC material in previous tests</a:t>
            </a:r>
          </a:p>
          <a:p>
            <a:r>
              <a:rPr lang="en-US" dirty="0" smtClean="0"/>
              <a:t>These were based on standard TV test methods</a:t>
            </a:r>
          </a:p>
          <a:p>
            <a:r>
              <a:rPr lang="en-US" dirty="0" smtClean="0"/>
              <a:t>Existing interactive methods exist (P.920)</a:t>
            </a:r>
          </a:p>
          <a:p>
            <a:r>
              <a:rPr lang="en-US" dirty="0" smtClean="0"/>
              <a:t>But this is dated and requires updating / improving</a:t>
            </a:r>
          </a:p>
          <a:p>
            <a:r>
              <a:rPr lang="en-US" dirty="0" smtClean="0"/>
              <a:t>Furthermore, objective models have been validated across content types</a:t>
            </a:r>
          </a:p>
          <a:p>
            <a:r>
              <a:rPr lang="en-US" dirty="0" smtClean="0"/>
              <a:t>Question mark over whether the VC data is valid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9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VQEG project dedicated to VC</a:t>
            </a:r>
          </a:p>
          <a:p>
            <a:r>
              <a:rPr lang="en-US" dirty="0" smtClean="0"/>
              <a:t>VQEG participants provide data to improve subjective test methodology</a:t>
            </a:r>
          </a:p>
          <a:p>
            <a:r>
              <a:rPr lang="en-US" dirty="0" smtClean="0"/>
              <a:t>Verified method applied to perform validation tests</a:t>
            </a:r>
          </a:p>
          <a:p>
            <a:r>
              <a:rPr lang="en-US" dirty="0" smtClean="0"/>
              <a:t>Tests should be representative of VC scenarios and </a:t>
            </a:r>
            <a:r>
              <a:rPr lang="en-US" smtClean="0"/>
              <a:t>coding/transmission/display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5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Videoconferencing Project</vt:lpstr>
      <vt:lpstr>Proposal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Videoconferencing Project</dc:title>
  <dc:creator>David Hands</dc:creator>
  <cp:lastModifiedBy>David Hands</cp:lastModifiedBy>
  <cp:revision>2</cp:revision>
  <dcterms:created xsi:type="dcterms:W3CDTF">2011-12-14T17:17:33Z</dcterms:created>
  <dcterms:modified xsi:type="dcterms:W3CDTF">2011-12-14T17:32:00Z</dcterms:modified>
</cp:coreProperties>
</file>