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llanmörkt format 3 - Dekorfär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Format med tema 1 - dekorfär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-8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D25B-C6AD-4C10-90A6-3C4A27F87380}" type="datetimeFigureOut">
              <a:rPr lang="sv-SE" smtClean="0"/>
              <a:pPr/>
              <a:t>2011-12-12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4943-D155-4EE6-8B0C-6F44C006FB5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7575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34047-F174-4573-B45E-E7A61D423323}" type="datetimeFigureOut">
              <a:rPr lang="sv-SE" smtClean="0"/>
              <a:pPr/>
              <a:t>2011-12-12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F70F1-2D1D-4FE8-97B9-DE2596BA068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1244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F70F1-2D1D-4FE8-97B9-DE2596BA068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F70F1-2D1D-4FE8-97B9-DE2596BA0687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1DC9-30B9-48AF-B044-E6BBB2BD32E8}" type="datetime1">
              <a:rPr lang="en-GB" smtClean="0"/>
              <a:pPr/>
              <a:t>12/12/2011</a:t>
            </a:fld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E1D-BAA0-4B5C-BC0A-E241BA93E19F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6077590"/>
            <a:ext cx="9144000" cy="268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9562-BCDA-478D-9A6F-4C619068BB4D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6077590"/>
            <a:ext cx="9144000" cy="268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68413"/>
            <a:ext cx="5486400" cy="3459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72D2-FD87-4297-A6A7-CE2EA8858DA8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1B03-23CC-4851-996F-D0EDFAF8F9A1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68412"/>
            <a:ext cx="4038600" cy="48577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68412"/>
            <a:ext cx="4038600" cy="48577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A52D-B924-44F1-924B-836AB5F66B55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7F05-F0BD-4DB8-BFDA-7C24BE50C440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6077590"/>
            <a:ext cx="9144000" cy="268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D2B1-6AF0-4AC4-99D0-2DDAEDA08B17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6077590"/>
            <a:ext cx="9144000" cy="268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68413"/>
            <a:ext cx="5486400" cy="3459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72C4-AC88-4A7F-B95A-01082CF5A7BB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1C3-2CD1-4E77-B8F9-6C8AD0FD59D8}" type="datetime1">
              <a:rPr lang="en-GB" smtClean="0"/>
              <a:pPr/>
              <a:t>12/12/2011</a:t>
            </a:fld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DE7-3733-47CC-9C30-C574E37A4F15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68412"/>
            <a:ext cx="4038600" cy="48577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68412"/>
            <a:ext cx="4038600" cy="48577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2958-BA38-47BF-BDC6-042521F21042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30977"/>
            <a:ext cx="6400816" cy="86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3641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0143A97-BB2A-4EAF-8D59-ACC53AF5914A}" type="datetime1">
              <a:rPr lang="en-GB" smtClean="0"/>
              <a:pPr/>
              <a:t>12/12/2011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28728" y="6353641"/>
            <a:ext cx="403860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72132" y="6353641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927850" y="0"/>
            <a:ext cx="812800" cy="1143000"/>
            <a:chOff x="5328" y="2160"/>
            <a:chExt cx="521" cy="793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328" y="2160"/>
              <a:ext cx="521" cy="793"/>
            </a:xfrm>
            <a:prstGeom prst="rect">
              <a:avLst/>
            </a:prstGeom>
            <a:solidFill>
              <a:srgbClr val="1F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Arial" charset="0"/>
              </a:endParaRPr>
            </a:p>
          </p:txBody>
        </p:sp>
        <p:pic>
          <p:nvPicPr>
            <p:cNvPr id="13" name="Picture 9" descr="20 allt ne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97" y="2544"/>
              <a:ext cx="37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877050" y="6481763"/>
            <a:ext cx="2266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900" b="1">
                <a:solidFill>
                  <a:srgbClr val="1F60A9"/>
                </a:solidFill>
                <a:latin typeface="Arial" charset="0"/>
              </a:rPr>
              <a:t>Part of Swedish ICT</a:t>
            </a:r>
          </a:p>
          <a:p>
            <a:endParaRPr lang="sv-SE" sz="1000" b="1">
              <a:solidFill>
                <a:srgbClr val="1F60A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  <p:sldLayoutId id="2147483684" r:id="rId5"/>
    <p:sldLayoutId id="2147483685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30977"/>
            <a:ext cx="6400816" cy="86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3641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43263BD-720B-4017-ADED-1CCD36CA5EB2}" type="datetime1">
              <a:rPr lang="en-GB" smtClean="0"/>
              <a:pPr/>
              <a:t>12/12/2011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28728" y="6353641"/>
            <a:ext cx="403860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72132" y="6353641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C26675-0C8D-4B91-93B7-1051A9F822B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ILG status </a:t>
            </a:r>
            <a:r>
              <a:rPr lang="sv-SE" dirty="0" err="1" smtClean="0"/>
              <a:t>update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Kjell Brunnström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C686-FFE9-4503-871D-0E6FDA9FED3F}" type="datetime1">
              <a:rPr lang="en-GB" smtClean="0"/>
              <a:pPr/>
              <a:t>12/12/2011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since last meeting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Mainly</a:t>
            </a:r>
            <a:r>
              <a:rPr lang="sv-SE" dirty="0" smtClean="0"/>
              <a:t> work for the Hybrid </a:t>
            </a:r>
            <a:r>
              <a:rPr lang="sv-SE" dirty="0" err="1" smtClean="0"/>
              <a:t>project</a:t>
            </a:r>
            <a:endParaRPr lang="sv-SE" dirty="0" smtClean="0"/>
          </a:p>
          <a:p>
            <a:r>
              <a:rPr lang="sv-SE" dirty="0" smtClean="0"/>
              <a:t>4 </a:t>
            </a:r>
            <a:r>
              <a:rPr lang="sv-SE" dirty="0" err="1" smtClean="0"/>
              <a:t>audio</a:t>
            </a:r>
            <a:r>
              <a:rPr lang="sv-SE" dirty="0" smtClean="0"/>
              <a:t> </a:t>
            </a:r>
            <a:r>
              <a:rPr lang="sv-SE" dirty="0" err="1" smtClean="0"/>
              <a:t>calls</a:t>
            </a:r>
            <a:endParaRPr lang="sv-SE" dirty="0" smtClean="0"/>
          </a:p>
          <a:p>
            <a:r>
              <a:rPr lang="sv-SE" dirty="0" smtClean="0"/>
              <a:t>ILG has </a:t>
            </a:r>
            <a:r>
              <a:rPr lang="sv-SE" dirty="0" err="1" smtClean="0"/>
              <a:t>organised</a:t>
            </a:r>
            <a:r>
              <a:rPr lang="sv-SE" dirty="0" smtClean="0"/>
              <a:t> </a:t>
            </a:r>
            <a:r>
              <a:rPr lang="sv-SE" dirty="0" err="1" smtClean="0"/>
              <a:t>its</a:t>
            </a:r>
            <a:r>
              <a:rPr lang="sv-SE" dirty="0" smtClean="0"/>
              <a:t> work for the hybrid </a:t>
            </a:r>
            <a:r>
              <a:rPr lang="sv-SE" dirty="0" err="1" smtClean="0"/>
              <a:t>project</a:t>
            </a:r>
            <a:endParaRPr lang="sv-SE" dirty="0" smtClean="0"/>
          </a:p>
          <a:p>
            <a:r>
              <a:rPr lang="sv-SE" dirty="0" err="1" smtClean="0"/>
              <a:t>Fee</a:t>
            </a:r>
            <a:r>
              <a:rPr lang="sv-SE" dirty="0" smtClean="0"/>
              <a:t>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decided</a:t>
            </a:r>
            <a:endParaRPr lang="sv-SE" dirty="0" smtClean="0"/>
          </a:p>
          <a:p>
            <a:r>
              <a:rPr lang="sv-SE" dirty="0" smtClean="0"/>
              <a:t>Proponents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paired</a:t>
            </a:r>
            <a:r>
              <a:rPr lang="sv-SE" dirty="0" smtClean="0"/>
              <a:t> with </a:t>
            </a:r>
            <a:r>
              <a:rPr lang="sv-SE" dirty="0" err="1" smtClean="0"/>
              <a:t>ILGs</a:t>
            </a:r>
            <a:r>
              <a:rPr lang="sv-SE" dirty="0" smtClean="0"/>
              <a:t> for </a:t>
            </a:r>
            <a:r>
              <a:rPr lang="sv-SE" dirty="0" err="1" smtClean="0"/>
              <a:t>fee</a:t>
            </a:r>
            <a:r>
              <a:rPr lang="sv-SE" dirty="0" smtClean="0"/>
              <a:t> </a:t>
            </a:r>
            <a:r>
              <a:rPr lang="sv-SE" dirty="0" err="1" smtClean="0"/>
              <a:t>payment</a:t>
            </a:r>
            <a:endParaRPr lang="sv-SE" dirty="0" smtClean="0"/>
          </a:p>
          <a:p>
            <a:r>
              <a:rPr lang="sv-SE" dirty="0" smtClean="0"/>
              <a:t>ILG is </a:t>
            </a:r>
            <a:r>
              <a:rPr lang="sv-SE" dirty="0" err="1" smtClean="0"/>
              <a:t>involved</a:t>
            </a:r>
            <a:r>
              <a:rPr lang="sv-SE" dirty="0" smtClean="0"/>
              <a:t> in PVS and test </a:t>
            </a:r>
            <a:r>
              <a:rPr lang="sv-SE" dirty="0" err="1" smtClean="0"/>
              <a:t>vector</a:t>
            </a:r>
            <a:r>
              <a:rPr lang="sv-SE" dirty="0" smtClean="0"/>
              <a:t> generation.</a:t>
            </a:r>
          </a:p>
          <a:p>
            <a:endParaRPr lang="sv-SE" dirty="0" smtClean="0"/>
          </a:p>
          <a:p>
            <a:r>
              <a:rPr lang="sv-SE" dirty="0" smtClean="0"/>
              <a:t>Break </a:t>
            </a:r>
            <a:r>
              <a:rPr lang="sv-SE" dirty="0" err="1" smtClean="0"/>
              <a:t>out</a:t>
            </a:r>
            <a:r>
              <a:rPr lang="sv-SE" dirty="0" smtClean="0"/>
              <a:t> session today for </a:t>
            </a: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planning</a:t>
            </a:r>
            <a:r>
              <a:rPr lang="sv-SE" dirty="0" smtClean="0"/>
              <a:t> of Hybrid </a:t>
            </a:r>
            <a:r>
              <a:rPr lang="sv-SE" smtClean="0"/>
              <a:t>project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1B03-23CC-4851-996F-D0EDFAF8F9A1}" type="datetime1">
              <a:rPr lang="en-GB" smtClean="0"/>
              <a:pPr/>
              <a:t>12/12/2011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6675-0C8D-4B91-93B7-1051A9F822BE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creo b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7CC2"/>
      </a:accent1>
      <a:accent2>
        <a:srgbClr val="438086"/>
      </a:accent2>
      <a:accent3>
        <a:srgbClr val="92D050"/>
      </a:accent3>
      <a:accent4>
        <a:srgbClr val="669900"/>
      </a:accent4>
      <a:accent5>
        <a:srgbClr val="CCCC00"/>
      </a:accent5>
      <a:accent6>
        <a:srgbClr val="CC9900"/>
      </a:accent6>
      <a:hlink>
        <a:srgbClr val="67AFBD"/>
      </a:hlink>
      <a:folHlink>
        <a:srgbClr val="C2A874"/>
      </a:folHlink>
    </a:clrScheme>
    <a:fontScheme name="Acr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reo blank">
  <a:themeElements>
    <a:clrScheme name="Acreo b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7CC2"/>
      </a:accent1>
      <a:accent2>
        <a:srgbClr val="438086"/>
      </a:accent2>
      <a:accent3>
        <a:srgbClr val="92D050"/>
      </a:accent3>
      <a:accent4>
        <a:srgbClr val="669900"/>
      </a:accent4>
      <a:accent5>
        <a:srgbClr val="CCCC00"/>
      </a:accent5>
      <a:accent6>
        <a:srgbClr val="CC9900"/>
      </a:accent6>
      <a:hlink>
        <a:srgbClr val="67AFBD"/>
      </a:hlink>
      <a:folHlink>
        <a:srgbClr val="C2A874"/>
      </a:folHlink>
    </a:clrScheme>
    <a:fontScheme name="Acr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66</Words>
  <Application>Microsoft Office PowerPoint</Application>
  <PresentationFormat>Bildspel på skärmen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Blank</vt:lpstr>
      <vt:lpstr>Acreo blank</vt:lpstr>
      <vt:lpstr>ILG status update</vt:lpstr>
      <vt:lpstr>Activities since last meeting</vt:lpstr>
    </vt:vector>
  </TitlesOfParts>
  <Company>Acreo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ILG status update</dc:title>
  <dc:creator>Kjell Brunnström</dc:creator>
  <cp:lastModifiedBy>Kjell Brunnström</cp:lastModifiedBy>
  <cp:revision>3</cp:revision>
  <dcterms:created xsi:type="dcterms:W3CDTF">2011-12-12T02:40:34Z</dcterms:created>
  <dcterms:modified xsi:type="dcterms:W3CDTF">2011-12-12T03:06:00Z</dcterms:modified>
</cp:coreProperties>
</file>