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9" r:id="rId4"/>
    <p:sldId id="260" r:id="rId5"/>
    <p:sldId id="268" r:id="rId6"/>
    <p:sldId id="261" r:id="rId7"/>
    <p:sldId id="264" r:id="rId8"/>
    <p:sldId id="270" r:id="rId9"/>
    <p:sldId id="262" r:id="rId10"/>
    <p:sldId id="269" r:id="rId11"/>
    <p:sldId id="263" r:id="rId12"/>
    <p:sldId id="267" r:id="rId13"/>
    <p:sldId id="26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9C68-29D5-4FB9-BC48-9AF890C29DC7}" type="datetimeFigureOut">
              <a:rPr lang="fr-FR" smtClean="0"/>
              <a:t>15/12/2011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00FF-E2A4-4C5B-B13B-4997BB48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66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9C68-29D5-4FB9-BC48-9AF890C29DC7}" type="datetimeFigureOut">
              <a:rPr lang="fr-FR" smtClean="0"/>
              <a:t>15/12/2011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00FF-E2A4-4C5B-B13B-4997BB48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9C68-29D5-4FB9-BC48-9AF890C29DC7}" type="datetimeFigureOut">
              <a:rPr lang="fr-FR" smtClean="0"/>
              <a:t>15/12/2011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00FF-E2A4-4C5B-B13B-4997BB48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8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9C68-29D5-4FB9-BC48-9AF890C29DC7}" type="datetimeFigureOut">
              <a:rPr lang="fr-FR" smtClean="0"/>
              <a:t>15/12/2011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00FF-E2A4-4C5B-B13B-4997BB48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68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9C68-29D5-4FB9-BC48-9AF890C29DC7}" type="datetimeFigureOut">
              <a:rPr lang="fr-FR" smtClean="0"/>
              <a:t>15/12/2011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00FF-E2A4-4C5B-B13B-4997BB48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53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9C68-29D5-4FB9-BC48-9AF890C29DC7}" type="datetimeFigureOut">
              <a:rPr lang="fr-FR" smtClean="0"/>
              <a:t>15/12/2011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00FF-E2A4-4C5B-B13B-4997BB48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80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9C68-29D5-4FB9-BC48-9AF890C29DC7}" type="datetimeFigureOut">
              <a:rPr lang="fr-FR" smtClean="0"/>
              <a:t>15/12/2011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00FF-E2A4-4C5B-B13B-4997BB48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01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9C68-29D5-4FB9-BC48-9AF890C29DC7}" type="datetimeFigureOut">
              <a:rPr lang="fr-FR" smtClean="0"/>
              <a:t>15/12/2011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00FF-E2A4-4C5B-B13B-4997BB48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3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9C68-29D5-4FB9-BC48-9AF890C29DC7}" type="datetimeFigureOut">
              <a:rPr lang="fr-FR" smtClean="0"/>
              <a:t>15/12/2011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00FF-E2A4-4C5B-B13B-4997BB48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13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9C68-29D5-4FB9-BC48-9AF890C29DC7}" type="datetimeFigureOut">
              <a:rPr lang="fr-FR" smtClean="0"/>
              <a:t>15/12/2011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00FF-E2A4-4C5B-B13B-4997BB48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9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9C68-29D5-4FB9-BC48-9AF890C29DC7}" type="datetimeFigureOut">
              <a:rPr lang="fr-FR" smtClean="0"/>
              <a:t>15/12/2011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00FF-E2A4-4C5B-B13B-4997BB48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59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9C68-29D5-4FB9-BC48-9AF890C29DC7}" type="datetimeFigureOut">
              <a:rPr lang="fr-FR" smtClean="0"/>
              <a:t>15/12/2011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D00FF-E2A4-4C5B-B13B-4997BB48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7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Projected</a:t>
            </a:r>
            <a:r>
              <a:rPr lang="fr-FR" dirty="0" smtClean="0"/>
              <a:t> </a:t>
            </a:r>
            <a:r>
              <a:rPr lang="fr-FR" dirty="0" err="1" smtClean="0"/>
              <a:t>timeline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/>
              <a:t>Timeline</a:t>
            </a:r>
            <a:endParaRPr lang="fr-FR" sz="2800" dirty="0" smtClean="0"/>
          </a:p>
          <a:p>
            <a:pPr lvl="1"/>
            <a:r>
              <a:rPr lang="fr-FR" sz="2400" dirty="0" err="1" smtClean="0"/>
              <a:t>Selection</a:t>
            </a:r>
            <a:r>
              <a:rPr lang="fr-FR" sz="2400" dirty="0" smtClean="0"/>
              <a:t> of SRC (</a:t>
            </a:r>
            <a:r>
              <a:rPr lang="fr-FR" sz="2400" dirty="0" err="1" smtClean="0"/>
              <a:t>now</a:t>
            </a:r>
            <a:r>
              <a:rPr lang="fr-FR" sz="2400" dirty="0" smtClean="0"/>
              <a:t>-Jan)</a:t>
            </a:r>
          </a:p>
          <a:p>
            <a:pPr lvl="1"/>
            <a:r>
              <a:rPr lang="fr-FR" sz="2400" dirty="0" err="1" smtClean="0"/>
              <a:t>Creation</a:t>
            </a:r>
            <a:r>
              <a:rPr lang="fr-FR" sz="2400" dirty="0" smtClean="0"/>
              <a:t> of HRC (</a:t>
            </a:r>
            <a:r>
              <a:rPr lang="fr-FR" sz="2400" dirty="0" err="1" smtClean="0"/>
              <a:t>now-Feb</a:t>
            </a:r>
            <a:r>
              <a:rPr lang="fr-FR" sz="2400" dirty="0" smtClean="0"/>
              <a:t>)</a:t>
            </a:r>
          </a:p>
          <a:p>
            <a:pPr lvl="1"/>
            <a:r>
              <a:rPr lang="fr-FR" sz="2400" dirty="0" err="1" smtClean="0"/>
              <a:t>Creation</a:t>
            </a:r>
            <a:r>
              <a:rPr lang="fr-FR" sz="2400" dirty="0" smtClean="0"/>
              <a:t> of PVS (Jan-April)</a:t>
            </a:r>
          </a:p>
          <a:p>
            <a:pPr lvl="1"/>
            <a:r>
              <a:rPr lang="fr-FR" sz="2400" dirty="0" smtClean="0"/>
              <a:t>Collection of </a:t>
            </a:r>
            <a:r>
              <a:rPr lang="fr-FR" sz="2400" dirty="0" err="1" smtClean="0"/>
              <a:t>Indicators</a:t>
            </a:r>
            <a:r>
              <a:rPr lang="fr-FR" sz="2400" dirty="0" smtClean="0"/>
              <a:t> (</a:t>
            </a:r>
            <a:r>
              <a:rPr lang="fr-FR" sz="2400" dirty="0" err="1" smtClean="0"/>
              <a:t>now</a:t>
            </a:r>
            <a:r>
              <a:rPr lang="fr-FR" sz="2400" dirty="0" smtClean="0"/>
              <a:t>-May)</a:t>
            </a:r>
          </a:p>
          <a:p>
            <a:pPr lvl="1"/>
            <a:r>
              <a:rPr lang="fr-FR" sz="2400" dirty="0" smtClean="0"/>
              <a:t>Objective </a:t>
            </a:r>
            <a:r>
              <a:rPr lang="fr-FR" sz="2400" dirty="0" err="1" smtClean="0"/>
              <a:t>Quality</a:t>
            </a:r>
            <a:r>
              <a:rPr lang="fr-FR" sz="2400" dirty="0" smtClean="0"/>
              <a:t> </a:t>
            </a:r>
            <a:r>
              <a:rPr lang="fr-FR" sz="2400" dirty="0" err="1" smtClean="0"/>
              <a:t>Metrics</a:t>
            </a:r>
            <a:r>
              <a:rPr lang="fr-FR" sz="2400" dirty="0" smtClean="0"/>
              <a:t> (</a:t>
            </a:r>
            <a:r>
              <a:rPr lang="fr-FR" sz="2400" dirty="0" err="1" smtClean="0"/>
              <a:t>Feb</a:t>
            </a:r>
            <a:r>
              <a:rPr lang="fr-FR" sz="2400" dirty="0" smtClean="0"/>
              <a:t>-May)</a:t>
            </a:r>
          </a:p>
          <a:p>
            <a:pPr lvl="1"/>
            <a:r>
              <a:rPr lang="fr-FR" sz="2400" dirty="0" smtClean="0"/>
              <a:t>Subjective </a:t>
            </a:r>
            <a:r>
              <a:rPr lang="fr-FR" sz="2400" dirty="0" err="1" smtClean="0"/>
              <a:t>experiments</a:t>
            </a:r>
            <a:r>
              <a:rPr lang="fr-FR" sz="2400" dirty="0" smtClean="0"/>
              <a:t> (</a:t>
            </a:r>
            <a:r>
              <a:rPr lang="fr-FR" sz="2400" dirty="0" err="1" smtClean="0"/>
              <a:t>June</a:t>
            </a:r>
            <a:r>
              <a:rPr lang="fr-FR" sz="2400" dirty="0" smtClean="0"/>
              <a:t>-July)</a:t>
            </a:r>
          </a:p>
          <a:p>
            <a:pPr lvl="1"/>
            <a:r>
              <a:rPr lang="fr-FR" sz="2400" dirty="0" err="1" smtClean="0"/>
              <a:t>Analysis</a:t>
            </a:r>
            <a:r>
              <a:rPr lang="fr-FR" sz="2400" dirty="0" smtClean="0"/>
              <a:t> (</a:t>
            </a:r>
            <a:r>
              <a:rPr lang="fr-FR" sz="2400" dirty="0" err="1" smtClean="0"/>
              <a:t>June-September</a:t>
            </a:r>
            <a:r>
              <a:rPr lang="fr-FR" sz="2400" dirty="0" smtClean="0"/>
              <a:t>)</a:t>
            </a:r>
          </a:p>
          <a:p>
            <a:pPr lvl="1"/>
            <a:r>
              <a:rPr lang="fr-FR" sz="2400" dirty="0" smtClean="0"/>
              <a:t>Report (</a:t>
            </a:r>
            <a:r>
              <a:rPr lang="fr-FR" sz="2400" dirty="0" err="1" smtClean="0"/>
              <a:t>November</a:t>
            </a:r>
            <a:r>
              <a:rPr lang="fr-FR" sz="2400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sz="2400" dirty="0" err="1" smtClean="0"/>
              <a:t>Dissimination</a:t>
            </a:r>
            <a:r>
              <a:rPr lang="fr-FR" sz="2400" dirty="0" smtClean="0"/>
              <a:t> of the Call for </a:t>
            </a:r>
            <a:r>
              <a:rPr lang="fr-FR" sz="2400" dirty="0" err="1" smtClean="0"/>
              <a:t>Proposals</a:t>
            </a:r>
            <a:r>
              <a:rPr lang="fr-FR" sz="2400" dirty="0" smtClean="0"/>
              <a:t> and Participation</a:t>
            </a:r>
          </a:p>
          <a:p>
            <a:endParaRPr lang="fr-FR" dirty="0" smtClean="0"/>
          </a:p>
          <a:p>
            <a:pPr lvl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481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Output of ad-hoc meeting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Do editing to SRC and PVS before it reaches objective models</a:t>
            </a:r>
            <a:endParaRPr lang="en-US" dirty="0" smtClean="0"/>
          </a:p>
          <a:p>
            <a:pPr lvl="1"/>
            <a:r>
              <a:rPr lang="en-US" dirty="0"/>
              <a:t>Length as seen by viewers of subjective test (8 to 10 sec; 15 sec; whatever)</a:t>
            </a:r>
            <a:endParaRPr lang="en-US" dirty="0" smtClean="0"/>
          </a:p>
          <a:p>
            <a:pPr lvl="1"/>
            <a:r>
              <a:rPr lang="en-US" dirty="0" err="1"/>
              <a:t>Durationof</a:t>
            </a:r>
            <a:r>
              <a:rPr lang="en-US" dirty="0"/>
              <a:t> SRC used for PCAP file should be considered (this was outside our focus group's scope)</a:t>
            </a:r>
            <a:endParaRPr lang="en-US" dirty="0" smtClean="0"/>
          </a:p>
          <a:p>
            <a:pPr lvl="1"/>
            <a:r>
              <a:rPr lang="en-US" dirty="0"/>
              <a:t>Uncompressed AVI files, because models can take this file format</a:t>
            </a:r>
            <a:endParaRPr lang="en-US" dirty="0" smtClean="0"/>
          </a:p>
          <a:p>
            <a:pPr lvl="1"/>
            <a:r>
              <a:rPr lang="en-US" dirty="0"/>
              <a:t>Standard VQEG naming convention from HDTV and MM and RRNRTV is desirable for all SRC and PVS.</a:t>
            </a:r>
            <a:endParaRPr lang="en-US" dirty="0" smtClean="0"/>
          </a:p>
          <a:p>
            <a:pPr lvl="1"/>
            <a:r>
              <a:rPr lang="en-US" dirty="0"/>
              <a:t>NTIA's models are available already</a:t>
            </a:r>
            <a:endParaRPr lang="en-US" dirty="0" smtClean="0"/>
          </a:p>
          <a:p>
            <a:pPr lvl="1"/>
            <a:r>
              <a:rPr lang="en-US" dirty="0"/>
              <a:t>All other model owners need JEG to send an official request via email.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5013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Task</a:t>
            </a:r>
            <a:r>
              <a:rPr lang="fr-FR" dirty="0" smtClean="0"/>
              <a:t> Force: </a:t>
            </a:r>
            <a:r>
              <a:rPr lang="fr-FR" dirty="0" err="1" smtClean="0"/>
              <a:t>Preparation</a:t>
            </a:r>
            <a:r>
              <a:rPr lang="fr-FR" dirty="0" smtClean="0"/>
              <a:t> of Subjective </a:t>
            </a:r>
            <a:r>
              <a:rPr lang="fr-FR" dirty="0" err="1" smtClean="0"/>
              <a:t>Experiments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Choosing</a:t>
            </a:r>
            <a:r>
              <a:rPr lang="fr-FR" dirty="0" smtClean="0"/>
              <a:t> Common Set</a:t>
            </a:r>
          </a:p>
          <a:p>
            <a:r>
              <a:rPr lang="fr-FR" dirty="0" err="1" smtClean="0"/>
              <a:t>Dividing</a:t>
            </a:r>
            <a:r>
              <a:rPr lang="fr-FR" dirty="0" smtClean="0"/>
              <a:t> </a:t>
            </a:r>
            <a:r>
              <a:rPr lang="fr-FR" dirty="0" err="1" smtClean="0"/>
              <a:t>PVSs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distinct subjective </a:t>
            </a:r>
            <a:r>
              <a:rPr lang="fr-FR" dirty="0" err="1" smtClean="0"/>
              <a:t>experiment</a:t>
            </a:r>
            <a:r>
              <a:rPr lang="fr-FR" dirty="0" smtClean="0"/>
              <a:t> data sets</a:t>
            </a:r>
          </a:p>
          <a:p>
            <a:r>
              <a:rPr lang="fr-FR" dirty="0" err="1" smtClean="0"/>
              <a:t>Collecting</a:t>
            </a:r>
            <a:r>
              <a:rPr lang="fr-FR" dirty="0" smtClean="0"/>
              <a:t> MOS scores </a:t>
            </a:r>
            <a:r>
              <a:rPr lang="fr-FR" dirty="0" err="1" smtClean="0"/>
              <a:t>from</a:t>
            </a:r>
            <a:r>
              <a:rPr lang="fr-FR" dirty="0" smtClean="0"/>
              <a:t> all subjective </a:t>
            </a:r>
            <a:r>
              <a:rPr lang="fr-FR" dirty="0" err="1" smtClean="0"/>
              <a:t>experiments</a:t>
            </a:r>
            <a:endParaRPr lang="fr-FR" dirty="0" smtClean="0"/>
          </a:p>
          <a:p>
            <a:r>
              <a:rPr lang="fr-FR" dirty="0" err="1" smtClean="0"/>
              <a:t>Task</a:t>
            </a:r>
            <a:r>
              <a:rPr lang="fr-FR" dirty="0" smtClean="0"/>
              <a:t> Force </a:t>
            </a:r>
            <a:r>
              <a:rPr lang="fr-FR" dirty="0" err="1" smtClean="0"/>
              <a:t>Members</a:t>
            </a:r>
            <a:r>
              <a:rPr lang="fr-FR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53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Task</a:t>
            </a:r>
            <a:r>
              <a:rPr lang="fr-FR" dirty="0" smtClean="0"/>
              <a:t> Force: </a:t>
            </a:r>
            <a:r>
              <a:rPr lang="fr-FR" dirty="0" err="1" smtClean="0"/>
              <a:t>Analysis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Creation</a:t>
            </a:r>
            <a:r>
              <a:rPr lang="fr-FR" dirty="0" smtClean="0"/>
              <a:t> of </a:t>
            </a:r>
            <a:r>
              <a:rPr lang="fr-FR" dirty="0" err="1" smtClean="0"/>
              <a:t>combination</a:t>
            </a:r>
            <a:r>
              <a:rPr lang="fr-FR" dirty="0" smtClean="0"/>
              <a:t> of </a:t>
            </a:r>
            <a:r>
              <a:rPr lang="fr-FR" dirty="0" err="1" smtClean="0"/>
              <a:t>indicators</a:t>
            </a:r>
            <a:endParaRPr lang="fr-FR" dirty="0" smtClean="0"/>
          </a:p>
          <a:p>
            <a:r>
              <a:rPr lang="fr-FR" dirty="0" err="1" smtClean="0"/>
              <a:t>Analysis</a:t>
            </a:r>
            <a:r>
              <a:rPr lang="fr-FR" dirty="0" smtClean="0"/>
              <a:t> of the performance of </a:t>
            </a:r>
            <a:r>
              <a:rPr lang="fr-FR" dirty="0" err="1" smtClean="0"/>
              <a:t>indicators</a:t>
            </a:r>
            <a:endParaRPr lang="fr-FR" dirty="0" smtClean="0"/>
          </a:p>
          <a:p>
            <a:r>
              <a:rPr lang="fr-FR" dirty="0" err="1" smtClean="0"/>
              <a:t>Task</a:t>
            </a:r>
            <a:r>
              <a:rPr lang="fr-FR" dirty="0" smtClean="0"/>
              <a:t> Force </a:t>
            </a:r>
            <a:r>
              <a:rPr lang="fr-FR" dirty="0" err="1" smtClean="0"/>
              <a:t>members</a:t>
            </a:r>
            <a:r>
              <a:rPr lang="fr-FR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62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Task</a:t>
            </a:r>
            <a:r>
              <a:rPr lang="fr-FR" dirty="0" smtClean="0"/>
              <a:t> Force: </a:t>
            </a:r>
            <a:r>
              <a:rPr lang="fr-FR" dirty="0" err="1" smtClean="0"/>
              <a:t>Dissimination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Investigate</a:t>
            </a:r>
            <a:r>
              <a:rPr lang="fr-FR" dirty="0" smtClean="0"/>
              <a:t>, for </a:t>
            </a:r>
            <a:r>
              <a:rPr lang="fr-FR" dirty="0" err="1" smtClean="0"/>
              <a:t>example</a:t>
            </a:r>
            <a:r>
              <a:rPr lang="fr-FR" dirty="0" smtClean="0"/>
              <a:t>, in:</a:t>
            </a:r>
          </a:p>
          <a:p>
            <a:pPr lvl="1"/>
            <a:r>
              <a:rPr lang="fr-FR" dirty="0" smtClean="0"/>
              <a:t>Liaison </a:t>
            </a:r>
            <a:r>
              <a:rPr lang="fr-FR" dirty="0" err="1" smtClean="0"/>
              <a:t>statements</a:t>
            </a:r>
            <a:endParaRPr lang="fr-FR" dirty="0" smtClean="0"/>
          </a:p>
          <a:p>
            <a:pPr lvl="1"/>
            <a:r>
              <a:rPr lang="fr-FR" dirty="0" err="1" smtClean="0"/>
              <a:t>Paper</a:t>
            </a:r>
            <a:r>
              <a:rPr lang="fr-FR" dirty="0" smtClean="0"/>
              <a:t> for IEEE Signal </a:t>
            </a:r>
            <a:r>
              <a:rPr lang="fr-FR" dirty="0" err="1" smtClean="0"/>
              <a:t>Processing</a:t>
            </a:r>
            <a:endParaRPr lang="fr-FR" dirty="0" smtClean="0"/>
          </a:p>
          <a:p>
            <a:pPr lvl="1"/>
            <a:r>
              <a:rPr lang="fr-FR" dirty="0" err="1" smtClean="0"/>
              <a:t>Distribute</a:t>
            </a:r>
            <a:r>
              <a:rPr lang="fr-FR" dirty="0" smtClean="0"/>
              <a:t> the Call on Facebook, </a:t>
            </a:r>
            <a:r>
              <a:rPr lang="fr-FR" dirty="0" err="1" smtClean="0"/>
              <a:t>LinkedIn</a:t>
            </a:r>
            <a:r>
              <a:rPr lang="fr-FR" dirty="0" smtClean="0"/>
              <a:t>, etc.</a:t>
            </a:r>
          </a:p>
          <a:p>
            <a:pPr lvl="1"/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contact </a:t>
            </a:r>
            <a:r>
              <a:rPr lang="fr-FR" dirty="0" err="1" smtClean="0"/>
              <a:t>with</a:t>
            </a:r>
            <a:r>
              <a:rPr lang="fr-FR" dirty="0" smtClean="0"/>
              <a:t> IEEE, SPIE etc. for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possibilities</a:t>
            </a:r>
            <a:endParaRPr lang="fr-FR" dirty="0" smtClean="0"/>
          </a:p>
          <a:p>
            <a:r>
              <a:rPr lang="fr-FR" dirty="0" err="1" smtClean="0"/>
              <a:t>Task</a:t>
            </a:r>
            <a:r>
              <a:rPr lang="fr-FR" dirty="0" smtClean="0"/>
              <a:t> Force </a:t>
            </a:r>
            <a:r>
              <a:rPr lang="fr-FR" dirty="0" err="1" smtClean="0"/>
              <a:t>Members</a:t>
            </a:r>
            <a:r>
              <a:rPr lang="fr-FR" dirty="0" smtClean="0"/>
              <a:t>: </a:t>
            </a:r>
            <a:r>
              <a:rPr lang="fr-FR" dirty="0" err="1" smtClean="0"/>
              <a:t>Patrik</a:t>
            </a:r>
            <a:r>
              <a:rPr lang="fr-FR" dirty="0" smtClean="0"/>
              <a:t>, Kjell, Glenn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527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Break-Out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err="1" smtClean="0"/>
              <a:t>Selection</a:t>
            </a:r>
            <a:r>
              <a:rPr lang="fr-FR" dirty="0" smtClean="0"/>
              <a:t> of SRC (</a:t>
            </a:r>
            <a:r>
              <a:rPr lang="fr-FR" dirty="0" err="1" smtClean="0"/>
              <a:t>now</a:t>
            </a:r>
            <a:r>
              <a:rPr lang="fr-FR" dirty="0" smtClean="0"/>
              <a:t>-Jan): </a:t>
            </a:r>
            <a:r>
              <a:rPr lang="fr-FR" dirty="0" err="1" smtClean="0"/>
              <a:t>Patrik</a:t>
            </a:r>
            <a:r>
              <a:rPr lang="fr-FR" dirty="0" smtClean="0"/>
              <a:t>, Glenn, </a:t>
            </a:r>
            <a:r>
              <a:rPr lang="fr-FR" dirty="0" err="1" smtClean="0"/>
              <a:t>Savvas</a:t>
            </a:r>
            <a:r>
              <a:rPr lang="fr-FR" dirty="0" smtClean="0"/>
              <a:t>, Damien</a:t>
            </a:r>
          </a:p>
          <a:p>
            <a:r>
              <a:rPr lang="fr-FR" dirty="0" err="1" smtClean="0"/>
              <a:t>Creation</a:t>
            </a:r>
            <a:r>
              <a:rPr lang="fr-FR" dirty="0" smtClean="0"/>
              <a:t> of HRC (</a:t>
            </a:r>
            <a:r>
              <a:rPr lang="fr-FR" dirty="0" err="1" smtClean="0"/>
              <a:t>now-Feb</a:t>
            </a:r>
            <a:r>
              <a:rPr lang="fr-FR" dirty="0" smtClean="0"/>
              <a:t>): </a:t>
            </a:r>
            <a:r>
              <a:rPr lang="fr-FR" dirty="0" smtClean="0"/>
              <a:t>Glenn, </a:t>
            </a:r>
            <a:r>
              <a:rPr lang="fr-FR" dirty="0" err="1" smtClean="0"/>
              <a:t>Mikolaj</a:t>
            </a:r>
            <a:r>
              <a:rPr lang="fr-FR" dirty="0" smtClean="0"/>
              <a:t>, Pierre, </a:t>
            </a:r>
            <a:r>
              <a:rPr lang="fr-FR" dirty="0" err="1" smtClean="0"/>
              <a:t>Chulhee</a:t>
            </a:r>
            <a:r>
              <a:rPr lang="fr-FR" dirty="0" smtClean="0"/>
              <a:t>, Damien</a:t>
            </a:r>
            <a:endParaRPr lang="fr-FR" dirty="0" smtClean="0"/>
          </a:p>
          <a:p>
            <a:r>
              <a:rPr lang="fr-FR" dirty="0" err="1" smtClean="0"/>
              <a:t>Creation</a:t>
            </a:r>
            <a:r>
              <a:rPr lang="fr-FR" dirty="0" smtClean="0"/>
              <a:t> of PVS (Jan-April): </a:t>
            </a:r>
            <a:r>
              <a:rPr lang="fr-FR" dirty="0" err="1" smtClean="0"/>
              <a:t>Chulhee</a:t>
            </a:r>
            <a:r>
              <a:rPr lang="fr-FR" dirty="0" smtClean="0"/>
              <a:t>, Margaret, Nicolas, Pierre, Glenn</a:t>
            </a:r>
            <a:endParaRPr lang="fr-FR" dirty="0" smtClean="0"/>
          </a:p>
          <a:p>
            <a:r>
              <a:rPr lang="fr-FR" dirty="0" smtClean="0"/>
              <a:t>Collection of </a:t>
            </a:r>
            <a:r>
              <a:rPr lang="fr-FR" dirty="0" err="1" smtClean="0"/>
              <a:t>Indicators</a:t>
            </a:r>
            <a:r>
              <a:rPr lang="fr-FR" dirty="0" smtClean="0"/>
              <a:t> (</a:t>
            </a:r>
            <a:r>
              <a:rPr lang="fr-FR" dirty="0" err="1" smtClean="0"/>
              <a:t>now</a:t>
            </a:r>
            <a:r>
              <a:rPr lang="fr-FR" dirty="0" smtClean="0"/>
              <a:t>-May): </a:t>
            </a:r>
          </a:p>
          <a:p>
            <a:r>
              <a:rPr lang="fr-FR" dirty="0" smtClean="0"/>
              <a:t>Objective </a:t>
            </a:r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Metrics</a:t>
            </a:r>
            <a:r>
              <a:rPr lang="fr-FR" dirty="0" smtClean="0"/>
              <a:t> (</a:t>
            </a:r>
            <a:r>
              <a:rPr lang="fr-FR" dirty="0" err="1" smtClean="0"/>
              <a:t>Feb</a:t>
            </a:r>
            <a:r>
              <a:rPr lang="fr-FR" dirty="0" smtClean="0"/>
              <a:t>-May): </a:t>
            </a:r>
            <a:r>
              <a:rPr lang="fr-FR" dirty="0" smtClean="0"/>
              <a:t>Silvio, </a:t>
            </a:r>
            <a:r>
              <a:rPr lang="fr-FR" dirty="0" err="1" smtClean="0"/>
              <a:t>Chulhee</a:t>
            </a:r>
            <a:r>
              <a:rPr lang="fr-FR" dirty="0" smtClean="0"/>
              <a:t>, Margaret</a:t>
            </a:r>
            <a:endParaRPr lang="fr-FR" dirty="0" smtClean="0"/>
          </a:p>
          <a:p>
            <a:r>
              <a:rPr lang="fr-FR" dirty="0" smtClean="0"/>
              <a:t>Subjective </a:t>
            </a:r>
            <a:r>
              <a:rPr lang="fr-FR" dirty="0" err="1" smtClean="0"/>
              <a:t>experiments</a:t>
            </a:r>
            <a:r>
              <a:rPr lang="fr-FR" dirty="0" smtClean="0"/>
              <a:t> (</a:t>
            </a:r>
            <a:r>
              <a:rPr lang="fr-FR" dirty="0" err="1" smtClean="0"/>
              <a:t>June</a:t>
            </a:r>
            <a:r>
              <a:rPr lang="fr-FR" dirty="0" smtClean="0"/>
              <a:t>-July)</a:t>
            </a:r>
          </a:p>
          <a:p>
            <a:r>
              <a:rPr lang="fr-FR" dirty="0" err="1" smtClean="0"/>
              <a:t>Analysis</a:t>
            </a:r>
            <a:r>
              <a:rPr lang="fr-FR" dirty="0" smtClean="0"/>
              <a:t> (</a:t>
            </a:r>
            <a:r>
              <a:rPr lang="fr-FR" dirty="0" err="1" smtClean="0"/>
              <a:t>June-September</a:t>
            </a:r>
            <a:r>
              <a:rPr lang="fr-FR" dirty="0" smtClean="0"/>
              <a:t>)</a:t>
            </a:r>
          </a:p>
          <a:p>
            <a:r>
              <a:rPr lang="fr-FR" dirty="0" smtClean="0"/>
              <a:t>Report (</a:t>
            </a:r>
            <a:r>
              <a:rPr lang="fr-FR" dirty="0" err="1" smtClean="0"/>
              <a:t>November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Dissimination</a:t>
            </a:r>
            <a:r>
              <a:rPr lang="fr-FR" dirty="0" smtClean="0"/>
              <a:t> of the Call for </a:t>
            </a:r>
            <a:r>
              <a:rPr lang="fr-FR" dirty="0" err="1" smtClean="0"/>
              <a:t>Proposals</a:t>
            </a:r>
            <a:r>
              <a:rPr lang="fr-FR" dirty="0" smtClean="0"/>
              <a:t> and Participation</a:t>
            </a:r>
          </a:p>
          <a:p>
            <a:endParaRPr lang="fr-FR" dirty="0" smtClean="0"/>
          </a:p>
          <a:p>
            <a:pPr lvl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626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Task</a:t>
            </a:r>
            <a:r>
              <a:rPr lang="fr-FR" dirty="0" smtClean="0"/>
              <a:t> Force: </a:t>
            </a:r>
            <a:r>
              <a:rPr lang="fr-FR" dirty="0" err="1" smtClean="0"/>
              <a:t>Selection</a:t>
            </a:r>
            <a:r>
              <a:rPr lang="fr-FR" dirty="0" smtClean="0"/>
              <a:t> of SRC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Classify</a:t>
            </a:r>
            <a:r>
              <a:rPr lang="fr-FR" dirty="0" smtClean="0"/>
              <a:t> SRC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Ivory</a:t>
            </a:r>
            <a:r>
              <a:rPr lang="fr-FR" dirty="0" smtClean="0"/>
              <a:t>, Bronze, </a:t>
            </a:r>
            <a:r>
              <a:rPr lang="fr-FR" dirty="0" err="1" smtClean="0"/>
              <a:t>Silver</a:t>
            </a:r>
            <a:r>
              <a:rPr lang="fr-FR" dirty="0" smtClean="0"/>
              <a:t>, Gold</a:t>
            </a:r>
          </a:p>
          <a:p>
            <a:pPr lvl="1"/>
            <a:r>
              <a:rPr lang="fr-FR" dirty="0" smtClean="0"/>
              <a:t>Objective </a:t>
            </a:r>
            <a:r>
              <a:rPr lang="fr-FR" dirty="0" err="1" smtClean="0"/>
              <a:t>metrics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Subjective </a:t>
            </a:r>
            <a:r>
              <a:rPr lang="fr-FR" dirty="0" err="1" smtClean="0"/>
              <a:t>evaluation</a:t>
            </a:r>
            <a:r>
              <a:rPr lang="fr-FR" dirty="0" smtClean="0"/>
              <a:t>?</a:t>
            </a:r>
          </a:p>
          <a:p>
            <a:r>
              <a:rPr lang="fr-FR" dirty="0" smtClean="0"/>
              <a:t>Description of the </a:t>
            </a:r>
            <a:r>
              <a:rPr lang="fr-FR" dirty="0" err="1" smtClean="0"/>
              <a:t>sequence</a:t>
            </a:r>
            <a:r>
              <a:rPr lang="fr-FR" dirty="0" smtClean="0"/>
              <a:t> </a:t>
            </a:r>
            <a:r>
              <a:rPr lang="fr-FR" dirty="0" err="1" smtClean="0"/>
              <a:t>characteristics</a:t>
            </a:r>
            <a:endParaRPr lang="fr-FR" dirty="0" smtClean="0"/>
          </a:p>
          <a:p>
            <a:r>
              <a:rPr lang="fr-FR" dirty="0" err="1" smtClean="0"/>
              <a:t>Criteria</a:t>
            </a:r>
            <a:r>
              <a:rPr lang="fr-FR" dirty="0" smtClean="0"/>
              <a:t> for classification</a:t>
            </a:r>
          </a:p>
          <a:p>
            <a:r>
              <a:rPr lang="fr-FR" dirty="0" err="1" smtClean="0"/>
              <a:t>Task</a:t>
            </a:r>
            <a:r>
              <a:rPr lang="fr-FR" dirty="0" smtClean="0"/>
              <a:t> Force </a:t>
            </a:r>
            <a:r>
              <a:rPr lang="fr-FR" dirty="0" err="1" smtClean="0"/>
              <a:t>Members</a:t>
            </a:r>
            <a:r>
              <a:rPr lang="fr-FR" dirty="0" smtClean="0"/>
              <a:t>: </a:t>
            </a:r>
            <a:r>
              <a:rPr lang="fr-FR" dirty="0" err="1" smtClean="0"/>
              <a:t>Patrik</a:t>
            </a:r>
            <a:r>
              <a:rPr lang="fr-FR" dirty="0" smtClean="0"/>
              <a:t>, Glenn, </a:t>
            </a:r>
            <a:r>
              <a:rPr lang="fr-FR" dirty="0" err="1" smtClean="0"/>
              <a:t>Savvas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72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Task</a:t>
            </a:r>
            <a:r>
              <a:rPr lang="fr-FR" dirty="0" smtClean="0"/>
              <a:t> Force: </a:t>
            </a:r>
            <a:r>
              <a:rPr lang="fr-FR" dirty="0" err="1" smtClean="0"/>
              <a:t>Creation</a:t>
            </a:r>
            <a:r>
              <a:rPr lang="fr-FR" dirty="0" smtClean="0"/>
              <a:t> of </a:t>
            </a:r>
            <a:r>
              <a:rPr lang="fr-FR" dirty="0" err="1" smtClean="0"/>
              <a:t>HRCs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err="1" smtClean="0"/>
              <a:t>Creating</a:t>
            </a:r>
            <a:r>
              <a:rPr lang="fr-FR" sz="2400" dirty="0" smtClean="0"/>
              <a:t> </a:t>
            </a:r>
            <a:r>
              <a:rPr lang="fr-FR" sz="2400" dirty="0" err="1" smtClean="0"/>
              <a:t>VirtualBoxes</a:t>
            </a:r>
            <a:endParaRPr lang="fr-FR" sz="2400" dirty="0" smtClean="0"/>
          </a:p>
          <a:p>
            <a:r>
              <a:rPr lang="fr-FR" sz="2400" dirty="0" err="1" smtClean="0"/>
              <a:t>Identifying</a:t>
            </a:r>
            <a:r>
              <a:rPr lang="fr-FR" sz="2400" dirty="0" smtClean="0"/>
              <a:t> conditions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simulated</a:t>
            </a:r>
            <a:endParaRPr lang="fr-FR" sz="2400" dirty="0" smtClean="0"/>
          </a:p>
          <a:p>
            <a:pPr lvl="1"/>
            <a:r>
              <a:rPr lang="fr-FR" sz="2000" dirty="0" smtClean="0"/>
              <a:t>JM</a:t>
            </a:r>
          </a:p>
          <a:p>
            <a:pPr lvl="1"/>
            <a:r>
              <a:rPr lang="fr-FR" sz="2000" dirty="0" smtClean="0"/>
              <a:t>X264</a:t>
            </a:r>
          </a:p>
          <a:p>
            <a:pPr lvl="1"/>
            <a:r>
              <a:rPr lang="fr-FR" sz="2000" dirty="0" smtClean="0"/>
              <a:t>…</a:t>
            </a:r>
          </a:p>
          <a:p>
            <a:r>
              <a:rPr lang="fr-FR" sz="2400" dirty="0" smtClean="0"/>
              <a:t>Installation of </a:t>
            </a:r>
            <a:r>
              <a:rPr lang="fr-FR" sz="2400" dirty="0" err="1" smtClean="0"/>
              <a:t>Ivory</a:t>
            </a:r>
            <a:r>
              <a:rPr lang="fr-FR" sz="2400" dirty="0" smtClean="0"/>
              <a:t> </a:t>
            </a:r>
            <a:r>
              <a:rPr lang="fr-FR" sz="2400" dirty="0" err="1" smtClean="0"/>
              <a:t>chains</a:t>
            </a:r>
            <a:endParaRPr lang="fr-FR" sz="2400" dirty="0" smtClean="0"/>
          </a:p>
          <a:p>
            <a:r>
              <a:rPr lang="fr-FR" sz="2400" dirty="0" smtClean="0"/>
              <a:t>Documentation of </a:t>
            </a:r>
            <a:r>
              <a:rPr lang="fr-FR" sz="2400" dirty="0" err="1" smtClean="0"/>
              <a:t>HRCs</a:t>
            </a:r>
            <a:endParaRPr lang="fr-FR" sz="2400" dirty="0" smtClean="0"/>
          </a:p>
          <a:p>
            <a:r>
              <a:rPr lang="fr-FR" sz="2400" dirty="0" err="1" smtClean="0"/>
              <a:t>Task</a:t>
            </a:r>
            <a:r>
              <a:rPr lang="fr-FR" sz="2400" dirty="0" smtClean="0"/>
              <a:t> Force </a:t>
            </a:r>
            <a:r>
              <a:rPr lang="fr-FR" sz="2400" dirty="0" err="1" smtClean="0"/>
              <a:t>Members</a:t>
            </a:r>
            <a:r>
              <a:rPr lang="fr-FR" sz="2400" dirty="0" smtClean="0"/>
              <a:t>: Glenn, </a:t>
            </a:r>
            <a:r>
              <a:rPr lang="fr-FR" sz="2400" dirty="0" err="1" smtClean="0"/>
              <a:t>Mikolaj</a:t>
            </a:r>
            <a:r>
              <a:rPr lang="fr-FR" sz="2400" dirty="0" smtClean="0"/>
              <a:t>, Pierre, </a:t>
            </a:r>
            <a:r>
              <a:rPr lang="fr-FR" sz="2400" dirty="0" err="1" smtClean="0"/>
              <a:t>Chulhee</a:t>
            </a: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485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Output of Ad-Hoc group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Bronze HRC: </a:t>
            </a:r>
            <a:br>
              <a:rPr lang="en-US" dirty="0" smtClean="0"/>
            </a:br>
            <a:r>
              <a:rPr lang="en-US" dirty="0" smtClean="0"/>
              <a:t>Codec: </a:t>
            </a:r>
            <a:br>
              <a:rPr lang="en-US" dirty="0" smtClean="0"/>
            </a:br>
            <a:r>
              <a:rPr lang="en-US" dirty="0" smtClean="0"/>
              <a:t>- constant bitrate: at least 5 levels - constant rate factor: at least 5 levels = 10 levels in total </a:t>
            </a:r>
            <a:br>
              <a:rPr lang="en-US" dirty="0" smtClean="0"/>
            </a:br>
            <a:r>
              <a:rPr lang="en-US" dirty="0" smtClean="0"/>
              <a:t>- GOP: various sizes and structures </a:t>
            </a:r>
            <a:br>
              <a:rPr lang="en-US" dirty="0" smtClean="0"/>
            </a:br>
            <a:r>
              <a:rPr lang="en-US" dirty="0" smtClean="0"/>
              <a:t>      - # intra frames/ second:  at least 2 </a:t>
            </a:r>
            <a:br>
              <a:rPr lang="en-US" dirty="0" smtClean="0"/>
            </a:br>
            <a:r>
              <a:rPr lang="en-US" dirty="0" smtClean="0"/>
              <a:t>      - # B frames / P frame: at least 2 </a:t>
            </a:r>
            <a:br>
              <a:rPr lang="en-US" dirty="0" smtClean="0"/>
            </a:br>
            <a:r>
              <a:rPr lang="en-US" dirty="0" smtClean="0"/>
              <a:t>      - hierarchical? 2 , yes, no </a:t>
            </a:r>
            <a:br>
              <a:rPr lang="en-US" dirty="0" smtClean="0"/>
            </a:br>
            <a:r>
              <a:rPr lang="en-US" dirty="0" smtClean="0"/>
              <a:t>- slices: at least 2 possibilities: 1 slice or many </a:t>
            </a:r>
            <a:br>
              <a:rPr lang="en-US" dirty="0" smtClean="0"/>
            </a:br>
            <a:r>
              <a:rPr lang="en-US" dirty="0" smtClean="0"/>
              <a:t>- encoder parameter for codec?: 2 </a:t>
            </a:r>
            <a:br>
              <a:rPr lang="en-US" dirty="0" smtClean="0"/>
            </a:br>
            <a:r>
              <a:rPr lang="en-US" dirty="0" smtClean="0"/>
              <a:t>- fps: 2 levels (normal and 1:2) </a:t>
            </a:r>
            <a:br>
              <a:rPr lang="en-US" dirty="0" smtClean="0"/>
            </a:br>
            <a:r>
              <a:rPr lang="en-US" dirty="0" smtClean="0"/>
              <a:t>- spatial resolution: 2 levels </a:t>
            </a:r>
            <a:br>
              <a:rPr lang="en-US" dirty="0" smtClean="0"/>
            </a:br>
            <a:r>
              <a:rPr lang="en-US" dirty="0" smtClean="0"/>
              <a:t>Packet loss: </a:t>
            </a:r>
            <a:br>
              <a:rPr lang="en-US" dirty="0" smtClean="0"/>
            </a:br>
            <a:r>
              <a:rPr lang="en-US" dirty="0" smtClean="0"/>
              <a:t>- how many packet loss: at least 5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burstiness</a:t>
            </a:r>
            <a:r>
              <a:rPr lang="en-US" dirty="0" smtClean="0"/>
              <a:t>:  at least 2 levels of </a:t>
            </a:r>
            <a:r>
              <a:rPr lang="en-US" dirty="0" err="1" smtClean="0"/>
              <a:t>burstiness</a:t>
            </a:r>
            <a:r>
              <a:rPr lang="en-US" dirty="0" smtClean="0"/>
              <a:t>: scattered and burst </a:t>
            </a:r>
            <a:br>
              <a:rPr lang="en-US" dirty="0" smtClean="0"/>
            </a:br>
            <a:r>
              <a:rPr lang="en-US" dirty="0" smtClean="0"/>
              <a:t>- random runs of locations of error: at least 2 </a:t>
            </a:r>
            <a:br>
              <a:rPr lang="en-US" dirty="0" smtClean="0"/>
            </a:br>
            <a:r>
              <a:rPr lang="en-US" dirty="0" smtClean="0"/>
              <a:t>Decoder: </a:t>
            </a:r>
            <a:br>
              <a:rPr lang="en-US" dirty="0" smtClean="0"/>
            </a:br>
            <a:r>
              <a:rPr lang="en-US" dirty="0" smtClean="0"/>
              <a:t>- # decoders: at least 2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Prioritization: </a:t>
            </a:r>
            <a:br>
              <a:rPr lang="en-US" dirty="0" smtClean="0"/>
            </a:br>
            <a:r>
              <a:rPr lang="en-US" dirty="0" smtClean="0"/>
              <a:t>1)    random runs of locations of error: at least 2 </a:t>
            </a:r>
            <a:br>
              <a:rPr lang="en-US" dirty="0" smtClean="0"/>
            </a:br>
            <a:r>
              <a:rPr lang="en-US" dirty="0" smtClean="0"/>
              <a:t>2)    GOP: at least 8 </a:t>
            </a:r>
            <a:br>
              <a:rPr lang="en-US" dirty="0" smtClean="0"/>
            </a:br>
            <a:r>
              <a:rPr lang="en-US" dirty="0" smtClean="0"/>
              <a:t>Now: 25600 </a:t>
            </a:r>
            <a:br>
              <a:rPr lang="en-US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33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Task</a:t>
            </a:r>
            <a:r>
              <a:rPr lang="fr-FR" dirty="0" smtClean="0"/>
              <a:t> Force: </a:t>
            </a:r>
            <a:r>
              <a:rPr lang="fr-FR" dirty="0" err="1" smtClean="0"/>
              <a:t>Creation</a:t>
            </a:r>
            <a:r>
              <a:rPr lang="fr-FR" dirty="0" smtClean="0"/>
              <a:t> of </a:t>
            </a:r>
            <a:r>
              <a:rPr lang="fr-FR" dirty="0" err="1" smtClean="0"/>
              <a:t>PVSs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Allocation of </a:t>
            </a:r>
            <a:r>
              <a:rPr lang="fr-FR" dirty="0" err="1" smtClean="0"/>
              <a:t>computing</a:t>
            </a:r>
            <a:r>
              <a:rPr lang="fr-FR" dirty="0" smtClean="0"/>
              <a:t> power and </a:t>
            </a:r>
            <a:r>
              <a:rPr lang="fr-FR" dirty="0" err="1" smtClean="0"/>
              <a:t>resources</a:t>
            </a:r>
            <a:endParaRPr lang="fr-FR" dirty="0" smtClean="0"/>
          </a:p>
          <a:p>
            <a:r>
              <a:rPr lang="fr-FR" dirty="0" err="1" smtClean="0"/>
              <a:t>Getting</a:t>
            </a:r>
            <a:r>
              <a:rPr lang="fr-FR" dirty="0" smtClean="0"/>
              <a:t> </a:t>
            </a:r>
            <a:r>
              <a:rPr lang="fr-FR" dirty="0" err="1" smtClean="0"/>
              <a:t>familiar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running the </a:t>
            </a:r>
            <a:r>
              <a:rPr lang="fr-FR" dirty="0" err="1" smtClean="0"/>
              <a:t>HRCs</a:t>
            </a:r>
            <a:endParaRPr lang="fr-FR" dirty="0" smtClean="0"/>
          </a:p>
          <a:p>
            <a:r>
              <a:rPr lang="fr-FR" dirty="0" err="1" smtClean="0"/>
              <a:t>Storing</a:t>
            </a:r>
            <a:r>
              <a:rPr lang="fr-FR" dirty="0" smtClean="0"/>
              <a:t> </a:t>
            </a:r>
            <a:r>
              <a:rPr lang="fr-FR" dirty="0" err="1" smtClean="0"/>
              <a:t>PVSs</a:t>
            </a:r>
            <a:endParaRPr lang="fr-FR" dirty="0" smtClean="0"/>
          </a:p>
          <a:p>
            <a:r>
              <a:rPr lang="fr-FR" dirty="0" err="1" smtClean="0"/>
              <a:t>Task</a:t>
            </a:r>
            <a:r>
              <a:rPr lang="fr-FR" dirty="0" smtClean="0"/>
              <a:t> Force </a:t>
            </a:r>
            <a:r>
              <a:rPr lang="fr-FR" dirty="0" err="1" smtClean="0"/>
              <a:t>Members</a:t>
            </a:r>
            <a:r>
              <a:rPr lang="fr-FR" dirty="0" smtClean="0"/>
              <a:t>: </a:t>
            </a:r>
            <a:r>
              <a:rPr lang="fr-FR" dirty="0" err="1" smtClean="0"/>
              <a:t>Chulhee</a:t>
            </a:r>
            <a:r>
              <a:rPr lang="fr-FR" dirty="0" smtClean="0"/>
              <a:t>, Margaret, Nicolas, Pierre, Glenn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65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Task</a:t>
            </a:r>
            <a:r>
              <a:rPr lang="fr-FR" dirty="0" smtClean="0"/>
              <a:t> Force: Collection of </a:t>
            </a:r>
            <a:r>
              <a:rPr lang="fr-FR" dirty="0" err="1" smtClean="0"/>
              <a:t>Indicators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/>
              <a:t>Verification</a:t>
            </a:r>
            <a:r>
              <a:rPr lang="fr-FR" sz="2800" dirty="0" smtClean="0"/>
              <a:t> of Model Input/Output</a:t>
            </a:r>
          </a:p>
          <a:p>
            <a:r>
              <a:rPr lang="fr-FR" sz="2800" dirty="0" err="1" smtClean="0"/>
              <a:t>Guiding</a:t>
            </a:r>
            <a:r>
              <a:rPr lang="fr-FR" sz="2800" dirty="0" smtClean="0"/>
              <a:t> and </a:t>
            </a:r>
            <a:r>
              <a:rPr lang="fr-FR" sz="2800" dirty="0" err="1" smtClean="0"/>
              <a:t>supporting</a:t>
            </a:r>
            <a:r>
              <a:rPr lang="fr-FR" sz="2800" dirty="0"/>
              <a:t> </a:t>
            </a:r>
            <a:r>
              <a:rPr lang="fr-FR" sz="2800" dirty="0" err="1" smtClean="0"/>
              <a:t>proponents</a:t>
            </a:r>
            <a:r>
              <a:rPr lang="fr-FR" sz="2800" dirty="0" smtClean="0"/>
              <a:t> for </a:t>
            </a:r>
            <a:r>
              <a:rPr lang="fr-FR" sz="2800" dirty="0" err="1" smtClean="0"/>
              <a:t>indicators</a:t>
            </a:r>
            <a:endParaRPr lang="fr-FR" sz="2800" dirty="0" smtClean="0"/>
          </a:p>
          <a:p>
            <a:r>
              <a:rPr lang="fr-FR" sz="2800" dirty="0" err="1" smtClean="0"/>
              <a:t>Computing</a:t>
            </a:r>
            <a:r>
              <a:rPr lang="fr-FR" sz="2800" dirty="0" smtClean="0"/>
              <a:t> </a:t>
            </a:r>
            <a:r>
              <a:rPr lang="fr-FR" sz="2800" dirty="0" err="1" smtClean="0"/>
              <a:t>indicator</a:t>
            </a:r>
            <a:r>
              <a:rPr lang="fr-FR" sz="2800" dirty="0" smtClean="0"/>
              <a:t> values if </a:t>
            </a:r>
            <a:r>
              <a:rPr lang="fr-FR" sz="2800" dirty="0" err="1" smtClean="0"/>
              <a:t>algorithm</a:t>
            </a:r>
            <a:r>
              <a:rPr lang="fr-FR" sz="2800" dirty="0" smtClean="0"/>
              <a:t> </a:t>
            </a:r>
            <a:r>
              <a:rPr lang="fr-FR" sz="2800" dirty="0" err="1" smtClean="0"/>
              <a:t>provided</a:t>
            </a:r>
            <a:endParaRPr lang="fr-FR" sz="2800" dirty="0" smtClean="0"/>
          </a:p>
          <a:p>
            <a:r>
              <a:rPr lang="fr-FR" sz="2800" dirty="0" err="1" smtClean="0"/>
              <a:t>Checking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the </a:t>
            </a:r>
            <a:r>
              <a:rPr lang="fr-FR" sz="2800" dirty="0" err="1" smtClean="0"/>
              <a:t>indicator</a:t>
            </a:r>
            <a:r>
              <a:rPr lang="fr-FR" sz="2800" dirty="0" smtClean="0"/>
              <a:t> value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available</a:t>
            </a:r>
            <a:r>
              <a:rPr lang="fr-FR" sz="2800" dirty="0" smtClean="0"/>
              <a:t> for </a:t>
            </a:r>
            <a:r>
              <a:rPr lang="fr-FR" sz="2800" dirty="0" err="1" smtClean="0"/>
              <a:t>each</a:t>
            </a:r>
            <a:r>
              <a:rPr lang="fr-FR" sz="2800" dirty="0" smtClean="0"/>
              <a:t> PVS</a:t>
            </a:r>
          </a:p>
          <a:p>
            <a:r>
              <a:rPr lang="fr-FR" sz="2800" dirty="0" err="1" smtClean="0"/>
              <a:t>Task</a:t>
            </a:r>
            <a:r>
              <a:rPr lang="fr-FR" sz="2800" dirty="0" smtClean="0"/>
              <a:t> Force </a:t>
            </a:r>
            <a:r>
              <a:rPr lang="fr-FR" sz="2800" dirty="0" err="1" smtClean="0"/>
              <a:t>members</a:t>
            </a:r>
            <a:r>
              <a:rPr lang="fr-FR" sz="2800" dirty="0" smtClean="0"/>
              <a:t>: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9534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Output of Ad-Hoc meeting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GoogleDoc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created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endParaRPr lang="fr-FR" dirty="0" smtClean="0"/>
          </a:p>
          <a:p>
            <a:r>
              <a:rPr lang="fr-FR" dirty="0" smtClean="0"/>
              <a:t>https://docs.google.com/spreadsheet/ccc?key=0AlfWKQwnZPhMdE5mcjRUVlhhU3VWSVZ1QmtpdEpIeWc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298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Task</a:t>
            </a:r>
            <a:r>
              <a:rPr lang="fr-FR" dirty="0" smtClean="0"/>
              <a:t> Force: Objective </a:t>
            </a:r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Metrics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Collection of </a:t>
            </a:r>
            <a:r>
              <a:rPr lang="fr-FR" sz="2400" dirty="0" smtClean="0"/>
              <a:t>Full-Reference </a:t>
            </a:r>
            <a:r>
              <a:rPr lang="fr-FR" sz="2400" dirty="0" err="1" smtClean="0"/>
              <a:t>Video</a:t>
            </a:r>
            <a:r>
              <a:rPr lang="fr-FR" sz="2400" dirty="0" smtClean="0"/>
              <a:t> </a:t>
            </a:r>
            <a:r>
              <a:rPr lang="fr-FR" sz="2400" dirty="0" err="1" smtClean="0"/>
              <a:t>Quality</a:t>
            </a:r>
            <a:r>
              <a:rPr lang="fr-FR" sz="2400" dirty="0" smtClean="0"/>
              <a:t> </a:t>
            </a:r>
            <a:r>
              <a:rPr lang="fr-FR" sz="2400" dirty="0" err="1" smtClean="0"/>
              <a:t>Metrics</a:t>
            </a:r>
            <a:endParaRPr lang="fr-FR" sz="2400" dirty="0" smtClean="0"/>
          </a:p>
          <a:p>
            <a:r>
              <a:rPr lang="fr-FR" sz="2400" dirty="0" err="1" smtClean="0"/>
              <a:t>Implementation</a:t>
            </a:r>
            <a:r>
              <a:rPr lang="fr-FR" sz="2400" dirty="0" smtClean="0"/>
              <a:t> </a:t>
            </a:r>
            <a:r>
              <a:rPr lang="fr-FR" sz="2400" dirty="0" err="1" smtClean="0"/>
              <a:t>into</a:t>
            </a:r>
            <a:r>
              <a:rPr lang="fr-FR" sz="2400" dirty="0" smtClean="0"/>
              <a:t> </a:t>
            </a:r>
            <a:r>
              <a:rPr lang="fr-FR" sz="2400" dirty="0" err="1" smtClean="0"/>
              <a:t>VirtualBox</a:t>
            </a:r>
            <a:r>
              <a:rPr lang="fr-FR" sz="2400" dirty="0" smtClean="0"/>
              <a:t>(es)</a:t>
            </a:r>
          </a:p>
          <a:p>
            <a:r>
              <a:rPr lang="fr-FR" sz="2400" dirty="0" smtClean="0"/>
              <a:t>Classification and </a:t>
            </a:r>
            <a:r>
              <a:rPr lang="fr-FR" sz="2400" dirty="0" err="1" smtClean="0"/>
              <a:t>comparison</a:t>
            </a:r>
            <a:r>
              <a:rPr lang="fr-FR" sz="2400" dirty="0" smtClean="0"/>
              <a:t> of </a:t>
            </a:r>
            <a:r>
              <a:rPr lang="fr-FR" sz="2400" dirty="0" err="1" smtClean="0"/>
              <a:t>Metrics</a:t>
            </a:r>
            <a:endParaRPr lang="fr-FR" sz="2400" dirty="0" smtClean="0"/>
          </a:p>
          <a:p>
            <a:r>
              <a:rPr lang="fr-FR" sz="2400" dirty="0" err="1" smtClean="0"/>
              <a:t>Computing</a:t>
            </a:r>
            <a:r>
              <a:rPr lang="fr-FR" sz="2400" dirty="0" smtClean="0"/>
              <a:t> the FR-</a:t>
            </a:r>
            <a:r>
              <a:rPr lang="fr-FR" sz="2400" dirty="0" err="1" smtClean="0"/>
              <a:t>measures</a:t>
            </a:r>
            <a:endParaRPr lang="fr-FR" sz="2400" dirty="0" smtClean="0"/>
          </a:p>
          <a:p>
            <a:r>
              <a:rPr lang="fr-FR" sz="2400" dirty="0" err="1" smtClean="0"/>
              <a:t>Analysis</a:t>
            </a:r>
            <a:r>
              <a:rPr lang="fr-FR" sz="2400" dirty="0" smtClean="0"/>
              <a:t> of </a:t>
            </a:r>
            <a:r>
              <a:rPr lang="fr-FR" sz="2400" dirty="0" err="1" smtClean="0"/>
              <a:t>results</a:t>
            </a:r>
            <a:endParaRPr lang="fr-FR" sz="2400" dirty="0" smtClean="0"/>
          </a:p>
          <a:p>
            <a:r>
              <a:rPr lang="fr-FR" sz="2400" dirty="0" err="1" smtClean="0"/>
              <a:t>Task</a:t>
            </a:r>
            <a:r>
              <a:rPr lang="fr-FR" sz="2400" dirty="0" smtClean="0"/>
              <a:t> Force </a:t>
            </a:r>
            <a:r>
              <a:rPr lang="fr-FR" sz="2400" dirty="0" err="1" smtClean="0"/>
              <a:t>Members</a:t>
            </a:r>
            <a:r>
              <a:rPr lang="fr-FR" sz="2400" dirty="0" smtClean="0"/>
              <a:t>: Silvio, </a:t>
            </a:r>
            <a:r>
              <a:rPr lang="fr-FR" sz="2400" dirty="0" err="1" smtClean="0"/>
              <a:t>Chulhee</a:t>
            </a:r>
            <a:r>
              <a:rPr lang="fr-FR" sz="2400" dirty="0" smtClean="0"/>
              <a:t>, Margaret</a:t>
            </a:r>
          </a:p>
          <a:p>
            <a:endParaRPr lang="fr-FR" sz="2400" dirty="0" smtClean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389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531</Words>
  <Application>Microsoft Office PowerPoint</Application>
  <PresentationFormat>Affichage à l'écran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Projected timeline</vt:lpstr>
      <vt:lpstr>Break-Out</vt:lpstr>
      <vt:lpstr>Task Force: Selection of SRC</vt:lpstr>
      <vt:lpstr>Task Force: Creation of HRCs</vt:lpstr>
      <vt:lpstr>Output of Ad-Hoc group</vt:lpstr>
      <vt:lpstr>Task Force: Creation of PVSs</vt:lpstr>
      <vt:lpstr>Task Force: Collection of Indicators</vt:lpstr>
      <vt:lpstr>Output of Ad-Hoc meeting</vt:lpstr>
      <vt:lpstr>Task Force: Objective Quality Metrics</vt:lpstr>
      <vt:lpstr>Output of ad-hoc meeting</vt:lpstr>
      <vt:lpstr>Task Force: Preparation of Subjective Experiments</vt:lpstr>
      <vt:lpstr>Task Force: Analysis</vt:lpstr>
      <vt:lpstr>Task Force: Dissimination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lbarkowsky-m</dc:creator>
  <cp:lastModifiedBy>lbarkowsky-m</cp:lastModifiedBy>
  <cp:revision>16</cp:revision>
  <dcterms:created xsi:type="dcterms:W3CDTF">2011-12-15T16:58:53Z</dcterms:created>
  <dcterms:modified xsi:type="dcterms:W3CDTF">2011-12-16T18:12:55Z</dcterms:modified>
</cp:coreProperties>
</file>