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9" r:id="rId5"/>
    <p:sldId id="258" r:id="rId6"/>
    <p:sldId id="262" r:id="rId7"/>
    <p:sldId id="263" r:id="rId8"/>
    <p:sldId id="261" r:id="rId9"/>
    <p:sldId id="267" r:id="rId10"/>
    <p:sldId id="260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1.png"/><Relationship Id="rId7" Type="http://schemas.openxmlformats.org/officeDocument/2006/relationships/image" Target="../media/image131.png"/><Relationship Id="rId2" Type="http://schemas.openxmlformats.org/officeDocument/2006/relationships/image" Target="../media/image81.png"/><Relationship Id="rId1" Type="http://schemas.openxmlformats.org/officeDocument/2006/relationships/image" Target="../media/image71.png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Relationship Id="rId9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7E2B3-BC5B-47B2-B1E1-68CFB22C89AB}" type="doc">
      <dgm:prSet loTypeId="urn:microsoft.com/office/officeart/2005/8/layout/radial5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2A8F2DA0-0E48-4F06-B2CD-817D6EC161E7}">
      <dgm:prSet phldrT="[Tekst]"/>
      <dgm:spPr/>
      <dgm:t>
        <a:bodyPr/>
        <a:lstStyle/>
        <a:p>
          <a:r>
            <a:rPr lang="en-US" dirty="0" smtClean="0"/>
            <a:t>QART</a:t>
          </a:r>
          <a:endParaRPr lang="pl-PL" dirty="0"/>
        </a:p>
      </dgm:t>
    </dgm:pt>
    <dgm:pt modelId="{A1F1BFB6-44FC-4082-9522-D73F687962D7}" type="parTrans" cxnId="{17E56F70-258F-4C25-888B-695674E2D4E1}">
      <dgm:prSet/>
      <dgm:spPr/>
      <dgm:t>
        <a:bodyPr/>
        <a:lstStyle/>
        <a:p>
          <a:endParaRPr lang="pl-PL"/>
        </a:p>
      </dgm:t>
    </dgm:pt>
    <dgm:pt modelId="{193DA3FB-C74A-4547-87E5-E517231DE9B6}" type="sibTrans" cxnId="{17E56F70-258F-4C25-888B-695674E2D4E1}">
      <dgm:prSet/>
      <dgm:spPr/>
      <dgm:t>
        <a:bodyPr/>
        <a:lstStyle/>
        <a:p>
          <a:endParaRPr lang="pl-PL"/>
        </a:p>
      </dgm:t>
    </dgm:pt>
    <dgm:pt modelId="{16A67DF9-D28E-425D-AEDA-9205DA1BC179}">
      <dgm:prSet phldrT="[Tekst]"/>
      <dgm:spPr/>
      <dgm:t>
        <a:bodyPr/>
        <a:lstStyle/>
        <a:p>
          <a:r>
            <a:rPr lang="en-US" dirty="0" smtClean="0"/>
            <a:t>Test Methods</a:t>
          </a:r>
          <a:endParaRPr lang="pl-PL" dirty="0"/>
        </a:p>
      </dgm:t>
    </dgm:pt>
    <dgm:pt modelId="{1B3589DC-3C73-4E8D-BF6E-211ADEB5025C}" type="parTrans" cxnId="{A93C0E89-0815-4663-BD6A-1814F6F5BC92}">
      <dgm:prSet/>
      <dgm:spPr/>
      <dgm:t>
        <a:bodyPr/>
        <a:lstStyle/>
        <a:p>
          <a:endParaRPr lang="pl-PL"/>
        </a:p>
      </dgm:t>
    </dgm:pt>
    <dgm:pt modelId="{430AF9DA-9978-4EAA-AD3E-2E2AC1B2E522}" type="sibTrans" cxnId="{A93C0E89-0815-4663-BD6A-1814F6F5BC92}">
      <dgm:prSet/>
      <dgm:spPr/>
      <dgm:t>
        <a:bodyPr/>
        <a:lstStyle/>
        <a:p>
          <a:endParaRPr lang="pl-PL"/>
        </a:p>
      </dgm:t>
    </dgm:pt>
    <dgm:pt modelId="{812ABA70-4633-405A-BC7E-43120BD0C8D5}">
      <dgm:prSet phldrT="[Tekst]"/>
      <dgm:spPr/>
      <dgm:t>
        <a:bodyPr/>
        <a:lstStyle/>
        <a:p>
          <a:r>
            <a:rPr lang="en-US" dirty="0" smtClean="0"/>
            <a:t>Quality Thresholds</a:t>
          </a:r>
          <a:endParaRPr lang="pl-PL" dirty="0"/>
        </a:p>
      </dgm:t>
    </dgm:pt>
    <dgm:pt modelId="{C0EC0F64-3C82-476F-ABDB-0A6FBEE6EFCC}" type="parTrans" cxnId="{EE9DAECD-C0AA-4E89-844B-B38F1B6EA7FF}">
      <dgm:prSet/>
      <dgm:spPr/>
      <dgm:t>
        <a:bodyPr/>
        <a:lstStyle/>
        <a:p>
          <a:endParaRPr lang="pl-PL"/>
        </a:p>
      </dgm:t>
    </dgm:pt>
    <dgm:pt modelId="{679B9D6D-C70D-4BF7-AE05-9A14CE053D52}" type="sibTrans" cxnId="{EE9DAECD-C0AA-4E89-844B-B38F1B6EA7FF}">
      <dgm:prSet/>
      <dgm:spPr/>
      <dgm:t>
        <a:bodyPr/>
        <a:lstStyle/>
        <a:p>
          <a:endParaRPr lang="pl-PL"/>
        </a:p>
      </dgm:t>
    </dgm:pt>
    <dgm:pt modelId="{FDB5704E-3325-48C4-94D9-BDDE0C10A9A2}">
      <dgm:prSet phldrT="[Tekst]"/>
      <dgm:spPr/>
      <dgm:t>
        <a:bodyPr/>
        <a:lstStyle/>
        <a:p>
          <a:r>
            <a:rPr lang="en-US" dirty="0" smtClean="0"/>
            <a:t>Quality Models</a:t>
          </a:r>
          <a:endParaRPr lang="pl-PL" dirty="0"/>
        </a:p>
      </dgm:t>
    </dgm:pt>
    <dgm:pt modelId="{F682CDD9-CDA4-4FDC-8846-71F750EBDBB4}" type="parTrans" cxnId="{7498C7BF-86A3-409F-AD70-FEB51AD230B9}">
      <dgm:prSet/>
      <dgm:spPr/>
      <dgm:t>
        <a:bodyPr/>
        <a:lstStyle/>
        <a:p>
          <a:endParaRPr lang="pl-PL"/>
        </a:p>
      </dgm:t>
    </dgm:pt>
    <dgm:pt modelId="{16D71A00-C5A9-4CDA-AE64-6261DFB7F391}" type="sibTrans" cxnId="{7498C7BF-86A3-409F-AD70-FEB51AD230B9}">
      <dgm:prSet/>
      <dgm:spPr/>
      <dgm:t>
        <a:bodyPr/>
        <a:lstStyle/>
        <a:p>
          <a:endParaRPr lang="pl-PL"/>
        </a:p>
      </dgm:t>
    </dgm:pt>
    <dgm:pt modelId="{75A5D45A-A8EE-4478-80CE-17101BFF3B37}" type="pres">
      <dgm:prSet presAssocID="{F9C7E2B3-BC5B-47B2-B1E1-68CFB22C89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6A39714-79C2-4B30-A4BB-0183200E3518}" type="pres">
      <dgm:prSet presAssocID="{2A8F2DA0-0E48-4F06-B2CD-817D6EC161E7}" presName="centerShape" presStyleLbl="node0" presStyleIdx="0" presStyleCnt="1"/>
      <dgm:spPr/>
      <dgm:t>
        <a:bodyPr/>
        <a:lstStyle/>
        <a:p>
          <a:endParaRPr lang="pl-PL"/>
        </a:p>
      </dgm:t>
    </dgm:pt>
    <dgm:pt modelId="{A060894A-B08D-493F-8ED4-EF0A269B52CA}" type="pres">
      <dgm:prSet presAssocID="{1B3589DC-3C73-4E8D-BF6E-211ADEB5025C}" presName="parTrans" presStyleLbl="sibTrans2D1" presStyleIdx="0" presStyleCnt="3"/>
      <dgm:spPr/>
      <dgm:t>
        <a:bodyPr/>
        <a:lstStyle/>
        <a:p>
          <a:endParaRPr lang="pl-PL"/>
        </a:p>
      </dgm:t>
    </dgm:pt>
    <dgm:pt modelId="{3BBFC9C9-A923-4530-88D2-3F9CDEEEAA73}" type="pres">
      <dgm:prSet presAssocID="{1B3589DC-3C73-4E8D-BF6E-211ADEB5025C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192D018A-B68A-4F2A-880B-14551062807A}" type="pres">
      <dgm:prSet presAssocID="{16A67DF9-D28E-425D-AEDA-9205DA1BC1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2A9D39-6647-4480-9DB2-9CD69986C94A}" type="pres">
      <dgm:prSet presAssocID="{C0EC0F64-3C82-476F-ABDB-0A6FBEE6EFCC}" presName="parTrans" presStyleLbl="sibTrans2D1" presStyleIdx="1" presStyleCnt="3"/>
      <dgm:spPr/>
      <dgm:t>
        <a:bodyPr/>
        <a:lstStyle/>
        <a:p>
          <a:endParaRPr lang="pl-PL"/>
        </a:p>
      </dgm:t>
    </dgm:pt>
    <dgm:pt modelId="{5BAE668B-73B5-466D-B8CA-723074944D69}" type="pres">
      <dgm:prSet presAssocID="{C0EC0F64-3C82-476F-ABDB-0A6FBEE6EFCC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9AD5DFAE-15DB-4A36-B0B1-1A02B0556C03}" type="pres">
      <dgm:prSet presAssocID="{812ABA70-4633-405A-BC7E-43120BD0C8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8A2D30-9046-4BD8-A0B2-438840097C6E}" type="pres">
      <dgm:prSet presAssocID="{F682CDD9-CDA4-4FDC-8846-71F750EBDBB4}" presName="parTrans" presStyleLbl="sibTrans2D1" presStyleIdx="2" presStyleCnt="3"/>
      <dgm:spPr/>
      <dgm:t>
        <a:bodyPr/>
        <a:lstStyle/>
        <a:p>
          <a:endParaRPr lang="pl-PL"/>
        </a:p>
      </dgm:t>
    </dgm:pt>
    <dgm:pt modelId="{A580C25A-169D-4543-AA89-82833CDCC183}" type="pres">
      <dgm:prSet presAssocID="{F682CDD9-CDA4-4FDC-8846-71F750EBDBB4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5E2396EF-15F2-496A-A729-CD467FCED883}" type="pres">
      <dgm:prSet presAssocID="{FDB5704E-3325-48C4-94D9-BDDE0C10A9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CC34C2-B599-4DF1-BA7F-38F4119278E7}" type="presOf" srcId="{2A8F2DA0-0E48-4F06-B2CD-817D6EC161E7}" destId="{16A39714-79C2-4B30-A4BB-0183200E3518}" srcOrd="0" destOrd="0" presId="urn:microsoft.com/office/officeart/2005/8/layout/radial5"/>
    <dgm:cxn modelId="{E520B9B3-C17E-491B-A50C-DDF64E7938F3}" type="presOf" srcId="{16A67DF9-D28E-425D-AEDA-9205DA1BC179}" destId="{192D018A-B68A-4F2A-880B-14551062807A}" srcOrd="0" destOrd="0" presId="urn:microsoft.com/office/officeart/2005/8/layout/radial5"/>
    <dgm:cxn modelId="{ED525349-2A74-48A4-A177-3E663F0C0F7B}" type="presOf" srcId="{F9C7E2B3-BC5B-47B2-B1E1-68CFB22C89AB}" destId="{75A5D45A-A8EE-4478-80CE-17101BFF3B37}" srcOrd="0" destOrd="0" presId="urn:microsoft.com/office/officeart/2005/8/layout/radial5"/>
    <dgm:cxn modelId="{985FC97E-3313-4FFE-87E1-5B729B20CDE8}" type="presOf" srcId="{1B3589DC-3C73-4E8D-BF6E-211ADEB5025C}" destId="{3BBFC9C9-A923-4530-88D2-3F9CDEEEAA73}" srcOrd="1" destOrd="0" presId="urn:microsoft.com/office/officeart/2005/8/layout/radial5"/>
    <dgm:cxn modelId="{A73514CE-143E-4D65-B293-CD820577A84B}" type="presOf" srcId="{F682CDD9-CDA4-4FDC-8846-71F750EBDBB4}" destId="{FB8A2D30-9046-4BD8-A0B2-438840097C6E}" srcOrd="0" destOrd="0" presId="urn:microsoft.com/office/officeart/2005/8/layout/radial5"/>
    <dgm:cxn modelId="{A9684CEF-8F50-407F-A41B-BCF7064E7184}" type="presOf" srcId="{812ABA70-4633-405A-BC7E-43120BD0C8D5}" destId="{9AD5DFAE-15DB-4A36-B0B1-1A02B0556C03}" srcOrd="0" destOrd="0" presId="urn:microsoft.com/office/officeart/2005/8/layout/radial5"/>
    <dgm:cxn modelId="{EE9DAECD-C0AA-4E89-844B-B38F1B6EA7FF}" srcId="{2A8F2DA0-0E48-4F06-B2CD-817D6EC161E7}" destId="{812ABA70-4633-405A-BC7E-43120BD0C8D5}" srcOrd="1" destOrd="0" parTransId="{C0EC0F64-3C82-476F-ABDB-0A6FBEE6EFCC}" sibTransId="{679B9D6D-C70D-4BF7-AE05-9A14CE053D52}"/>
    <dgm:cxn modelId="{547BB86E-A48E-4415-B768-CABCED9391FB}" type="presOf" srcId="{C0EC0F64-3C82-476F-ABDB-0A6FBEE6EFCC}" destId="{5BAE668B-73B5-466D-B8CA-723074944D69}" srcOrd="1" destOrd="0" presId="urn:microsoft.com/office/officeart/2005/8/layout/radial5"/>
    <dgm:cxn modelId="{F3F8EE05-FFCA-4656-9CE9-9CF68953330D}" type="presOf" srcId="{C0EC0F64-3C82-476F-ABDB-0A6FBEE6EFCC}" destId="{C52A9D39-6647-4480-9DB2-9CD69986C94A}" srcOrd="0" destOrd="0" presId="urn:microsoft.com/office/officeart/2005/8/layout/radial5"/>
    <dgm:cxn modelId="{A93C0E89-0815-4663-BD6A-1814F6F5BC92}" srcId="{2A8F2DA0-0E48-4F06-B2CD-817D6EC161E7}" destId="{16A67DF9-D28E-425D-AEDA-9205DA1BC179}" srcOrd="0" destOrd="0" parTransId="{1B3589DC-3C73-4E8D-BF6E-211ADEB5025C}" sibTransId="{430AF9DA-9978-4EAA-AD3E-2E2AC1B2E522}"/>
    <dgm:cxn modelId="{C3FED274-172E-4F06-8818-70F19AE6834E}" type="presOf" srcId="{1B3589DC-3C73-4E8D-BF6E-211ADEB5025C}" destId="{A060894A-B08D-493F-8ED4-EF0A269B52CA}" srcOrd="0" destOrd="0" presId="urn:microsoft.com/office/officeart/2005/8/layout/radial5"/>
    <dgm:cxn modelId="{516ADCC5-6036-40AC-846E-900A03F4A97A}" type="presOf" srcId="{FDB5704E-3325-48C4-94D9-BDDE0C10A9A2}" destId="{5E2396EF-15F2-496A-A729-CD467FCED883}" srcOrd="0" destOrd="0" presId="urn:microsoft.com/office/officeart/2005/8/layout/radial5"/>
    <dgm:cxn modelId="{7498C7BF-86A3-409F-AD70-FEB51AD230B9}" srcId="{2A8F2DA0-0E48-4F06-B2CD-817D6EC161E7}" destId="{FDB5704E-3325-48C4-94D9-BDDE0C10A9A2}" srcOrd="2" destOrd="0" parTransId="{F682CDD9-CDA4-4FDC-8846-71F750EBDBB4}" sibTransId="{16D71A00-C5A9-4CDA-AE64-6261DFB7F391}"/>
    <dgm:cxn modelId="{17E56F70-258F-4C25-888B-695674E2D4E1}" srcId="{F9C7E2B3-BC5B-47B2-B1E1-68CFB22C89AB}" destId="{2A8F2DA0-0E48-4F06-B2CD-817D6EC161E7}" srcOrd="0" destOrd="0" parTransId="{A1F1BFB6-44FC-4082-9522-D73F687962D7}" sibTransId="{193DA3FB-C74A-4547-87E5-E517231DE9B6}"/>
    <dgm:cxn modelId="{D115CE0C-0626-4A69-BA74-14B04CE00D8B}" type="presOf" srcId="{F682CDD9-CDA4-4FDC-8846-71F750EBDBB4}" destId="{A580C25A-169D-4543-AA89-82833CDCC183}" srcOrd="1" destOrd="0" presId="urn:microsoft.com/office/officeart/2005/8/layout/radial5"/>
    <dgm:cxn modelId="{74AF911E-E35B-4359-8DB5-DC38B5EEB354}" type="presParOf" srcId="{75A5D45A-A8EE-4478-80CE-17101BFF3B37}" destId="{16A39714-79C2-4B30-A4BB-0183200E3518}" srcOrd="0" destOrd="0" presId="urn:microsoft.com/office/officeart/2005/8/layout/radial5"/>
    <dgm:cxn modelId="{40AB2A72-B8FD-4A48-B73C-1C345DC137D3}" type="presParOf" srcId="{75A5D45A-A8EE-4478-80CE-17101BFF3B37}" destId="{A060894A-B08D-493F-8ED4-EF0A269B52CA}" srcOrd="1" destOrd="0" presId="urn:microsoft.com/office/officeart/2005/8/layout/radial5"/>
    <dgm:cxn modelId="{DC5AD802-0DE3-442D-94AD-FEA1A5AEF1F0}" type="presParOf" srcId="{A060894A-B08D-493F-8ED4-EF0A269B52CA}" destId="{3BBFC9C9-A923-4530-88D2-3F9CDEEEAA73}" srcOrd="0" destOrd="0" presId="urn:microsoft.com/office/officeart/2005/8/layout/radial5"/>
    <dgm:cxn modelId="{EC51BFA9-49A5-4BF7-AA7B-C620861CDEB0}" type="presParOf" srcId="{75A5D45A-A8EE-4478-80CE-17101BFF3B37}" destId="{192D018A-B68A-4F2A-880B-14551062807A}" srcOrd="2" destOrd="0" presId="urn:microsoft.com/office/officeart/2005/8/layout/radial5"/>
    <dgm:cxn modelId="{C227D0F8-F0A6-4BD8-BF2A-241E97216C97}" type="presParOf" srcId="{75A5D45A-A8EE-4478-80CE-17101BFF3B37}" destId="{C52A9D39-6647-4480-9DB2-9CD69986C94A}" srcOrd="3" destOrd="0" presId="urn:microsoft.com/office/officeart/2005/8/layout/radial5"/>
    <dgm:cxn modelId="{BD67D2A6-BD02-43D1-9225-B51D75FC63F4}" type="presParOf" srcId="{C52A9D39-6647-4480-9DB2-9CD69986C94A}" destId="{5BAE668B-73B5-466D-B8CA-723074944D69}" srcOrd="0" destOrd="0" presId="urn:microsoft.com/office/officeart/2005/8/layout/radial5"/>
    <dgm:cxn modelId="{DD89EA99-2B1C-4D86-95AC-2410386CCC92}" type="presParOf" srcId="{75A5D45A-A8EE-4478-80CE-17101BFF3B37}" destId="{9AD5DFAE-15DB-4A36-B0B1-1A02B0556C03}" srcOrd="4" destOrd="0" presId="urn:microsoft.com/office/officeart/2005/8/layout/radial5"/>
    <dgm:cxn modelId="{255F329D-BED2-474F-95CB-9986DBA12CDA}" type="presParOf" srcId="{75A5D45A-A8EE-4478-80CE-17101BFF3B37}" destId="{FB8A2D30-9046-4BD8-A0B2-438840097C6E}" srcOrd="5" destOrd="0" presId="urn:microsoft.com/office/officeart/2005/8/layout/radial5"/>
    <dgm:cxn modelId="{FFBE990B-95CB-4375-A061-38428F01DBC1}" type="presParOf" srcId="{FB8A2D30-9046-4BD8-A0B2-438840097C6E}" destId="{A580C25A-169D-4543-AA89-82833CDCC183}" srcOrd="0" destOrd="0" presId="urn:microsoft.com/office/officeart/2005/8/layout/radial5"/>
    <dgm:cxn modelId="{04C6A41F-3863-4F88-BFDE-9364DA8126BC}" type="presParOf" srcId="{75A5D45A-A8EE-4478-80CE-17101BFF3B37}" destId="{5E2396EF-15F2-496A-A729-CD467FCED88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9DC1A-942A-4FB3-AE2D-8F870A77B3FC}" type="doc">
      <dgm:prSet loTypeId="urn:microsoft.com/office/officeart/2009/layout/CirclePictureHierarchy" loCatId="picture" qsTypeId="urn:microsoft.com/office/officeart/2005/8/quickstyle/3d6" qsCatId="3D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5D8FA8B4-5FF1-4BCF-8FDC-B84180DD3329}">
      <dgm:prSet phldrT="[Tekst]"/>
      <dgm:spPr/>
      <dgm:t>
        <a:bodyPr/>
        <a:lstStyle/>
        <a:p>
          <a:r>
            <a:rPr lang="en-US" dirty="0" smtClean="0"/>
            <a:t>International</a:t>
          </a:r>
          <a:endParaRPr lang="pl-PL" dirty="0"/>
        </a:p>
      </dgm:t>
    </dgm:pt>
    <dgm:pt modelId="{EEBD08B3-ECE3-47CD-84E8-91458B5266C9}" type="parTrans" cxnId="{35DD9C84-4589-4494-A7B2-BAA518435A1F}">
      <dgm:prSet/>
      <dgm:spPr/>
      <dgm:t>
        <a:bodyPr/>
        <a:lstStyle/>
        <a:p>
          <a:endParaRPr lang="pl-PL"/>
        </a:p>
      </dgm:t>
    </dgm:pt>
    <dgm:pt modelId="{B84319BD-52E3-4882-A519-7D704840F3EA}" type="sibTrans" cxnId="{35DD9C84-4589-4494-A7B2-BAA518435A1F}">
      <dgm:prSet/>
      <dgm:spPr/>
      <dgm:t>
        <a:bodyPr/>
        <a:lstStyle/>
        <a:p>
          <a:endParaRPr lang="pl-PL"/>
        </a:p>
      </dgm:t>
    </dgm:pt>
    <dgm:pt modelId="{28BC04FD-F5B4-48B7-934E-A7E5055003CA}">
      <dgm:prSet phldrT="[Tekst]"/>
      <dgm:spPr/>
      <dgm:t>
        <a:bodyPr/>
        <a:lstStyle/>
        <a:p>
          <a:r>
            <a:rPr lang="en-US" dirty="0" smtClean="0"/>
            <a:t>American</a:t>
          </a:r>
          <a:endParaRPr lang="pl-PL" dirty="0"/>
        </a:p>
      </dgm:t>
    </dgm:pt>
    <dgm:pt modelId="{F466458F-34D5-42A2-826B-D42FCA7CB265}" type="parTrans" cxnId="{8B666E3E-03D9-46B9-8CB0-2E5603A84B00}">
      <dgm:prSet/>
      <dgm:spPr/>
      <dgm:t>
        <a:bodyPr/>
        <a:lstStyle/>
        <a:p>
          <a:endParaRPr lang="pl-PL"/>
        </a:p>
      </dgm:t>
    </dgm:pt>
    <dgm:pt modelId="{61C8E570-D914-4BF0-A82B-85096F436B05}" type="sibTrans" cxnId="{8B666E3E-03D9-46B9-8CB0-2E5603A84B00}">
      <dgm:prSet/>
      <dgm:spPr/>
      <dgm:t>
        <a:bodyPr/>
        <a:lstStyle/>
        <a:p>
          <a:endParaRPr lang="pl-PL"/>
        </a:p>
      </dgm:t>
    </dgm:pt>
    <dgm:pt modelId="{D406260E-E19E-4FAD-A6C8-52A041F65BE0}">
      <dgm:prSet phldrT="[Tekst]"/>
      <dgm:spPr/>
      <dgm:t>
        <a:bodyPr/>
        <a:lstStyle/>
        <a:p>
          <a:r>
            <a:rPr lang="en-US" dirty="0" smtClean="0"/>
            <a:t>European</a:t>
          </a:r>
          <a:endParaRPr lang="pl-PL" dirty="0"/>
        </a:p>
      </dgm:t>
    </dgm:pt>
    <dgm:pt modelId="{B3C42ED1-829A-44F6-A5A9-59EE44E277EE}" type="parTrans" cxnId="{30944365-97ED-4A51-9235-55FE082073CB}">
      <dgm:prSet/>
      <dgm:spPr/>
      <dgm:t>
        <a:bodyPr/>
        <a:lstStyle/>
        <a:p>
          <a:endParaRPr lang="pl-PL"/>
        </a:p>
      </dgm:t>
    </dgm:pt>
    <dgm:pt modelId="{00A260A5-3D2F-4D5B-A6C8-8EA157DFAA13}" type="sibTrans" cxnId="{30944365-97ED-4A51-9235-55FE082073CB}">
      <dgm:prSet/>
      <dgm:spPr/>
      <dgm:t>
        <a:bodyPr/>
        <a:lstStyle/>
        <a:p>
          <a:endParaRPr lang="pl-PL"/>
        </a:p>
      </dgm:t>
    </dgm:pt>
    <dgm:pt modelId="{5B3B9687-383D-44E7-BC3E-3266DF0958AD}" type="pres">
      <dgm:prSet presAssocID="{67A9DC1A-942A-4FB3-AE2D-8F870A77B3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BC67586-87A3-48F3-BE0D-C7C8169EDB61}" type="pres">
      <dgm:prSet presAssocID="{5D8FA8B4-5FF1-4BCF-8FDC-B84180DD3329}" presName="hierRoot1" presStyleCnt="0"/>
      <dgm:spPr/>
    </dgm:pt>
    <dgm:pt modelId="{765B2ED3-9999-4987-A016-4CCA757BC38A}" type="pres">
      <dgm:prSet presAssocID="{5D8FA8B4-5FF1-4BCF-8FDC-B84180DD3329}" presName="composite" presStyleCnt="0"/>
      <dgm:spPr/>
    </dgm:pt>
    <dgm:pt modelId="{43152EB1-F3B6-4D9E-9B5B-59545A396F40}" type="pres">
      <dgm:prSet presAssocID="{5D8FA8B4-5FF1-4BCF-8FDC-B84180DD3329}" presName="image" presStyleLbl="node0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E07305-49EB-4638-972A-3F07067D8B84}" type="pres">
      <dgm:prSet presAssocID="{5D8FA8B4-5FF1-4BCF-8FDC-B84180DD3329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8EA5C8D-C677-4303-8828-ED82C2F2BAA0}" type="pres">
      <dgm:prSet presAssocID="{5D8FA8B4-5FF1-4BCF-8FDC-B84180DD3329}" presName="hierChild2" presStyleCnt="0"/>
      <dgm:spPr/>
    </dgm:pt>
    <dgm:pt modelId="{0E94919B-F0AB-4A95-A32A-20E939849C64}" type="pres">
      <dgm:prSet presAssocID="{F466458F-34D5-42A2-826B-D42FCA7CB265}" presName="Name10" presStyleLbl="parChTrans1D2" presStyleIdx="0" presStyleCnt="2"/>
      <dgm:spPr/>
      <dgm:t>
        <a:bodyPr/>
        <a:lstStyle/>
        <a:p>
          <a:endParaRPr lang="pl-PL"/>
        </a:p>
      </dgm:t>
    </dgm:pt>
    <dgm:pt modelId="{5E9EE922-6C8A-4A24-B81F-100F8930FD34}" type="pres">
      <dgm:prSet presAssocID="{28BC04FD-F5B4-48B7-934E-A7E5055003CA}" presName="hierRoot2" presStyleCnt="0"/>
      <dgm:spPr/>
    </dgm:pt>
    <dgm:pt modelId="{59478414-5C3A-4291-A69F-07DF0C1C24B8}" type="pres">
      <dgm:prSet presAssocID="{28BC04FD-F5B4-48B7-934E-A7E5055003CA}" presName="composite2" presStyleCnt="0"/>
      <dgm:spPr/>
    </dgm:pt>
    <dgm:pt modelId="{60C0F2DF-9624-4498-8AAF-A58BE52BF560}" type="pres">
      <dgm:prSet presAssocID="{28BC04FD-F5B4-48B7-934E-A7E5055003CA}" presName="image2" presStyleLbl="node2" presStyleIdx="0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63DBEB-D4EC-4C39-876A-016F958737ED}" type="pres">
      <dgm:prSet presAssocID="{28BC04FD-F5B4-48B7-934E-A7E5055003CA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23EEC43-A21A-4F23-9AC7-ECFD4F2E9259}" type="pres">
      <dgm:prSet presAssocID="{28BC04FD-F5B4-48B7-934E-A7E5055003CA}" presName="hierChild3" presStyleCnt="0"/>
      <dgm:spPr/>
    </dgm:pt>
    <dgm:pt modelId="{0BA63CDF-B477-43BA-B24B-D464FC94F911}" type="pres">
      <dgm:prSet presAssocID="{B3C42ED1-829A-44F6-A5A9-59EE44E277EE}" presName="Name10" presStyleLbl="parChTrans1D2" presStyleIdx="1" presStyleCnt="2"/>
      <dgm:spPr/>
      <dgm:t>
        <a:bodyPr/>
        <a:lstStyle/>
        <a:p>
          <a:endParaRPr lang="pl-PL"/>
        </a:p>
      </dgm:t>
    </dgm:pt>
    <dgm:pt modelId="{0A159799-5E84-480A-ABB9-F838241D1373}" type="pres">
      <dgm:prSet presAssocID="{D406260E-E19E-4FAD-A6C8-52A041F65BE0}" presName="hierRoot2" presStyleCnt="0"/>
      <dgm:spPr/>
    </dgm:pt>
    <dgm:pt modelId="{5F00A1EE-2314-492B-9251-A44A3490BE76}" type="pres">
      <dgm:prSet presAssocID="{D406260E-E19E-4FAD-A6C8-52A041F65BE0}" presName="composite2" presStyleCnt="0"/>
      <dgm:spPr/>
    </dgm:pt>
    <dgm:pt modelId="{21491C5E-CFB5-43BC-A760-6375FD62E511}" type="pres">
      <dgm:prSet presAssocID="{D406260E-E19E-4FAD-A6C8-52A041F65BE0}" presName="image2" presStyleLbl="node2" presStyleIdx="1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1619D4B-586A-4B3B-8B6A-A74051A3A78D}" type="pres">
      <dgm:prSet presAssocID="{D406260E-E19E-4FAD-A6C8-52A041F65BE0}" presName="text2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4981EED-4972-4875-B152-43434E34711F}" type="pres">
      <dgm:prSet presAssocID="{D406260E-E19E-4FAD-A6C8-52A041F65BE0}" presName="hierChild3" presStyleCnt="0"/>
      <dgm:spPr/>
    </dgm:pt>
  </dgm:ptLst>
  <dgm:cxnLst>
    <dgm:cxn modelId="{8B666E3E-03D9-46B9-8CB0-2E5603A84B00}" srcId="{5D8FA8B4-5FF1-4BCF-8FDC-B84180DD3329}" destId="{28BC04FD-F5B4-48B7-934E-A7E5055003CA}" srcOrd="0" destOrd="0" parTransId="{F466458F-34D5-42A2-826B-D42FCA7CB265}" sibTransId="{61C8E570-D914-4BF0-A82B-85096F436B05}"/>
    <dgm:cxn modelId="{AAF29F7A-31B7-47F1-ADE5-F9DE0979BBB5}" type="presOf" srcId="{28BC04FD-F5B4-48B7-934E-A7E5055003CA}" destId="{FD63DBEB-D4EC-4C39-876A-016F958737ED}" srcOrd="0" destOrd="0" presId="urn:microsoft.com/office/officeart/2009/layout/CirclePictureHierarchy"/>
    <dgm:cxn modelId="{30944365-97ED-4A51-9235-55FE082073CB}" srcId="{5D8FA8B4-5FF1-4BCF-8FDC-B84180DD3329}" destId="{D406260E-E19E-4FAD-A6C8-52A041F65BE0}" srcOrd="1" destOrd="0" parTransId="{B3C42ED1-829A-44F6-A5A9-59EE44E277EE}" sibTransId="{00A260A5-3D2F-4D5B-A6C8-8EA157DFAA13}"/>
    <dgm:cxn modelId="{67B15C39-69D6-4F51-9A6F-54ADEF072E22}" type="presOf" srcId="{5D8FA8B4-5FF1-4BCF-8FDC-B84180DD3329}" destId="{08E07305-49EB-4638-972A-3F07067D8B84}" srcOrd="0" destOrd="0" presId="urn:microsoft.com/office/officeart/2009/layout/CirclePictureHierarchy"/>
    <dgm:cxn modelId="{712D6C1E-473C-4FB3-BA7C-005954AAA628}" type="presOf" srcId="{67A9DC1A-942A-4FB3-AE2D-8F870A77B3FC}" destId="{5B3B9687-383D-44E7-BC3E-3266DF0958AD}" srcOrd="0" destOrd="0" presId="urn:microsoft.com/office/officeart/2009/layout/CirclePictureHierarchy"/>
    <dgm:cxn modelId="{5FA9F503-3D27-444C-BB0F-A70DA5AF0668}" type="presOf" srcId="{B3C42ED1-829A-44F6-A5A9-59EE44E277EE}" destId="{0BA63CDF-B477-43BA-B24B-D464FC94F911}" srcOrd="0" destOrd="0" presId="urn:microsoft.com/office/officeart/2009/layout/CirclePictureHierarchy"/>
    <dgm:cxn modelId="{35DD9C84-4589-4494-A7B2-BAA518435A1F}" srcId="{67A9DC1A-942A-4FB3-AE2D-8F870A77B3FC}" destId="{5D8FA8B4-5FF1-4BCF-8FDC-B84180DD3329}" srcOrd="0" destOrd="0" parTransId="{EEBD08B3-ECE3-47CD-84E8-91458B5266C9}" sibTransId="{B84319BD-52E3-4882-A519-7D704840F3EA}"/>
    <dgm:cxn modelId="{1604B3A3-B7F6-4283-9DEE-4983122472D4}" type="presOf" srcId="{D406260E-E19E-4FAD-A6C8-52A041F65BE0}" destId="{71619D4B-586A-4B3B-8B6A-A74051A3A78D}" srcOrd="0" destOrd="0" presId="urn:microsoft.com/office/officeart/2009/layout/CirclePictureHierarchy"/>
    <dgm:cxn modelId="{A429433B-895C-4984-84B1-3422AD004DFC}" type="presOf" srcId="{F466458F-34D5-42A2-826B-D42FCA7CB265}" destId="{0E94919B-F0AB-4A95-A32A-20E939849C64}" srcOrd="0" destOrd="0" presId="urn:microsoft.com/office/officeart/2009/layout/CirclePictureHierarchy"/>
    <dgm:cxn modelId="{CADB018F-9C47-4748-8855-AC3E711D36D5}" type="presParOf" srcId="{5B3B9687-383D-44E7-BC3E-3266DF0958AD}" destId="{3BC67586-87A3-48F3-BE0D-C7C8169EDB61}" srcOrd="0" destOrd="0" presId="urn:microsoft.com/office/officeart/2009/layout/CirclePictureHierarchy"/>
    <dgm:cxn modelId="{0DC6AFAF-C647-4B65-A883-237E35F8960B}" type="presParOf" srcId="{3BC67586-87A3-48F3-BE0D-C7C8169EDB61}" destId="{765B2ED3-9999-4987-A016-4CCA757BC38A}" srcOrd="0" destOrd="0" presId="urn:microsoft.com/office/officeart/2009/layout/CirclePictureHierarchy"/>
    <dgm:cxn modelId="{5C696D45-F40A-446E-A309-BD01EDBE4825}" type="presParOf" srcId="{765B2ED3-9999-4987-A016-4CCA757BC38A}" destId="{43152EB1-F3B6-4D9E-9B5B-59545A396F40}" srcOrd="0" destOrd="0" presId="urn:microsoft.com/office/officeart/2009/layout/CirclePictureHierarchy"/>
    <dgm:cxn modelId="{1BFEDCF0-768B-407F-8ED2-3E8CD4FB7FBA}" type="presParOf" srcId="{765B2ED3-9999-4987-A016-4CCA757BC38A}" destId="{08E07305-49EB-4638-972A-3F07067D8B84}" srcOrd="1" destOrd="0" presId="urn:microsoft.com/office/officeart/2009/layout/CirclePictureHierarchy"/>
    <dgm:cxn modelId="{8419767F-47FD-4A8F-A914-30B9851F05BF}" type="presParOf" srcId="{3BC67586-87A3-48F3-BE0D-C7C8169EDB61}" destId="{48EA5C8D-C677-4303-8828-ED82C2F2BAA0}" srcOrd="1" destOrd="0" presId="urn:microsoft.com/office/officeart/2009/layout/CirclePictureHierarchy"/>
    <dgm:cxn modelId="{E0A435F2-0330-47E6-AA7A-32E5208ED5A7}" type="presParOf" srcId="{48EA5C8D-C677-4303-8828-ED82C2F2BAA0}" destId="{0E94919B-F0AB-4A95-A32A-20E939849C64}" srcOrd="0" destOrd="0" presId="urn:microsoft.com/office/officeart/2009/layout/CirclePictureHierarchy"/>
    <dgm:cxn modelId="{390F8F41-D4E8-4B7E-AF89-E6DD5ED5E543}" type="presParOf" srcId="{48EA5C8D-C677-4303-8828-ED82C2F2BAA0}" destId="{5E9EE922-6C8A-4A24-B81F-100F8930FD34}" srcOrd="1" destOrd="0" presId="urn:microsoft.com/office/officeart/2009/layout/CirclePictureHierarchy"/>
    <dgm:cxn modelId="{C0E74402-8CB8-41AB-BB36-1C179DF3F259}" type="presParOf" srcId="{5E9EE922-6C8A-4A24-B81F-100F8930FD34}" destId="{59478414-5C3A-4291-A69F-07DF0C1C24B8}" srcOrd="0" destOrd="0" presId="urn:microsoft.com/office/officeart/2009/layout/CirclePictureHierarchy"/>
    <dgm:cxn modelId="{DE5C2AB0-F76C-4029-BECA-3E456AA7193B}" type="presParOf" srcId="{59478414-5C3A-4291-A69F-07DF0C1C24B8}" destId="{60C0F2DF-9624-4498-8AAF-A58BE52BF560}" srcOrd="0" destOrd="0" presId="urn:microsoft.com/office/officeart/2009/layout/CirclePictureHierarchy"/>
    <dgm:cxn modelId="{B2AB4872-8B48-4DCC-853A-5DA6F407E2D3}" type="presParOf" srcId="{59478414-5C3A-4291-A69F-07DF0C1C24B8}" destId="{FD63DBEB-D4EC-4C39-876A-016F958737ED}" srcOrd="1" destOrd="0" presId="urn:microsoft.com/office/officeart/2009/layout/CirclePictureHierarchy"/>
    <dgm:cxn modelId="{04BCE717-ADCB-4BE1-88E0-8BBC76A97E2E}" type="presParOf" srcId="{5E9EE922-6C8A-4A24-B81F-100F8930FD34}" destId="{F23EEC43-A21A-4F23-9AC7-ECFD4F2E9259}" srcOrd="1" destOrd="0" presId="urn:microsoft.com/office/officeart/2009/layout/CirclePictureHierarchy"/>
    <dgm:cxn modelId="{48DAA0E2-EABE-4638-8DE1-1C9D66F58434}" type="presParOf" srcId="{48EA5C8D-C677-4303-8828-ED82C2F2BAA0}" destId="{0BA63CDF-B477-43BA-B24B-D464FC94F911}" srcOrd="2" destOrd="0" presId="urn:microsoft.com/office/officeart/2009/layout/CirclePictureHierarchy"/>
    <dgm:cxn modelId="{0D56E68F-AAA2-40A3-BE1B-6C15AE30FD26}" type="presParOf" srcId="{48EA5C8D-C677-4303-8828-ED82C2F2BAA0}" destId="{0A159799-5E84-480A-ABB9-F838241D1373}" srcOrd="3" destOrd="0" presId="urn:microsoft.com/office/officeart/2009/layout/CirclePictureHierarchy"/>
    <dgm:cxn modelId="{67ED4AE0-733C-459E-AEC6-3C95C7B4C78A}" type="presParOf" srcId="{0A159799-5E84-480A-ABB9-F838241D1373}" destId="{5F00A1EE-2314-492B-9251-A44A3490BE76}" srcOrd="0" destOrd="0" presId="urn:microsoft.com/office/officeart/2009/layout/CirclePictureHierarchy"/>
    <dgm:cxn modelId="{5709DE4E-6AD6-4AAC-A170-64154E6BD91E}" type="presParOf" srcId="{5F00A1EE-2314-492B-9251-A44A3490BE76}" destId="{21491C5E-CFB5-43BC-A760-6375FD62E511}" srcOrd="0" destOrd="0" presId="urn:microsoft.com/office/officeart/2009/layout/CirclePictureHierarchy"/>
    <dgm:cxn modelId="{D98D86A6-56DD-4EAC-85EB-FAA75880339A}" type="presParOf" srcId="{5F00A1EE-2314-492B-9251-A44A3490BE76}" destId="{71619D4B-586A-4B3B-8B6A-A74051A3A78D}" srcOrd="1" destOrd="0" presId="urn:microsoft.com/office/officeart/2009/layout/CirclePictureHierarchy"/>
    <dgm:cxn modelId="{32AC91C0-45B2-44BE-87CB-A1935FD470F2}" type="presParOf" srcId="{0A159799-5E84-480A-ABB9-F838241D1373}" destId="{B4981EED-4972-4875-B152-43434E34711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C3478-E2A8-4D0D-BDA8-7CBF209E9304}" type="doc">
      <dgm:prSet loTypeId="urn:microsoft.com/office/officeart/2005/8/layout/hierarchy4" loCatId="hierarchy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23C839A6-21EF-4F0E-AFBF-896621509D53}">
      <dgm:prSet phldrT="[Tekst]"/>
      <dgm:spPr/>
      <dgm:t>
        <a:bodyPr/>
        <a:lstStyle/>
        <a:p>
          <a:r>
            <a:rPr lang="en-US" dirty="0" smtClean="0"/>
            <a:t>Establishing ITU Recommendation</a:t>
          </a:r>
          <a:endParaRPr lang="pl-PL" dirty="0"/>
        </a:p>
      </dgm:t>
    </dgm:pt>
    <dgm:pt modelId="{D2FEA1B2-305C-4077-8EC7-6FEE8CFAF74E}" type="parTrans" cxnId="{22F2525B-6DAF-468D-B36F-CB4BA3AC641F}">
      <dgm:prSet/>
      <dgm:spPr/>
      <dgm:t>
        <a:bodyPr/>
        <a:lstStyle/>
        <a:p>
          <a:endParaRPr lang="pl-PL"/>
        </a:p>
      </dgm:t>
    </dgm:pt>
    <dgm:pt modelId="{7C69ECE8-0367-4859-8FD3-9CC40E6399E1}" type="sibTrans" cxnId="{22F2525B-6DAF-468D-B36F-CB4BA3AC641F}">
      <dgm:prSet/>
      <dgm:spPr/>
      <dgm:t>
        <a:bodyPr/>
        <a:lstStyle/>
        <a:p>
          <a:endParaRPr lang="pl-PL"/>
        </a:p>
      </dgm:t>
    </dgm:pt>
    <dgm:pt modelId="{3EBC415C-BEC3-48C5-BE7E-43B5814A4F2B}">
      <dgm:prSet phldrT="[Tekst]"/>
      <dgm:spPr/>
      <dgm:t>
        <a:bodyPr/>
        <a:lstStyle/>
        <a:p>
          <a:r>
            <a:rPr lang="en-US" dirty="0" smtClean="0"/>
            <a:t>Withdrawing DHS Standard</a:t>
          </a:r>
          <a:endParaRPr lang="pl-PL" dirty="0"/>
        </a:p>
      </dgm:t>
    </dgm:pt>
    <dgm:pt modelId="{FBC83653-EA0D-412E-ABEC-2460C0F248C4}" type="parTrans" cxnId="{5B5765C1-58CC-4028-B059-8B93FAF02F5E}">
      <dgm:prSet/>
      <dgm:spPr/>
      <dgm:t>
        <a:bodyPr/>
        <a:lstStyle/>
        <a:p>
          <a:endParaRPr lang="pl-PL"/>
        </a:p>
      </dgm:t>
    </dgm:pt>
    <dgm:pt modelId="{FF524BE4-D165-4B9C-8343-5A643D058512}" type="sibTrans" cxnId="{5B5765C1-58CC-4028-B059-8B93FAF02F5E}">
      <dgm:prSet/>
      <dgm:spPr/>
      <dgm:t>
        <a:bodyPr/>
        <a:lstStyle/>
        <a:p>
          <a:endParaRPr lang="pl-PL"/>
        </a:p>
      </dgm:t>
    </dgm:pt>
    <dgm:pt modelId="{4D911EFA-EE3C-4A32-864C-C7E9204B3BA6}">
      <dgm:prSet phldrT="[Tekst]"/>
      <dgm:spPr/>
      <dgm:t>
        <a:bodyPr/>
        <a:lstStyle/>
        <a:p>
          <a:r>
            <a:rPr lang="en-US" dirty="0" smtClean="0"/>
            <a:t>Withdrawing CEN Workshop Agreement</a:t>
          </a:r>
          <a:endParaRPr lang="pl-PL" dirty="0"/>
        </a:p>
      </dgm:t>
    </dgm:pt>
    <dgm:pt modelId="{98415677-43C5-4385-8A15-97FB88D87382}" type="parTrans" cxnId="{ACA88D9A-4DB4-487C-A9C6-EA97F6B273A7}">
      <dgm:prSet/>
      <dgm:spPr/>
      <dgm:t>
        <a:bodyPr/>
        <a:lstStyle/>
        <a:p>
          <a:endParaRPr lang="pl-PL"/>
        </a:p>
      </dgm:t>
    </dgm:pt>
    <dgm:pt modelId="{74FBA533-E632-4E23-A88E-88DCB19E3A3C}" type="sibTrans" cxnId="{ACA88D9A-4DB4-487C-A9C6-EA97F6B273A7}">
      <dgm:prSet/>
      <dgm:spPr/>
      <dgm:t>
        <a:bodyPr/>
        <a:lstStyle/>
        <a:p>
          <a:endParaRPr lang="pl-PL"/>
        </a:p>
      </dgm:t>
    </dgm:pt>
    <dgm:pt modelId="{EA7BC3D8-3E0E-4DC8-AD95-E1AABF34AB90}">
      <dgm:prSet phldrT="[Tekst]"/>
      <dgm:spPr/>
      <dgm:t>
        <a:bodyPr/>
        <a:lstStyle/>
        <a:p>
          <a:r>
            <a:rPr lang="en-US" dirty="0" smtClean="0"/>
            <a:t>Establishing DHS Standard</a:t>
          </a:r>
          <a:endParaRPr lang="pl-PL" dirty="0"/>
        </a:p>
      </dgm:t>
    </dgm:pt>
    <dgm:pt modelId="{1B41F29E-1D56-4348-BE79-2DC7484FFCC6}" type="parTrans" cxnId="{A79FD03E-2EB3-4FB4-902B-6F521652234C}">
      <dgm:prSet/>
      <dgm:spPr/>
      <dgm:t>
        <a:bodyPr/>
        <a:lstStyle/>
        <a:p>
          <a:endParaRPr lang="pl-PL"/>
        </a:p>
      </dgm:t>
    </dgm:pt>
    <dgm:pt modelId="{A24B049C-25A7-4B69-A3C0-295405166E51}" type="sibTrans" cxnId="{A79FD03E-2EB3-4FB4-902B-6F521652234C}">
      <dgm:prSet/>
      <dgm:spPr/>
      <dgm:t>
        <a:bodyPr/>
        <a:lstStyle/>
        <a:p>
          <a:endParaRPr lang="pl-PL"/>
        </a:p>
      </dgm:t>
    </dgm:pt>
    <dgm:pt modelId="{4BFA0FFE-AD30-4069-9B77-30FE14B76629}">
      <dgm:prSet phldrT="[Tekst]"/>
      <dgm:spPr/>
      <dgm:t>
        <a:bodyPr/>
        <a:lstStyle/>
        <a:p>
          <a:r>
            <a:rPr lang="en-US" dirty="0" err="1" smtClean="0"/>
            <a:t>VQiPS</a:t>
          </a:r>
          <a:r>
            <a:rPr lang="en-US" dirty="0" smtClean="0"/>
            <a:t> Project</a:t>
          </a:r>
          <a:endParaRPr lang="pl-PL" dirty="0"/>
        </a:p>
      </dgm:t>
    </dgm:pt>
    <dgm:pt modelId="{226C2F7F-BE25-4C38-9DBB-CB29F9E3FCA2}" type="parTrans" cxnId="{69B9AC45-55D4-44AC-99F5-6AF3963A44A6}">
      <dgm:prSet/>
      <dgm:spPr/>
      <dgm:t>
        <a:bodyPr/>
        <a:lstStyle/>
        <a:p>
          <a:endParaRPr lang="pl-PL"/>
        </a:p>
      </dgm:t>
    </dgm:pt>
    <dgm:pt modelId="{51E0629F-BFFB-47E6-9081-518195FAD508}" type="sibTrans" cxnId="{69B9AC45-55D4-44AC-99F5-6AF3963A44A6}">
      <dgm:prSet/>
      <dgm:spPr/>
      <dgm:t>
        <a:bodyPr/>
        <a:lstStyle/>
        <a:p>
          <a:endParaRPr lang="pl-PL"/>
        </a:p>
      </dgm:t>
    </dgm:pt>
    <dgm:pt modelId="{32D5A6AD-A415-4B37-8051-3B62DDFD7ADB}">
      <dgm:prSet phldrT="[Tekst]"/>
      <dgm:spPr/>
      <dgm:t>
        <a:bodyPr/>
        <a:lstStyle/>
        <a:p>
          <a:r>
            <a:rPr lang="en-US" dirty="0" smtClean="0"/>
            <a:t>DHS funding</a:t>
          </a:r>
          <a:endParaRPr lang="pl-PL" dirty="0"/>
        </a:p>
      </dgm:t>
    </dgm:pt>
    <dgm:pt modelId="{6139FB84-7B11-4678-8680-1CCECEEF5BF2}" type="parTrans" cxnId="{A89983A4-83AF-4C10-A129-8B60A5C6EE77}">
      <dgm:prSet/>
      <dgm:spPr/>
      <dgm:t>
        <a:bodyPr/>
        <a:lstStyle/>
        <a:p>
          <a:endParaRPr lang="pl-PL"/>
        </a:p>
      </dgm:t>
    </dgm:pt>
    <dgm:pt modelId="{2B45B3E4-62C1-4089-8F83-8AE236DC9D4F}" type="sibTrans" cxnId="{A89983A4-83AF-4C10-A129-8B60A5C6EE77}">
      <dgm:prSet/>
      <dgm:spPr/>
      <dgm:t>
        <a:bodyPr/>
        <a:lstStyle/>
        <a:p>
          <a:endParaRPr lang="pl-PL"/>
        </a:p>
      </dgm:t>
    </dgm:pt>
    <dgm:pt modelId="{94A54940-96F6-4AD7-8B9C-F1505EB383C3}">
      <dgm:prSet phldrT="[Tekst]"/>
      <dgm:spPr/>
      <dgm:t>
        <a:bodyPr/>
        <a:lstStyle/>
        <a:p>
          <a:r>
            <a:rPr lang="en-US" dirty="0" smtClean="0"/>
            <a:t>Establishing CEN Workshop Agreement</a:t>
          </a:r>
          <a:endParaRPr lang="pl-PL" dirty="0"/>
        </a:p>
      </dgm:t>
    </dgm:pt>
    <dgm:pt modelId="{CB490C1D-19A0-450A-BA93-31D5289781B0}" type="parTrans" cxnId="{1A4C642C-A8AC-4D4F-A049-E92DBB28354B}">
      <dgm:prSet/>
      <dgm:spPr/>
      <dgm:t>
        <a:bodyPr/>
        <a:lstStyle/>
        <a:p>
          <a:endParaRPr lang="pl-PL"/>
        </a:p>
      </dgm:t>
    </dgm:pt>
    <dgm:pt modelId="{BFA59ED1-4526-4DCF-8CBE-1DD74F76E428}" type="sibTrans" cxnId="{1A4C642C-A8AC-4D4F-A049-E92DBB28354B}">
      <dgm:prSet/>
      <dgm:spPr/>
      <dgm:t>
        <a:bodyPr/>
        <a:lstStyle/>
        <a:p>
          <a:endParaRPr lang="pl-PL"/>
        </a:p>
      </dgm:t>
    </dgm:pt>
    <dgm:pt modelId="{B2926A73-4C76-49D2-9B2E-304F382867E3}">
      <dgm:prSet phldrT="[Tekst]"/>
      <dgm:spPr/>
      <dgm:t>
        <a:bodyPr/>
        <a:lstStyle/>
        <a:p>
          <a:r>
            <a:rPr lang="en-US" dirty="0" smtClean="0"/>
            <a:t>INDECT Project</a:t>
          </a:r>
          <a:endParaRPr lang="pl-PL" dirty="0"/>
        </a:p>
      </dgm:t>
    </dgm:pt>
    <dgm:pt modelId="{E8B4BF17-8AF8-4903-8D0F-340974377F9A}" type="parTrans" cxnId="{BF3568EC-8547-48CE-9539-D8C7CF65DEFE}">
      <dgm:prSet/>
      <dgm:spPr/>
      <dgm:t>
        <a:bodyPr/>
        <a:lstStyle/>
        <a:p>
          <a:endParaRPr lang="pl-PL"/>
        </a:p>
      </dgm:t>
    </dgm:pt>
    <dgm:pt modelId="{9CEEE66A-DF20-4C2E-B1EC-19317CC9E2DC}" type="sibTrans" cxnId="{BF3568EC-8547-48CE-9539-D8C7CF65DEFE}">
      <dgm:prSet/>
      <dgm:spPr/>
      <dgm:t>
        <a:bodyPr/>
        <a:lstStyle/>
        <a:p>
          <a:endParaRPr lang="pl-PL"/>
        </a:p>
      </dgm:t>
    </dgm:pt>
    <dgm:pt modelId="{EAD26790-DBF7-4248-8040-BBB367457827}">
      <dgm:prSet phldrT="[Tekst]"/>
      <dgm:spPr/>
      <dgm:t>
        <a:bodyPr/>
        <a:lstStyle/>
        <a:p>
          <a:r>
            <a:rPr lang="en-US" dirty="0" smtClean="0"/>
            <a:t>EC funding</a:t>
          </a:r>
          <a:endParaRPr lang="pl-PL" dirty="0"/>
        </a:p>
      </dgm:t>
    </dgm:pt>
    <dgm:pt modelId="{91BA80DB-29A9-4BB3-B251-782024FD64AA}" type="parTrans" cxnId="{83B39C79-B28F-4A61-9DC1-0A20659E3DD1}">
      <dgm:prSet/>
      <dgm:spPr/>
      <dgm:t>
        <a:bodyPr/>
        <a:lstStyle/>
        <a:p>
          <a:endParaRPr lang="pl-PL"/>
        </a:p>
      </dgm:t>
    </dgm:pt>
    <dgm:pt modelId="{5555D655-03F3-4139-99B0-8206C4405CE8}" type="sibTrans" cxnId="{83B39C79-B28F-4A61-9DC1-0A20659E3DD1}">
      <dgm:prSet/>
      <dgm:spPr/>
      <dgm:t>
        <a:bodyPr/>
        <a:lstStyle/>
        <a:p>
          <a:endParaRPr lang="pl-PL"/>
        </a:p>
      </dgm:t>
    </dgm:pt>
    <dgm:pt modelId="{8572F925-AFC5-4B80-85E9-834C0F5B8A53}" type="pres">
      <dgm:prSet presAssocID="{F65C3478-E2A8-4D0D-BDA8-7CBF209E93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929AE0D-AF80-4958-B57C-9860514BE1A8}" type="pres">
      <dgm:prSet presAssocID="{23C839A6-21EF-4F0E-AFBF-896621509D53}" presName="vertOne" presStyleCnt="0"/>
      <dgm:spPr/>
    </dgm:pt>
    <dgm:pt modelId="{E074D0C0-8576-4052-952E-0F87C911EDA4}" type="pres">
      <dgm:prSet presAssocID="{23C839A6-21EF-4F0E-AFBF-896621509D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863B608-CFCD-4695-B3FA-E62A0F6FD3BF}" type="pres">
      <dgm:prSet presAssocID="{23C839A6-21EF-4F0E-AFBF-896621509D53}" presName="parTransOne" presStyleCnt="0"/>
      <dgm:spPr/>
    </dgm:pt>
    <dgm:pt modelId="{F57A254D-1154-4845-955E-16985FDF0503}" type="pres">
      <dgm:prSet presAssocID="{23C839A6-21EF-4F0E-AFBF-896621509D53}" presName="horzOne" presStyleCnt="0"/>
      <dgm:spPr/>
    </dgm:pt>
    <dgm:pt modelId="{0B15A19F-9B34-49FF-95E4-CFCC4A08ED6C}" type="pres">
      <dgm:prSet presAssocID="{3EBC415C-BEC3-48C5-BE7E-43B5814A4F2B}" presName="vertTwo" presStyleCnt="0"/>
      <dgm:spPr/>
    </dgm:pt>
    <dgm:pt modelId="{4EDCAB9D-84B0-45E0-AEE5-4BBD7E78997A}" type="pres">
      <dgm:prSet presAssocID="{3EBC415C-BEC3-48C5-BE7E-43B5814A4F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8FA5643-3CEE-4377-9E5A-E201F3E1C119}" type="pres">
      <dgm:prSet presAssocID="{3EBC415C-BEC3-48C5-BE7E-43B5814A4F2B}" presName="parTransTwo" presStyleCnt="0"/>
      <dgm:spPr/>
    </dgm:pt>
    <dgm:pt modelId="{A9DD013C-9428-4EEA-BE43-89F36D8A8E0D}" type="pres">
      <dgm:prSet presAssocID="{3EBC415C-BEC3-48C5-BE7E-43B5814A4F2B}" presName="horzTwo" presStyleCnt="0"/>
      <dgm:spPr/>
    </dgm:pt>
    <dgm:pt modelId="{D480AB5F-B28E-4A1E-B7A5-622FDAA9DCEB}" type="pres">
      <dgm:prSet presAssocID="{EA7BC3D8-3E0E-4DC8-AD95-E1AABF34AB90}" presName="vertThree" presStyleCnt="0"/>
      <dgm:spPr/>
    </dgm:pt>
    <dgm:pt modelId="{0F5D262E-21E5-4237-A53B-33E0BC1F092F}" type="pres">
      <dgm:prSet presAssocID="{EA7BC3D8-3E0E-4DC8-AD95-E1AABF34AB9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6C812A-FB89-4EBF-8702-718DFD0E90E3}" type="pres">
      <dgm:prSet presAssocID="{EA7BC3D8-3E0E-4DC8-AD95-E1AABF34AB90}" presName="parTransThree" presStyleCnt="0"/>
      <dgm:spPr/>
    </dgm:pt>
    <dgm:pt modelId="{83B647E6-9DE4-4051-A6E2-9C927E4FCA64}" type="pres">
      <dgm:prSet presAssocID="{EA7BC3D8-3E0E-4DC8-AD95-E1AABF34AB90}" presName="horzThree" presStyleCnt="0"/>
      <dgm:spPr/>
    </dgm:pt>
    <dgm:pt modelId="{9CA5226C-5BBF-44B5-9E2D-B1B6563F323C}" type="pres">
      <dgm:prSet presAssocID="{4BFA0FFE-AD30-4069-9B77-30FE14B76629}" presName="vertFour" presStyleCnt="0">
        <dgm:presLayoutVars>
          <dgm:chPref val="3"/>
        </dgm:presLayoutVars>
      </dgm:prSet>
      <dgm:spPr/>
    </dgm:pt>
    <dgm:pt modelId="{2F0034B2-F9C6-48FE-B5EF-E9E9DB4B47ED}" type="pres">
      <dgm:prSet presAssocID="{4BFA0FFE-AD30-4069-9B77-30FE14B76629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944EC75-F396-4841-8A59-4ACC41236FE8}" type="pres">
      <dgm:prSet presAssocID="{4BFA0FFE-AD30-4069-9B77-30FE14B76629}" presName="parTransFour" presStyleCnt="0"/>
      <dgm:spPr/>
    </dgm:pt>
    <dgm:pt modelId="{506F7BBD-84AB-4A7E-A2D6-1E504B50CCDD}" type="pres">
      <dgm:prSet presAssocID="{4BFA0FFE-AD30-4069-9B77-30FE14B76629}" presName="horzFour" presStyleCnt="0"/>
      <dgm:spPr/>
    </dgm:pt>
    <dgm:pt modelId="{E4596A94-9476-4B87-9586-24FB1061BB61}" type="pres">
      <dgm:prSet presAssocID="{32D5A6AD-A415-4B37-8051-3B62DDFD7ADB}" presName="vertFour" presStyleCnt="0">
        <dgm:presLayoutVars>
          <dgm:chPref val="3"/>
        </dgm:presLayoutVars>
      </dgm:prSet>
      <dgm:spPr/>
    </dgm:pt>
    <dgm:pt modelId="{4C17C95E-5BEC-4194-8EFF-6BBA1317697D}" type="pres">
      <dgm:prSet presAssocID="{32D5A6AD-A415-4B37-8051-3B62DDFD7ADB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362560E-9AB4-4550-BD28-709ED445E2F5}" type="pres">
      <dgm:prSet presAssocID="{32D5A6AD-A415-4B37-8051-3B62DDFD7ADB}" presName="horzFour" presStyleCnt="0"/>
      <dgm:spPr/>
    </dgm:pt>
    <dgm:pt modelId="{E47A8A90-D10E-4551-8BA8-489B77C1BEA4}" type="pres">
      <dgm:prSet presAssocID="{FF524BE4-D165-4B9C-8343-5A643D058512}" presName="sibSpaceTwo" presStyleCnt="0"/>
      <dgm:spPr/>
    </dgm:pt>
    <dgm:pt modelId="{91E6ECD8-E50A-4E8B-AC2D-FF8043952A69}" type="pres">
      <dgm:prSet presAssocID="{4D911EFA-EE3C-4A32-864C-C7E9204B3BA6}" presName="vertTwo" presStyleCnt="0"/>
      <dgm:spPr/>
    </dgm:pt>
    <dgm:pt modelId="{FB168AB6-25B7-4586-AF21-7A2549488EEF}" type="pres">
      <dgm:prSet presAssocID="{4D911EFA-EE3C-4A32-864C-C7E9204B3BA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AE21E7F-1E91-48A8-AD82-C0814BD9250D}" type="pres">
      <dgm:prSet presAssocID="{4D911EFA-EE3C-4A32-864C-C7E9204B3BA6}" presName="parTransTwo" presStyleCnt="0"/>
      <dgm:spPr/>
    </dgm:pt>
    <dgm:pt modelId="{A7B425D6-F401-4527-BFD1-30388C98BF0C}" type="pres">
      <dgm:prSet presAssocID="{4D911EFA-EE3C-4A32-864C-C7E9204B3BA6}" presName="horzTwo" presStyleCnt="0"/>
      <dgm:spPr/>
    </dgm:pt>
    <dgm:pt modelId="{983D98BD-4D93-44DB-BBCF-71DAD79BB877}" type="pres">
      <dgm:prSet presAssocID="{94A54940-96F6-4AD7-8B9C-F1505EB383C3}" presName="vertThree" presStyleCnt="0"/>
      <dgm:spPr/>
    </dgm:pt>
    <dgm:pt modelId="{291E261E-B824-42A3-8685-C7BA1F429987}" type="pres">
      <dgm:prSet presAssocID="{94A54940-96F6-4AD7-8B9C-F1505EB383C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5B70786-AF70-4331-90A1-BEDBB07C07BF}" type="pres">
      <dgm:prSet presAssocID="{94A54940-96F6-4AD7-8B9C-F1505EB383C3}" presName="parTransThree" presStyleCnt="0"/>
      <dgm:spPr/>
    </dgm:pt>
    <dgm:pt modelId="{6986E593-C475-4825-8C61-A1A67A339EDC}" type="pres">
      <dgm:prSet presAssocID="{94A54940-96F6-4AD7-8B9C-F1505EB383C3}" presName="horzThree" presStyleCnt="0"/>
      <dgm:spPr/>
    </dgm:pt>
    <dgm:pt modelId="{08AEBDF6-40D1-4AFD-B88C-E709A6EED2E9}" type="pres">
      <dgm:prSet presAssocID="{B2926A73-4C76-49D2-9B2E-304F382867E3}" presName="vertFour" presStyleCnt="0">
        <dgm:presLayoutVars>
          <dgm:chPref val="3"/>
        </dgm:presLayoutVars>
      </dgm:prSet>
      <dgm:spPr/>
    </dgm:pt>
    <dgm:pt modelId="{7C1015AF-5D69-4DCF-B86E-6BE58A03346C}" type="pres">
      <dgm:prSet presAssocID="{B2926A73-4C76-49D2-9B2E-304F382867E3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12235BF-8200-4442-864E-E60AD1678D71}" type="pres">
      <dgm:prSet presAssocID="{B2926A73-4C76-49D2-9B2E-304F382867E3}" presName="parTransFour" presStyleCnt="0"/>
      <dgm:spPr/>
    </dgm:pt>
    <dgm:pt modelId="{48DE6CBE-0CB7-40AD-AE3F-F1942074970D}" type="pres">
      <dgm:prSet presAssocID="{B2926A73-4C76-49D2-9B2E-304F382867E3}" presName="horzFour" presStyleCnt="0"/>
      <dgm:spPr/>
    </dgm:pt>
    <dgm:pt modelId="{C741ACBD-69A8-4854-9D21-52C8A3512AF2}" type="pres">
      <dgm:prSet presAssocID="{EAD26790-DBF7-4248-8040-BBB367457827}" presName="vertFour" presStyleCnt="0">
        <dgm:presLayoutVars>
          <dgm:chPref val="3"/>
        </dgm:presLayoutVars>
      </dgm:prSet>
      <dgm:spPr/>
    </dgm:pt>
    <dgm:pt modelId="{EDB631FE-174C-4140-BA61-69D5156E8202}" type="pres">
      <dgm:prSet presAssocID="{EAD26790-DBF7-4248-8040-BBB367457827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6BFCFBC-289D-4712-9804-DAD51EB1D44A}" type="pres">
      <dgm:prSet presAssocID="{EAD26790-DBF7-4248-8040-BBB367457827}" presName="horzFour" presStyleCnt="0"/>
      <dgm:spPr/>
    </dgm:pt>
  </dgm:ptLst>
  <dgm:cxnLst>
    <dgm:cxn modelId="{69B9AC45-55D4-44AC-99F5-6AF3963A44A6}" srcId="{EA7BC3D8-3E0E-4DC8-AD95-E1AABF34AB90}" destId="{4BFA0FFE-AD30-4069-9B77-30FE14B76629}" srcOrd="0" destOrd="0" parTransId="{226C2F7F-BE25-4C38-9DBB-CB29F9E3FCA2}" sibTransId="{51E0629F-BFFB-47E6-9081-518195FAD508}"/>
    <dgm:cxn modelId="{3A04C566-8324-4900-889F-2564D50C01C0}" type="presOf" srcId="{B2926A73-4C76-49D2-9B2E-304F382867E3}" destId="{7C1015AF-5D69-4DCF-B86E-6BE58A03346C}" srcOrd="0" destOrd="0" presId="urn:microsoft.com/office/officeart/2005/8/layout/hierarchy4"/>
    <dgm:cxn modelId="{8B1B8F42-19C5-419F-B64A-334996801F55}" type="presOf" srcId="{F65C3478-E2A8-4D0D-BDA8-7CBF209E9304}" destId="{8572F925-AFC5-4B80-85E9-834C0F5B8A53}" srcOrd="0" destOrd="0" presId="urn:microsoft.com/office/officeart/2005/8/layout/hierarchy4"/>
    <dgm:cxn modelId="{461CFBDA-EB9D-47CD-8BB5-8C5E9959553C}" type="presOf" srcId="{3EBC415C-BEC3-48C5-BE7E-43B5814A4F2B}" destId="{4EDCAB9D-84B0-45E0-AEE5-4BBD7E78997A}" srcOrd="0" destOrd="0" presId="urn:microsoft.com/office/officeart/2005/8/layout/hierarchy4"/>
    <dgm:cxn modelId="{A89983A4-83AF-4C10-A129-8B60A5C6EE77}" srcId="{4BFA0FFE-AD30-4069-9B77-30FE14B76629}" destId="{32D5A6AD-A415-4B37-8051-3B62DDFD7ADB}" srcOrd="0" destOrd="0" parTransId="{6139FB84-7B11-4678-8680-1CCECEEF5BF2}" sibTransId="{2B45B3E4-62C1-4089-8F83-8AE236DC9D4F}"/>
    <dgm:cxn modelId="{22F2525B-6DAF-468D-B36F-CB4BA3AC641F}" srcId="{F65C3478-E2A8-4D0D-BDA8-7CBF209E9304}" destId="{23C839A6-21EF-4F0E-AFBF-896621509D53}" srcOrd="0" destOrd="0" parTransId="{D2FEA1B2-305C-4077-8EC7-6FEE8CFAF74E}" sibTransId="{7C69ECE8-0367-4859-8FD3-9CC40E6399E1}"/>
    <dgm:cxn modelId="{83B39C79-B28F-4A61-9DC1-0A20659E3DD1}" srcId="{B2926A73-4C76-49D2-9B2E-304F382867E3}" destId="{EAD26790-DBF7-4248-8040-BBB367457827}" srcOrd="0" destOrd="0" parTransId="{91BA80DB-29A9-4BB3-B251-782024FD64AA}" sibTransId="{5555D655-03F3-4139-99B0-8206C4405CE8}"/>
    <dgm:cxn modelId="{5B5765C1-58CC-4028-B059-8B93FAF02F5E}" srcId="{23C839A6-21EF-4F0E-AFBF-896621509D53}" destId="{3EBC415C-BEC3-48C5-BE7E-43B5814A4F2B}" srcOrd="0" destOrd="0" parTransId="{FBC83653-EA0D-412E-ABEC-2460C0F248C4}" sibTransId="{FF524BE4-D165-4B9C-8343-5A643D058512}"/>
    <dgm:cxn modelId="{1A4C642C-A8AC-4D4F-A049-E92DBB28354B}" srcId="{4D911EFA-EE3C-4A32-864C-C7E9204B3BA6}" destId="{94A54940-96F6-4AD7-8B9C-F1505EB383C3}" srcOrd="0" destOrd="0" parTransId="{CB490C1D-19A0-450A-BA93-31D5289781B0}" sibTransId="{BFA59ED1-4526-4DCF-8CBE-1DD74F76E428}"/>
    <dgm:cxn modelId="{ACA88D9A-4DB4-487C-A9C6-EA97F6B273A7}" srcId="{23C839A6-21EF-4F0E-AFBF-896621509D53}" destId="{4D911EFA-EE3C-4A32-864C-C7E9204B3BA6}" srcOrd="1" destOrd="0" parTransId="{98415677-43C5-4385-8A15-97FB88D87382}" sibTransId="{74FBA533-E632-4E23-A88E-88DCB19E3A3C}"/>
    <dgm:cxn modelId="{49636A3B-A85C-4307-99CD-555CE394F324}" type="presOf" srcId="{94A54940-96F6-4AD7-8B9C-F1505EB383C3}" destId="{291E261E-B824-42A3-8685-C7BA1F429987}" srcOrd="0" destOrd="0" presId="urn:microsoft.com/office/officeart/2005/8/layout/hierarchy4"/>
    <dgm:cxn modelId="{858E0794-DFB5-4769-B540-9873182EA62D}" type="presOf" srcId="{23C839A6-21EF-4F0E-AFBF-896621509D53}" destId="{E074D0C0-8576-4052-952E-0F87C911EDA4}" srcOrd="0" destOrd="0" presId="urn:microsoft.com/office/officeart/2005/8/layout/hierarchy4"/>
    <dgm:cxn modelId="{A79FD03E-2EB3-4FB4-902B-6F521652234C}" srcId="{3EBC415C-BEC3-48C5-BE7E-43B5814A4F2B}" destId="{EA7BC3D8-3E0E-4DC8-AD95-E1AABF34AB90}" srcOrd="0" destOrd="0" parTransId="{1B41F29E-1D56-4348-BE79-2DC7484FFCC6}" sibTransId="{A24B049C-25A7-4B69-A3C0-295405166E51}"/>
    <dgm:cxn modelId="{803DB268-F313-40A6-AE93-F91C66E21845}" type="presOf" srcId="{4BFA0FFE-AD30-4069-9B77-30FE14B76629}" destId="{2F0034B2-F9C6-48FE-B5EF-E9E9DB4B47ED}" srcOrd="0" destOrd="0" presId="urn:microsoft.com/office/officeart/2005/8/layout/hierarchy4"/>
    <dgm:cxn modelId="{CFB164AC-E38F-4B8C-BD66-BBD78861E0ED}" type="presOf" srcId="{4D911EFA-EE3C-4A32-864C-C7E9204B3BA6}" destId="{FB168AB6-25B7-4586-AF21-7A2549488EEF}" srcOrd="0" destOrd="0" presId="urn:microsoft.com/office/officeart/2005/8/layout/hierarchy4"/>
    <dgm:cxn modelId="{6F5F087F-5B10-4BC5-B5F0-C66AA293DCD5}" type="presOf" srcId="{32D5A6AD-A415-4B37-8051-3B62DDFD7ADB}" destId="{4C17C95E-5BEC-4194-8EFF-6BBA1317697D}" srcOrd="0" destOrd="0" presId="urn:microsoft.com/office/officeart/2005/8/layout/hierarchy4"/>
    <dgm:cxn modelId="{0FEC4981-3D1F-4DAB-BA39-05845B2C05E3}" type="presOf" srcId="{EA7BC3D8-3E0E-4DC8-AD95-E1AABF34AB90}" destId="{0F5D262E-21E5-4237-A53B-33E0BC1F092F}" srcOrd="0" destOrd="0" presId="urn:microsoft.com/office/officeart/2005/8/layout/hierarchy4"/>
    <dgm:cxn modelId="{BF3568EC-8547-48CE-9539-D8C7CF65DEFE}" srcId="{94A54940-96F6-4AD7-8B9C-F1505EB383C3}" destId="{B2926A73-4C76-49D2-9B2E-304F382867E3}" srcOrd="0" destOrd="0" parTransId="{E8B4BF17-8AF8-4903-8D0F-340974377F9A}" sibTransId="{9CEEE66A-DF20-4C2E-B1EC-19317CC9E2DC}"/>
    <dgm:cxn modelId="{44794E6B-7510-4763-B3D2-F7F8F8DA175C}" type="presOf" srcId="{EAD26790-DBF7-4248-8040-BBB367457827}" destId="{EDB631FE-174C-4140-BA61-69D5156E8202}" srcOrd="0" destOrd="0" presId="urn:microsoft.com/office/officeart/2005/8/layout/hierarchy4"/>
    <dgm:cxn modelId="{958CB23D-FD29-471F-8748-40A6907BF56C}" type="presParOf" srcId="{8572F925-AFC5-4B80-85E9-834C0F5B8A53}" destId="{5929AE0D-AF80-4958-B57C-9860514BE1A8}" srcOrd="0" destOrd="0" presId="urn:microsoft.com/office/officeart/2005/8/layout/hierarchy4"/>
    <dgm:cxn modelId="{B4ADEE54-1A1B-41CE-A8E3-A960F8FED0FD}" type="presParOf" srcId="{5929AE0D-AF80-4958-B57C-9860514BE1A8}" destId="{E074D0C0-8576-4052-952E-0F87C911EDA4}" srcOrd="0" destOrd="0" presId="urn:microsoft.com/office/officeart/2005/8/layout/hierarchy4"/>
    <dgm:cxn modelId="{0ADA3F61-39DE-44D0-BF92-855C10E2ADA7}" type="presParOf" srcId="{5929AE0D-AF80-4958-B57C-9860514BE1A8}" destId="{7863B608-CFCD-4695-B3FA-E62A0F6FD3BF}" srcOrd="1" destOrd="0" presId="urn:microsoft.com/office/officeart/2005/8/layout/hierarchy4"/>
    <dgm:cxn modelId="{9FD014CC-4CC9-4782-B964-90A8FFF2E28D}" type="presParOf" srcId="{5929AE0D-AF80-4958-B57C-9860514BE1A8}" destId="{F57A254D-1154-4845-955E-16985FDF0503}" srcOrd="2" destOrd="0" presId="urn:microsoft.com/office/officeart/2005/8/layout/hierarchy4"/>
    <dgm:cxn modelId="{0D2C5F64-07F7-43F3-8A65-B8005821AA2A}" type="presParOf" srcId="{F57A254D-1154-4845-955E-16985FDF0503}" destId="{0B15A19F-9B34-49FF-95E4-CFCC4A08ED6C}" srcOrd="0" destOrd="0" presId="urn:microsoft.com/office/officeart/2005/8/layout/hierarchy4"/>
    <dgm:cxn modelId="{D2537F5F-B857-4FF5-8C46-EE48CFD2ED69}" type="presParOf" srcId="{0B15A19F-9B34-49FF-95E4-CFCC4A08ED6C}" destId="{4EDCAB9D-84B0-45E0-AEE5-4BBD7E78997A}" srcOrd="0" destOrd="0" presId="urn:microsoft.com/office/officeart/2005/8/layout/hierarchy4"/>
    <dgm:cxn modelId="{1FAF9374-203F-41A8-ACD3-8DD7806DF1A6}" type="presParOf" srcId="{0B15A19F-9B34-49FF-95E4-CFCC4A08ED6C}" destId="{18FA5643-3CEE-4377-9E5A-E201F3E1C119}" srcOrd="1" destOrd="0" presId="urn:microsoft.com/office/officeart/2005/8/layout/hierarchy4"/>
    <dgm:cxn modelId="{6C2F7C62-F7E7-4074-B606-739760A67142}" type="presParOf" srcId="{0B15A19F-9B34-49FF-95E4-CFCC4A08ED6C}" destId="{A9DD013C-9428-4EEA-BE43-89F36D8A8E0D}" srcOrd="2" destOrd="0" presId="urn:microsoft.com/office/officeart/2005/8/layout/hierarchy4"/>
    <dgm:cxn modelId="{7E6F61E0-CE0C-42EF-B9AA-06842885F816}" type="presParOf" srcId="{A9DD013C-9428-4EEA-BE43-89F36D8A8E0D}" destId="{D480AB5F-B28E-4A1E-B7A5-622FDAA9DCEB}" srcOrd="0" destOrd="0" presId="urn:microsoft.com/office/officeart/2005/8/layout/hierarchy4"/>
    <dgm:cxn modelId="{81920E0B-983E-44F1-A336-3E7A27B46EC1}" type="presParOf" srcId="{D480AB5F-B28E-4A1E-B7A5-622FDAA9DCEB}" destId="{0F5D262E-21E5-4237-A53B-33E0BC1F092F}" srcOrd="0" destOrd="0" presId="urn:microsoft.com/office/officeart/2005/8/layout/hierarchy4"/>
    <dgm:cxn modelId="{04DDDBBE-A1F0-4317-9C23-78AEB4E1826C}" type="presParOf" srcId="{D480AB5F-B28E-4A1E-B7A5-622FDAA9DCEB}" destId="{A96C812A-FB89-4EBF-8702-718DFD0E90E3}" srcOrd="1" destOrd="0" presId="urn:microsoft.com/office/officeart/2005/8/layout/hierarchy4"/>
    <dgm:cxn modelId="{4A80049C-C5B8-4FF4-A2E9-B0FDB776385F}" type="presParOf" srcId="{D480AB5F-B28E-4A1E-B7A5-622FDAA9DCEB}" destId="{83B647E6-9DE4-4051-A6E2-9C927E4FCA64}" srcOrd="2" destOrd="0" presId="urn:microsoft.com/office/officeart/2005/8/layout/hierarchy4"/>
    <dgm:cxn modelId="{57A0EFA3-83F0-4169-8C91-104A92DF9FD8}" type="presParOf" srcId="{83B647E6-9DE4-4051-A6E2-9C927E4FCA64}" destId="{9CA5226C-5BBF-44B5-9E2D-B1B6563F323C}" srcOrd="0" destOrd="0" presId="urn:microsoft.com/office/officeart/2005/8/layout/hierarchy4"/>
    <dgm:cxn modelId="{9E8FED11-209E-447F-BEF4-91E853DF1B68}" type="presParOf" srcId="{9CA5226C-5BBF-44B5-9E2D-B1B6563F323C}" destId="{2F0034B2-F9C6-48FE-B5EF-E9E9DB4B47ED}" srcOrd="0" destOrd="0" presId="urn:microsoft.com/office/officeart/2005/8/layout/hierarchy4"/>
    <dgm:cxn modelId="{C6AF261B-81AA-4265-8BDC-AFA6276AD7A3}" type="presParOf" srcId="{9CA5226C-5BBF-44B5-9E2D-B1B6563F323C}" destId="{D944EC75-F396-4841-8A59-4ACC41236FE8}" srcOrd="1" destOrd="0" presId="urn:microsoft.com/office/officeart/2005/8/layout/hierarchy4"/>
    <dgm:cxn modelId="{8329CD23-09D6-4416-BCA6-9FDF88C4E0F8}" type="presParOf" srcId="{9CA5226C-5BBF-44B5-9E2D-B1B6563F323C}" destId="{506F7BBD-84AB-4A7E-A2D6-1E504B50CCDD}" srcOrd="2" destOrd="0" presId="urn:microsoft.com/office/officeart/2005/8/layout/hierarchy4"/>
    <dgm:cxn modelId="{68C0190B-062F-46CA-B656-5477855ECE00}" type="presParOf" srcId="{506F7BBD-84AB-4A7E-A2D6-1E504B50CCDD}" destId="{E4596A94-9476-4B87-9586-24FB1061BB61}" srcOrd="0" destOrd="0" presId="urn:microsoft.com/office/officeart/2005/8/layout/hierarchy4"/>
    <dgm:cxn modelId="{E0D8B0DC-3163-4236-A9AC-201C192BFEA3}" type="presParOf" srcId="{E4596A94-9476-4B87-9586-24FB1061BB61}" destId="{4C17C95E-5BEC-4194-8EFF-6BBA1317697D}" srcOrd="0" destOrd="0" presId="urn:microsoft.com/office/officeart/2005/8/layout/hierarchy4"/>
    <dgm:cxn modelId="{DB35AAA0-E337-4CB4-AD53-4EC97F6FEC1B}" type="presParOf" srcId="{E4596A94-9476-4B87-9586-24FB1061BB61}" destId="{C362560E-9AB4-4550-BD28-709ED445E2F5}" srcOrd="1" destOrd="0" presId="urn:microsoft.com/office/officeart/2005/8/layout/hierarchy4"/>
    <dgm:cxn modelId="{A4ACA73A-0999-471F-BDBA-F5BB2DD6B634}" type="presParOf" srcId="{F57A254D-1154-4845-955E-16985FDF0503}" destId="{E47A8A90-D10E-4551-8BA8-489B77C1BEA4}" srcOrd="1" destOrd="0" presId="urn:microsoft.com/office/officeart/2005/8/layout/hierarchy4"/>
    <dgm:cxn modelId="{43286098-D8B9-4852-94D2-C676328ACE42}" type="presParOf" srcId="{F57A254D-1154-4845-955E-16985FDF0503}" destId="{91E6ECD8-E50A-4E8B-AC2D-FF8043952A69}" srcOrd="2" destOrd="0" presId="urn:microsoft.com/office/officeart/2005/8/layout/hierarchy4"/>
    <dgm:cxn modelId="{47E99979-19E0-409C-9AB9-B720498FA517}" type="presParOf" srcId="{91E6ECD8-E50A-4E8B-AC2D-FF8043952A69}" destId="{FB168AB6-25B7-4586-AF21-7A2549488EEF}" srcOrd="0" destOrd="0" presId="urn:microsoft.com/office/officeart/2005/8/layout/hierarchy4"/>
    <dgm:cxn modelId="{EE9E73F3-8E54-4277-ADA8-0184B67A791C}" type="presParOf" srcId="{91E6ECD8-E50A-4E8B-AC2D-FF8043952A69}" destId="{4AE21E7F-1E91-48A8-AD82-C0814BD9250D}" srcOrd="1" destOrd="0" presId="urn:microsoft.com/office/officeart/2005/8/layout/hierarchy4"/>
    <dgm:cxn modelId="{7E6CC298-FBDA-4211-9A17-BD0236B01388}" type="presParOf" srcId="{91E6ECD8-E50A-4E8B-AC2D-FF8043952A69}" destId="{A7B425D6-F401-4527-BFD1-30388C98BF0C}" srcOrd="2" destOrd="0" presId="urn:microsoft.com/office/officeart/2005/8/layout/hierarchy4"/>
    <dgm:cxn modelId="{B592A12E-7BF5-42E5-A3D0-94BA27BAC913}" type="presParOf" srcId="{A7B425D6-F401-4527-BFD1-30388C98BF0C}" destId="{983D98BD-4D93-44DB-BBCF-71DAD79BB877}" srcOrd="0" destOrd="0" presId="urn:microsoft.com/office/officeart/2005/8/layout/hierarchy4"/>
    <dgm:cxn modelId="{5AFAA98D-1051-4322-AF4D-141C724F829F}" type="presParOf" srcId="{983D98BD-4D93-44DB-BBCF-71DAD79BB877}" destId="{291E261E-B824-42A3-8685-C7BA1F429987}" srcOrd="0" destOrd="0" presId="urn:microsoft.com/office/officeart/2005/8/layout/hierarchy4"/>
    <dgm:cxn modelId="{07E4EDC3-EB5B-44E8-9261-630FE09D8754}" type="presParOf" srcId="{983D98BD-4D93-44DB-BBCF-71DAD79BB877}" destId="{15B70786-AF70-4331-90A1-BEDBB07C07BF}" srcOrd="1" destOrd="0" presId="urn:microsoft.com/office/officeart/2005/8/layout/hierarchy4"/>
    <dgm:cxn modelId="{0AECC04B-8F5C-4CF2-84A5-EFCA03707DB2}" type="presParOf" srcId="{983D98BD-4D93-44DB-BBCF-71DAD79BB877}" destId="{6986E593-C475-4825-8C61-A1A67A339EDC}" srcOrd="2" destOrd="0" presId="urn:microsoft.com/office/officeart/2005/8/layout/hierarchy4"/>
    <dgm:cxn modelId="{19647AC8-2B35-4691-9E6C-91D717E779AF}" type="presParOf" srcId="{6986E593-C475-4825-8C61-A1A67A339EDC}" destId="{08AEBDF6-40D1-4AFD-B88C-E709A6EED2E9}" srcOrd="0" destOrd="0" presId="urn:microsoft.com/office/officeart/2005/8/layout/hierarchy4"/>
    <dgm:cxn modelId="{6BA6BAF7-53DD-4C12-881A-520FD5856B68}" type="presParOf" srcId="{08AEBDF6-40D1-4AFD-B88C-E709A6EED2E9}" destId="{7C1015AF-5D69-4DCF-B86E-6BE58A03346C}" srcOrd="0" destOrd="0" presId="urn:microsoft.com/office/officeart/2005/8/layout/hierarchy4"/>
    <dgm:cxn modelId="{31485450-C917-41F4-9A9E-EBABF7FA11F7}" type="presParOf" srcId="{08AEBDF6-40D1-4AFD-B88C-E709A6EED2E9}" destId="{712235BF-8200-4442-864E-E60AD1678D71}" srcOrd="1" destOrd="0" presId="urn:microsoft.com/office/officeart/2005/8/layout/hierarchy4"/>
    <dgm:cxn modelId="{2A6986BC-6BB9-439B-A5DF-1F2388D9DBAA}" type="presParOf" srcId="{08AEBDF6-40D1-4AFD-B88C-E709A6EED2E9}" destId="{48DE6CBE-0CB7-40AD-AE3F-F1942074970D}" srcOrd="2" destOrd="0" presId="urn:microsoft.com/office/officeart/2005/8/layout/hierarchy4"/>
    <dgm:cxn modelId="{7761C291-BAE9-4E2C-B058-D83021FF76EF}" type="presParOf" srcId="{48DE6CBE-0CB7-40AD-AE3F-F1942074970D}" destId="{C741ACBD-69A8-4854-9D21-52C8A3512AF2}" srcOrd="0" destOrd="0" presId="urn:microsoft.com/office/officeart/2005/8/layout/hierarchy4"/>
    <dgm:cxn modelId="{6F032837-8262-4CFB-AC06-6C78F3B237E7}" type="presParOf" srcId="{C741ACBD-69A8-4854-9D21-52C8A3512AF2}" destId="{EDB631FE-174C-4140-BA61-69D5156E8202}" srcOrd="0" destOrd="0" presId="urn:microsoft.com/office/officeart/2005/8/layout/hierarchy4"/>
    <dgm:cxn modelId="{CE4FAECB-E8EC-47BD-A273-92D25D077060}" type="presParOf" srcId="{C741ACBD-69A8-4854-9D21-52C8A3512AF2}" destId="{96BFCFBC-289D-4712-9804-DAD51EB1D4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1B8775-2B3A-46F3-B75B-C0441FB38D2F}" type="doc">
      <dgm:prSet loTypeId="urn:microsoft.com/office/officeart/2005/8/layout/process4" loCatId="process" qsTypeId="urn:microsoft.com/office/officeart/2005/8/quickstyle/3d3" qsCatId="3D" csTypeId="urn:microsoft.com/office/officeart/2005/8/colors/accent3_5" csCatId="accent3" phldr="1"/>
      <dgm:spPr/>
    </dgm:pt>
    <dgm:pt modelId="{D43A70D1-1DD0-42DC-963F-15A522798F98}">
      <dgm:prSet phldrT="[Tekst]"/>
      <dgm:spPr/>
      <dgm:t>
        <a:bodyPr/>
        <a:lstStyle/>
        <a:p>
          <a:r>
            <a:rPr lang="en-US" dirty="0" smtClean="0"/>
            <a:t>September-November 2010: Drafting of the Business Plan, Negotiations</a:t>
          </a:r>
          <a:endParaRPr lang="pl-PL" dirty="0"/>
        </a:p>
      </dgm:t>
    </dgm:pt>
    <dgm:pt modelId="{F184C33E-6104-4E9E-85B3-C9CAADA860A4}" type="parTrans" cxnId="{EFC28DE6-27B8-4F2C-BC4C-D57C51019649}">
      <dgm:prSet/>
      <dgm:spPr/>
      <dgm:t>
        <a:bodyPr/>
        <a:lstStyle/>
        <a:p>
          <a:endParaRPr lang="pl-PL"/>
        </a:p>
      </dgm:t>
    </dgm:pt>
    <dgm:pt modelId="{FECFF10F-16DB-416C-9D6F-AEA7CE493050}" type="sibTrans" cxnId="{EFC28DE6-27B8-4F2C-BC4C-D57C51019649}">
      <dgm:prSet/>
      <dgm:spPr/>
      <dgm:t>
        <a:bodyPr/>
        <a:lstStyle/>
        <a:p>
          <a:endParaRPr lang="pl-PL"/>
        </a:p>
      </dgm:t>
    </dgm:pt>
    <dgm:pt modelId="{242B0C87-1260-42C3-8960-41782E04D199}">
      <dgm:prSet phldrT="[Tekst]"/>
      <dgm:spPr/>
      <dgm:t>
        <a:bodyPr/>
        <a:lstStyle/>
        <a:p>
          <a:r>
            <a:rPr lang="en-US" dirty="0" smtClean="0"/>
            <a:t>November 2010: Announcement of the Kick-Off meeting, synchronized with the VQEG meeting</a:t>
          </a:r>
          <a:endParaRPr lang="pl-PL" dirty="0"/>
        </a:p>
      </dgm:t>
    </dgm:pt>
    <dgm:pt modelId="{74D5E6E7-105F-4427-BE5D-F228D6FB71F7}" type="parTrans" cxnId="{B6F7B528-C8C9-4E33-8684-0E92D195F2F2}">
      <dgm:prSet/>
      <dgm:spPr/>
      <dgm:t>
        <a:bodyPr/>
        <a:lstStyle/>
        <a:p>
          <a:endParaRPr lang="pl-PL"/>
        </a:p>
      </dgm:t>
    </dgm:pt>
    <dgm:pt modelId="{0A66C2E2-0280-447A-B268-D625C4269024}" type="sibTrans" cxnId="{B6F7B528-C8C9-4E33-8684-0E92D195F2F2}">
      <dgm:prSet/>
      <dgm:spPr/>
      <dgm:t>
        <a:bodyPr/>
        <a:lstStyle/>
        <a:p>
          <a:endParaRPr lang="pl-PL"/>
        </a:p>
      </dgm:t>
    </dgm:pt>
    <dgm:pt modelId="{9658C86A-3ECD-412D-AE39-BAD27E3DF82B}">
      <dgm:prSet phldrT="[Tekst]"/>
      <dgm:spPr/>
      <dgm:t>
        <a:bodyPr/>
        <a:lstStyle/>
        <a:p>
          <a:r>
            <a:rPr lang="en-US" dirty="0" smtClean="0"/>
            <a:t>January 2011: The Kick-Off meeting</a:t>
          </a:r>
          <a:endParaRPr lang="pl-PL" dirty="0"/>
        </a:p>
      </dgm:t>
    </dgm:pt>
    <dgm:pt modelId="{B1350C90-A8E8-4B24-B34A-D456D85EC063}" type="parTrans" cxnId="{4A62B816-0C6B-4AB6-B52B-689917678C30}">
      <dgm:prSet/>
      <dgm:spPr/>
      <dgm:t>
        <a:bodyPr/>
        <a:lstStyle/>
        <a:p>
          <a:endParaRPr lang="pl-PL"/>
        </a:p>
      </dgm:t>
    </dgm:pt>
    <dgm:pt modelId="{5E36F79B-9B78-407A-A65F-73CC16D95B7F}" type="sibTrans" cxnId="{4A62B816-0C6B-4AB6-B52B-689917678C30}">
      <dgm:prSet/>
      <dgm:spPr/>
      <dgm:t>
        <a:bodyPr/>
        <a:lstStyle/>
        <a:p>
          <a:endParaRPr lang="pl-PL"/>
        </a:p>
      </dgm:t>
    </dgm:pt>
    <dgm:pt modelId="{45C1A56A-AC88-47A4-8801-B40D04A1C47C}">
      <dgm:prSet phldrT="[Tekst]"/>
      <dgm:spPr/>
      <dgm:t>
        <a:bodyPr/>
        <a:lstStyle/>
        <a:p>
          <a:r>
            <a:rPr lang="en-US" smtClean="0"/>
            <a:t>June 2011: A meeting to discuss the interim version of the CWA (CEN Workshop Agreement), synchronized with the VQEG meeting</a:t>
          </a:r>
          <a:endParaRPr lang="pl-PL" dirty="0"/>
        </a:p>
      </dgm:t>
    </dgm:pt>
    <dgm:pt modelId="{F5D4E5E6-1AF1-4BF1-AAC8-EC8A40B2EC24}" type="parTrans" cxnId="{14E789F1-E2C4-48BC-9CCF-EF91EA8E4303}">
      <dgm:prSet/>
      <dgm:spPr/>
      <dgm:t>
        <a:bodyPr/>
        <a:lstStyle/>
        <a:p>
          <a:endParaRPr lang="pl-PL"/>
        </a:p>
      </dgm:t>
    </dgm:pt>
    <dgm:pt modelId="{CCDAB01B-6FF0-4F2C-A1E6-BC9B44DF9E47}" type="sibTrans" cxnId="{14E789F1-E2C4-48BC-9CCF-EF91EA8E4303}">
      <dgm:prSet/>
      <dgm:spPr/>
      <dgm:t>
        <a:bodyPr/>
        <a:lstStyle/>
        <a:p>
          <a:endParaRPr lang="pl-PL"/>
        </a:p>
      </dgm:t>
    </dgm:pt>
    <dgm:pt modelId="{27979DDD-242B-462C-B46E-B8EBA24C5D0D}">
      <dgm:prSet phldrT="[Tekst]"/>
      <dgm:spPr/>
      <dgm:t>
        <a:bodyPr/>
        <a:lstStyle/>
        <a:p>
          <a:r>
            <a:rPr lang="en-US" smtClean="0"/>
            <a:t>January 2012: The final meeting to approve the CWA, synchronized with the VQEG meeting</a:t>
          </a:r>
          <a:endParaRPr lang="pl-PL" dirty="0"/>
        </a:p>
      </dgm:t>
    </dgm:pt>
    <dgm:pt modelId="{E8FEE201-BC20-42E1-8F58-E17DD37768C8}" type="parTrans" cxnId="{F5F1CD57-D1B5-4F57-AB3B-084B9D310035}">
      <dgm:prSet/>
      <dgm:spPr/>
      <dgm:t>
        <a:bodyPr/>
        <a:lstStyle/>
        <a:p>
          <a:endParaRPr lang="pl-PL"/>
        </a:p>
      </dgm:t>
    </dgm:pt>
    <dgm:pt modelId="{92CF9FBB-9DE2-4249-AB09-BEFDCF1FAD7D}" type="sibTrans" cxnId="{F5F1CD57-D1B5-4F57-AB3B-084B9D310035}">
      <dgm:prSet/>
      <dgm:spPr/>
      <dgm:t>
        <a:bodyPr/>
        <a:lstStyle/>
        <a:p>
          <a:endParaRPr lang="pl-PL"/>
        </a:p>
      </dgm:t>
    </dgm:pt>
    <dgm:pt modelId="{F98784D6-3603-400E-85CF-A82F7BA1124D}" type="pres">
      <dgm:prSet presAssocID="{221B8775-2B3A-46F3-B75B-C0441FB38D2F}" presName="Name0" presStyleCnt="0">
        <dgm:presLayoutVars>
          <dgm:dir/>
          <dgm:animLvl val="lvl"/>
          <dgm:resizeHandles val="exact"/>
        </dgm:presLayoutVars>
      </dgm:prSet>
      <dgm:spPr/>
    </dgm:pt>
    <dgm:pt modelId="{8D19996D-AAB2-4C7C-8B4E-53883B587247}" type="pres">
      <dgm:prSet presAssocID="{27979DDD-242B-462C-B46E-B8EBA24C5D0D}" presName="boxAndChildren" presStyleCnt="0"/>
      <dgm:spPr/>
    </dgm:pt>
    <dgm:pt modelId="{5AE341F9-C343-4D1F-A0A8-84223C8DC5BA}" type="pres">
      <dgm:prSet presAssocID="{27979DDD-242B-462C-B46E-B8EBA24C5D0D}" presName="parentTextBox" presStyleLbl="node1" presStyleIdx="0" presStyleCnt="5"/>
      <dgm:spPr/>
      <dgm:t>
        <a:bodyPr/>
        <a:lstStyle/>
        <a:p>
          <a:endParaRPr lang="pl-PL"/>
        </a:p>
      </dgm:t>
    </dgm:pt>
    <dgm:pt modelId="{485E863E-ACCF-438D-AF71-74A7BCE12628}" type="pres">
      <dgm:prSet presAssocID="{CCDAB01B-6FF0-4F2C-A1E6-BC9B44DF9E47}" presName="sp" presStyleCnt="0"/>
      <dgm:spPr/>
    </dgm:pt>
    <dgm:pt modelId="{505A7AE5-3EBC-4D70-8881-E7871ACF6820}" type="pres">
      <dgm:prSet presAssocID="{45C1A56A-AC88-47A4-8801-B40D04A1C47C}" presName="arrowAndChildren" presStyleCnt="0"/>
      <dgm:spPr/>
    </dgm:pt>
    <dgm:pt modelId="{E08C0031-4042-4595-B118-1DC64FDE8673}" type="pres">
      <dgm:prSet presAssocID="{45C1A56A-AC88-47A4-8801-B40D04A1C47C}" presName="parentTextArrow" presStyleLbl="node1" presStyleIdx="1" presStyleCnt="5"/>
      <dgm:spPr/>
      <dgm:t>
        <a:bodyPr/>
        <a:lstStyle/>
        <a:p>
          <a:endParaRPr lang="pl-PL"/>
        </a:p>
      </dgm:t>
    </dgm:pt>
    <dgm:pt modelId="{6DC2FE4E-F314-4F89-8031-C158CD0EF0C2}" type="pres">
      <dgm:prSet presAssocID="{5E36F79B-9B78-407A-A65F-73CC16D95B7F}" presName="sp" presStyleCnt="0"/>
      <dgm:spPr/>
    </dgm:pt>
    <dgm:pt modelId="{CA2E9FE7-26D1-422C-8364-E1C8B010158C}" type="pres">
      <dgm:prSet presAssocID="{9658C86A-3ECD-412D-AE39-BAD27E3DF82B}" presName="arrowAndChildren" presStyleCnt="0"/>
      <dgm:spPr/>
    </dgm:pt>
    <dgm:pt modelId="{8C8FC1A9-CCD1-4119-ABAF-F6DEAF645777}" type="pres">
      <dgm:prSet presAssocID="{9658C86A-3ECD-412D-AE39-BAD27E3DF82B}" presName="parentTextArrow" presStyleLbl="node1" presStyleIdx="2" presStyleCnt="5"/>
      <dgm:spPr/>
      <dgm:t>
        <a:bodyPr/>
        <a:lstStyle/>
        <a:p>
          <a:endParaRPr lang="pl-PL"/>
        </a:p>
      </dgm:t>
    </dgm:pt>
    <dgm:pt modelId="{F0A4C182-0EF3-473C-A894-0EAB7A6848AF}" type="pres">
      <dgm:prSet presAssocID="{0A66C2E2-0280-447A-B268-D625C4269024}" presName="sp" presStyleCnt="0"/>
      <dgm:spPr/>
    </dgm:pt>
    <dgm:pt modelId="{2E87D483-C777-479E-8692-187F4CA9DD93}" type="pres">
      <dgm:prSet presAssocID="{242B0C87-1260-42C3-8960-41782E04D199}" presName="arrowAndChildren" presStyleCnt="0"/>
      <dgm:spPr/>
    </dgm:pt>
    <dgm:pt modelId="{A6C89210-4608-4110-96DC-F74DA30900CF}" type="pres">
      <dgm:prSet presAssocID="{242B0C87-1260-42C3-8960-41782E04D199}" presName="parentTextArrow" presStyleLbl="node1" presStyleIdx="3" presStyleCnt="5"/>
      <dgm:spPr/>
      <dgm:t>
        <a:bodyPr/>
        <a:lstStyle/>
        <a:p>
          <a:endParaRPr lang="pl-PL"/>
        </a:p>
      </dgm:t>
    </dgm:pt>
    <dgm:pt modelId="{79AA3BB0-FD7A-4D69-88AF-B36668471291}" type="pres">
      <dgm:prSet presAssocID="{FECFF10F-16DB-416C-9D6F-AEA7CE493050}" presName="sp" presStyleCnt="0"/>
      <dgm:spPr/>
    </dgm:pt>
    <dgm:pt modelId="{1E5AACD6-8B46-44DA-AC40-33BE7C1CEA9B}" type="pres">
      <dgm:prSet presAssocID="{D43A70D1-1DD0-42DC-963F-15A522798F98}" presName="arrowAndChildren" presStyleCnt="0"/>
      <dgm:spPr/>
    </dgm:pt>
    <dgm:pt modelId="{0300CC9C-0716-486B-BE89-9C0CD23E337D}" type="pres">
      <dgm:prSet presAssocID="{D43A70D1-1DD0-42DC-963F-15A522798F98}" presName="parentTextArrow" presStyleLbl="node1" presStyleIdx="4" presStyleCnt="5"/>
      <dgm:spPr/>
      <dgm:t>
        <a:bodyPr/>
        <a:lstStyle/>
        <a:p>
          <a:endParaRPr lang="pl-PL"/>
        </a:p>
      </dgm:t>
    </dgm:pt>
  </dgm:ptLst>
  <dgm:cxnLst>
    <dgm:cxn modelId="{4A62B816-0C6B-4AB6-B52B-689917678C30}" srcId="{221B8775-2B3A-46F3-B75B-C0441FB38D2F}" destId="{9658C86A-3ECD-412D-AE39-BAD27E3DF82B}" srcOrd="2" destOrd="0" parTransId="{B1350C90-A8E8-4B24-B34A-D456D85EC063}" sibTransId="{5E36F79B-9B78-407A-A65F-73CC16D95B7F}"/>
    <dgm:cxn modelId="{14E789F1-E2C4-48BC-9CCF-EF91EA8E4303}" srcId="{221B8775-2B3A-46F3-B75B-C0441FB38D2F}" destId="{45C1A56A-AC88-47A4-8801-B40D04A1C47C}" srcOrd="3" destOrd="0" parTransId="{F5D4E5E6-1AF1-4BF1-AAC8-EC8A40B2EC24}" sibTransId="{CCDAB01B-6FF0-4F2C-A1E6-BC9B44DF9E47}"/>
    <dgm:cxn modelId="{6AD20E12-D353-4CD6-BB66-EE9775DCA293}" type="presOf" srcId="{27979DDD-242B-462C-B46E-B8EBA24C5D0D}" destId="{5AE341F9-C343-4D1F-A0A8-84223C8DC5BA}" srcOrd="0" destOrd="0" presId="urn:microsoft.com/office/officeart/2005/8/layout/process4"/>
    <dgm:cxn modelId="{17586C14-E3FE-4DDC-A822-61F36C598481}" type="presOf" srcId="{242B0C87-1260-42C3-8960-41782E04D199}" destId="{A6C89210-4608-4110-96DC-F74DA30900CF}" srcOrd="0" destOrd="0" presId="urn:microsoft.com/office/officeart/2005/8/layout/process4"/>
    <dgm:cxn modelId="{F5F1CD57-D1B5-4F57-AB3B-084B9D310035}" srcId="{221B8775-2B3A-46F3-B75B-C0441FB38D2F}" destId="{27979DDD-242B-462C-B46E-B8EBA24C5D0D}" srcOrd="4" destOrd="0" parTransId="{E8FEE201-BC20-42E1-8F58-E17DD37768C8}" sibTransId="{92CF9FBB-9DE2-4249-AB09-BEFDCF1FAD7D}"/>
    <dgm:cxn modelId="{C04FC6AB-7D0A-4A1B-8E46-140E8B8E530F}" type="presOf" srcId="{9658C86A-3ECD-412D-AE39-BAD27E3DF82B}" destId="{8C8FC1A9-CCD1-4119-ABAF-F6DEAF645777}" srcOrd="0" destOrd="0" presId="urn:microsoft.com/office/officeart/2005/8/layout/process4"/>
    <dgm:cxn modelId="{07291C84-2AEC-4245-A8A1-DDCDC0B6498B}" type="presOf" srcId="{D43A70D1-1DD0-42DC-963F-15A522798F98}" destId="{0300CC9C-0716-486B-BE89-9C0CD23E337D}" srcOrd="0" destOrd="0" presId="urn:microsoft.com/office/officeart/2005/8/layout/process4"/>
    <dgm:cxn modelId="{B6F7B528-C8C9-4E33-8684-0E92D195F2F2}" srcId="{221B8775-2B3A-46F3-B75B-C0441FB38D2F}" destId="{242B0C87-1260-42C3-8960-41782E04D199}" srcOrd="1" destOrd="0" parTransId="{74D5E6E7-105F-4427-BE5D-F228D6FB71F7}" sibTransId="{0A66C2E2-0280-447A-B268-D625C4269024}"/>
    <dgm:cxn modelId="{EFC28DE6-27B8-4F2C-BC4C-D57C51019649}" srcId="{221B8775-2B3A-46F3-B75B-C0441FB38D2F}" destId="{D43A70D1-1DD0-42DC-963F-15A522798F98}" srcOrd="0" destOrd="0" parTransId="{F184C33E-6104-4E9E-85B3-C9CAADA860A4}" sibTransId="{FECFF10F-16DB-416C-9D6F-AEA7CE493050}"/>
    <dgm:cxn modelId="{BCA1897A-4C31-45F2-AC7B-DE664B6364FE}" type="presOf" srcId="{45C1A56A-AC88-47A4-8801-B40D04A1C47C}" destId="{E08C0031-4042-4595-B118-1DC64FDE8673}" srcOrd="0" destOrd="0" presId="urn:microsoft.com/office/officeart/2005/8/layout/process4"/>
    <dgm:cxn modelId="{FF71111A-3AE4-4312-A9EF-C17EADFFBD69}" type="presOf" srcId="{221B8775-2B3A-46F3-B75B-C0441FB38D2F}" destId="{F98784D6-3603-400E-85CF-A82F7BA1124D}" srcOrd="0" destOrd="0" presId="urn:microsoft.com/office/officeart/2005/8/layout/process4"/>
    <dgm:cxn modelId="{0A2A4BD8-4B8A-402A-AE1A-5E1B69189D28}" type="presParOf" srcId="{F98784D6-3603-400E-85CF-A82F7BA1124D}" destId="{8D19996D-AAB2-4C7C-8B4E-53883B587247}" srcOrd="0" destOrd="0" presId="urn:microsoft.com/office/officeart/2005/8/layout/process4"/>
    <dgm:cxn modelId="{6CF48059-CB92-4E4E-BE39-F9A0F220BE06}" type="presParOf" srcId="{8D19996D-AAB2-4C7C-8B4E-53883B587247}" destId="{5AE341F9-C343-4D1F-A0A8-84223C8DC5BA}" srcOrd="0" destOrd="0" presId="urn:microsoft.com/office/officeart/2005/8/layout/process4"/>
    <dgm:cxn modelId="{4EAC541E-B16E-493C-A2D0-2558236F7B5E}" type="presParOf" srcId="{F98784D6-3603-400E-85CF-A82F7BA1124D}" destId="{485E863E-ACCF-438D-AF71-74A7BCE12628}" srcOrd="1" destOrd="0" presId="urn:microsoft.com/office/officeart/2005/8/layout/process4"/>
    <dgm:cxn modelId="{17ECF695-79F1-4D68-8C7C-1B0E89661701}" type="presParOf" srcId="{F98784D6-3603-400E-85CF-A82F7BA1124D}" destId="{505A7AE5-3EBC-4D70-8881-E7871ACF6820}" srcOrd="2" destOrd="0" presId="urn:microsoft.com/office/officeart/2005/8/layout/process4"/>
    <dgm:cxn modelId="{1EC20E0E-AF59-46C1-85F7-FF947BB7F594}" type="presParOf" srcId="{505A7AE5-3EBC-4D70-8881-E7871ACF6820}" destId="{E08C0031-4042-4595-B118-1DC64FDE8673}" srcOrd="0" destOrd="0" presId="urn:microsoft.com/office/officeart/2005/8/layout/process4"/>
    <dgm:cxn modelId="{A5B1C315-22B2-4F82-8F89-86D22BBA4B20}" type="presParOf" srcId="{F98784D6-3603-400E-85CF-A82F7BA1124D}" destId="{6DC2FE4E-F314-4F89-8031-C158CD0EF0C2}" srcOrd="3" destOrd="0" presId="urn:microsoft.com/office/officeart/2005/8/layout/process4"/>
    <dgm:cxn modelId="{0EE055C8-B371-43EA-8D2F-BA66B0A93136}" type="presParOf" srcId="{F98784D6-3603-400E-85CF-A82F7BA1124D}" destId="{CA2E9FE7-26D1-422C-8364-E1C8B010158C}" srcOrd="4" destOrd="0" presId="urn:microsoft.com/office/officeart/2005/8/layout/process4"/>
    <dgm:cxn modelId="{4FB17417-8CD2-4B3E-9381-74D4B73FE34C}" type="presParOf" srcId="{CA2E9FE7-26D1-422C-8364-E1C8B010158C}" destId="{8C8FC1A9-CCD1-4119-ABAF-F6DEAF645777}" srcOrd="0" destOrd="0" presId="urn:microsoft.com/office/officeart/2005/8/layout/process4"/>
    <dgm:cxn modelId="{41BB7DDC-898A-489D-B813-05021B9EDAFA}" type="presParOf" srcId="{F98784D6-3603-400E-85CF-A82F7BA1124D}" destId="{F0A4C182-0EF3-473C-A894-0EAB7A6848AF}" srcOrd="5" destOrd="0" presId="urn:microsoft.com/office/officeart/2005/8/layout/process4"/>
    <dgm:cxn modelId="{A93F880A-2840-4096-97B5-C6B9652E5B8C}" type="presParOf" srcId="{F98784D6-3603-400E-85CF-A82F7BA1124D}" destId="{2E87D483-C777-479E-8692-187F4CA9DD93}" srcOrd="6" destOrd="0" presId="urn:microsoft.com/office/officeart/2005/8/layout/process4"/>
    <dgm:cxn modelId="{14FAAC45-D701-4703-A059-D5E1162417C3}" type="presParOf" srcId="{2E87D483-C777-479E-8692-187F4CA9DD93}" destId="{A6C89210-4608-4110-96DC-F74DA30900CF}" srcOrd="0" destOrd="0" presId="urn:microsoft.com/office/officeart/2005/8/layout/process4"/>
    <dgm:cxn modelId="{EC2569B4-4AD0-4695-964A-BBDDB9EAB070}" type="presParOf" srcId="{F98784D6-3603-400E-85CF-A82F7BA1124D}" destId="{79AA3BB0-FD7A-4D69-88AF-B36668471291}" srcOrd="7" destOrd="0" presId="urn:microsoft.com/office/officeart/2005/8/layout/process4"/>
    <dgm:cxn modelId="{2C2FD16E-60B4-4281-9E59-8715F2E7CCED}" type="presParOf" srcId="{F98784D6-3603-400E-85CF-A82F7BA1124D}" destId="{1E5AACD6-8B46-44DA-AC40-33BE7C1CEA9B}" srcOrd="8" destOrd="0" presId="urn:microsoft.com/office/officeart/2005/8/layout/process4"/>
    <dgm:cxn modelId="{283E543F-49FF-4032-972E-1AF259D88882}" type="presParOf" srcId="{1E5AACD6-8B46-44DA-AC40-33BE7C1CEA9B}" destId="{0300CC9C-0716-486B-BE89-9C0CD23E33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784D7D-9796-4BFE-A7CE-29CA9B091626}" type="doc">
      <dgm:prSet loTypeId="urn:microsoft.com/office/officeart/2008/layout/HexagonCluster" loCatId="picture" qsTypeId="urn:microsoft.com/office/officeart/2009/2/quickstyle/3d8" qsCatId="3D" csTypeId="urn:microsoft.com/office/officeart/2005/8/colors/colorful1#3" csCatId="colorful" phldr="1"/>
      <dgm:spPr/>
      <dgm:t>
        <a:bodyPr/>
        <a:lstStyle/>
        <a:p>
          <a:endParaRPr lang="pl-PL"/>
        </a:p>
      </dgm:t>
    </dgm:pt>
    <dgm:pt modelId="{40D37D3E-9C31-4858-B7C6-BB6CDC8EB8C0}">
      <dgm:prSet phldrT="[Tekst]" custT="1"/>
      <dgm:spPr/>
      <dgm:t>
        <a:bodyPr/>
        <a:lstStyle/>
        <a:p>
          <a:r>
            <a:rPr lang="en-US" sz="4000" dirty="0" smtClean="0"/>
            <a:t>AGH</a:t>
          </a:r>
          <a:endParaRPr lang="pl-PL" sz="4000" dirty="0"/>
        </a:p>
      </dgm:t>
    </dgm:pt>
    <dgm:pt modelId="{6E45B8FD-95AD-43CF-9E14-43C4A4FF39A9}" type="parTrans" cxnId="{9551F539-7B74-412F-87ED-82C5C283543A}">
      <dgm:prSet/>
      <dgm:spPr/>
      <dgm:t>
        <a:bodyPr/>
        <a:lstStyle/>
        <a:p>
          <a:endParaRPr lang="pl-PL" sz="8000"/>
        </a:p>
      </dgm:t>
    </dgm:pt>
    <dgm:pt modelId="{B21E346B-6EAA-4217-9D39-FC052B455377}" type="sibTrans" cxnId="{9551F539-7B74-412F-87ED-82C5C283543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 sz="8000"/>
        </a:p>
      </dgm:t>
    </dgm:pt>
    <dgm:pt modelId="{0145175F-BE92-4863-AEFF-70E853AF807A}">
      <dgm:prSet phldrT="[Tekst]" custT="1"/>
      <dgm:spPr/>
      <dgm:t>
        <a:bodyPr/>
        <a:lstStyle/>
        <a:p>
          <a:r>
            <a:rPr lang="en-US" sz="4000" dirty="0" smtClean="0"/>
            <a:t>GUT</a:t>
          </a:r>
          <a:endParaRPr lang="pl-PL" sz="4000" dirty="0"/>
        </a:p>
      </dgm:t>
    </dgm:pt>
    <dgm:pt modelId="{BB728BD6-F408-487B-A48A-F4BB1AC65C24}" type="parTrans" cxnId="{D0C15071-2FB7-4BAA-8CD8-87257C1864F3}">
      <dgm:prSet/>
      <dgm:spPr/>
      <dgm:t>
        <a:bodyPr/>
        <a:lstStyle/>
        <a:p>
          <a:endParaRPr lang="pl-PL" sz="8000"/>
        </a:p>
      </dgm:t>
    </dgm:pt>
    <dgm:pt modelId="{C01D01E4-B860-44CB-B784-2F6CAD1383D2}" type="sibTrans" cxnId="{D0C15071-2FB7-4BAA-8CD8-87257C1864F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 sz="8000"/>
        </a:p>
      </dgm:t>
    </dgm:pt>
    <dgm:pt modelId="{116DBCCC-5463-45AE-8BF1-AE1A3CE868E8}">
      <dgm:prSet phldrT="[Tekst]" custT="1"/>
      <dgm:spPr/>
      <dgm:t>
        <a:bodyPr/>
        <a:lstStyle/>
        <a:p>
          <a:r>
            <a:rPr lang="en-US" sz="4000" dirty="0" smtClean="0"/>
            <a:t>PUT</a:t>
          </a:r>
          <a:endParaRPr lang="pl-PL" sz="4000" dirty="0"/>
        </a:p>
      </dgm:t>
    </dgm:pt>
    <dgm:pt modelId="{EC576A11-0BF3-48D5-B198-29A58B57E7F8}" type="parTrans" cxnId="{3918C7D9-C02E-48D6-8D93-1E893EE9BD7F}">
      <dgm:prSet/>
      <dgm:spPr/>
      <dgm:t>
        <a:bodyPr/>
        <a:lstStyle/>
        <a:p>
          <a:endParaRPr lang="pl-PL" sz="8000"/>
        </a:p>
      </dgm:t>
    </dgm:pt>
    <dgm:pt modelId="{62546D8F-6619-4F2D-BC7D-EF42AF5CEE24}" type="sibTrans" cxnId="{3918C7D9-C02E-48D6-8D93-1E893EE9BD7F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 sz="8000"/>
        </a:p>
      </dgm:t>
    </dgm:pt>
    <dgm:pt modelId="{8A5AC4FF-CF3B-4714-8853-21E4306F1C55}">
      <dgm:prSet phldrT="[Tekst]" custT="1"/>
      <dgm:spPr/>
      <dgm:t>
        <a:bodyPr/>
        <a:lstStyle/>
        <a:p>
          <a:r>
            <a:rPr lang="en-US" sz="4000" dirty="0" smtClean="0"/>
            <a:t>NTIA</a:t>
          </a:r>
          <a:endParaRPr lang="pl-PL" sz="4000" dirty="0"/>
        </a:p>
      </dgm:t>
    </dgm:pt>
    <dgm:pt modelId="{0F4B18D4-D8FC-4682-A1EE-B6C6EDD492F9}" type="parTrans" cxnId="{D2F81D04-B999-41C6-9F4B-DD2218A7C75F}">
      <dgm:prSet/>
      <dgm:spPr/>
      <dgm:t>
        <a:bodyPr/>
        <a:lstStyle/>
        <a:p>
          <a:endParaRPr lang="pl-PL" sz="8000"/>
        </a:p>
      </dgm:t>
    </dgm:pt>
    <dgm:pt modelId="{AD4FD35F-9664-4D7E-9EA9-9D03F9D4DD8D}" type="sibTrans" cxnId="{D2F81D04-B999-41C6-9F4B-DD2218A7C75F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 sz="8000"/>
        </a:p>
      </dgm:t>
    </dgm:pt>
    <dgm:pt modelId="{37184466-FB6F-4141-8855-FD4BA11C4926}">
      <dgm:prSet phldrT="[Tekst]" custT="1"/>
      <dgm:spPr/>
      <dgm:t>
        <a:bodyPr/>
        <a:lstStyle/>
        <a:p>
          <a:r>
            <a:rPr lang="en-US" sz="4000" dirty="0" smtClean="0"/>
            <a:t>GHP</a:t>
          </a:r>
          <a:endParaRPr lang="pl-PL" sz="4000" dirty="0"/>
        </a:p>
      </dgm:t>
    </dgm:pt>
    <dgm:pt modelId="{2408527C-0315-4169-8A0F-2BC1BFA75F74}" type="parTrans" cxnId="{A2E5FBDE-D2E6-4933-8C07-430A2DDBA110}">
      <dgm:prSet/>
      <dgm:spPr/>
      <dgm:t>
        <a:bodyPr/>
        <a:lstStyle/>
        <a:p>
          <a:endParaRPr lang="pl-PL" sz="8000"/>
        </a:p>
      </dgm:t>
    </dgm:pt>
    <dgm:pt modelId="{94DB9BF0-7DC3-4006-8AD8-E0CED4486CD9}" type="sibTrans" cxnId="{A2E5FBDE-D2E6-4933-8C07-430A2DDBA110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l-PL" sz="8000"/>
        </a:p>
      </dgm:t>
    </dgm:pt>
    <dgm:pt modelId="{2109E658-5BEA-4241-B6E6-7E69153AEB32}">
      <dgm:prSet phldrT="[Tekst]" custT="1"/>
      <dgm:spPr/>
      <dgm:t>
        <a:bodyPr/>
        <a:lstStyle/>
        <a:p>
          <a:r>
            <a:rPr lang="en-US" sz="4000" dirty="0" smtClean="0"/>
            <a:t>FOI</a:t>
          </a:r>
          <a:endParaRPr lang="pl-PL" sz="4000" dirty="0"/>
        </a:p>
      </dgm:t>
    </dgm:pt>
    <dgm:pt modelId="{FC871362-592C-4D96-B359-932CCBF8F340}" type="parTrans" cxnId="{311AF938-7364-47D6-9227-C77C70C41838}">
      <dgm:prSet/>
      <dgm:spPr/>
      <dgm:t>
        <a:bodyPr/>
        <a:lstStyle/>
        <a:p>
          <a:endParaRPr lang="pl-PL" sz="8000"/>
        </a:p>
      </dgm:t>
    </dgm:pt>
    <dgm:pt modelId="{E688E745-06A9-4F0A-BC09-511574E52D82}" type="sibTrans" cxnId="{311AF938-7364-47D6-9227-C77C70C41838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l-PL" sz="8000"/>
        </a:p>
      </dgm:t>
    </dgm:pt>
    <dgm:pt modelId="{E0AE0802-0914-42C5-A235-72DA5FD67650}">
      <dgm:prSet phldrT="[Tekst]" custT="1"/>
      <dgm:spPr/>
      <dgm:t>
        <a:bodyPr/>
        <a:lstStyle/>
        <a:p>
          <a:r>
            <a:rPr lang="en-US" sz="4000" dirty="0" smtClean="0"/>
            <a:t>PSNI</a:t>
          </a:r>
          <a:endParaRPr lang="pl-PL" sz="4000" dirty="0"/>
        </a:p>
      </dgm:t>
    </dgm:pt>
    <dgm:pt modelId="{6EB556DD-CECE-47A1-AE18-2071750AFA4D}" type="parTrans" cxnId="{48B48579-6382-49BA-A406-BCDA4728AD35}">
      <dgm:prSet/>
      <dgm:spPr/>
      <dgm:t>
        <a:bodyPr/>
        <a:lstStyle/>
        <a:p>
          <a:endParaRPr lang="pl-PL" sz="8000"/>
        </a:p>
      </dgm:t>
    </dgm:pt>
    <dgm:pt modelId="{910B3027-7150-4021-BE19-6CA4230A6497}" type="sibTrans" cxnId="{48B48579-6382-49BA-A406-BCDA4728AD35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pl-PL" sz="8000"/>
        </a:p>
      </dgm:t>
    </dgm:pt>
    <dgm:pt modelId="{3AD070C2-487E-4BDE-9B27-29605AC1D5D9}">
      <dgm:prSet phldrT="[Tekst]" custT="1"/>
      <dgm:spPr/>
      <dgm:t>
        <a:bodyPr/>
        <a:lstStyle/>
        <a:p>
          <a:r>
            <a:rPr lang="en-US" sz="4000" dirty="0" smtClean="0"/>
            <a:t>QMUL</a:t>
          </a:r>
          <a:endParaRPr lang="pl-PL" sz="4000" dirty="0"/>
        </a:p>
      </dgm:t>
    </dgm:pt>
    <dgm:pt modelId="{CBFB484E-A04E-4219-8E5A-F421724572B7}" type="parTrans" cxnId="{8B09370A-CCE1-4936-8EB1-E0BE611025A4}">
      <dgm:prSet/>
      <dgm:spPr/>
      <dgm:t>
        <a:bodyPr/>
        <a:lstStyle/>
        <a:p>
          <a:endParaRPr lang="pl-PL" sz="8000"/>
        </a:p>
      </dgm:t>
    </dgm:pt>
    <dgm:pt modelId="{D5F1E1B7-8297-42C4-84F3-E5297F9B2308}" type="sibTrans" cxnId="{8B09370A-CCE1-4936-8EB1-E0BE611025A4}">
      <dgm:prSet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pl-PL" sz="8000"/>
        </a:p>
      </dgm:t>
    </dgm:pt>
    <dgm:pt modelId="{56624E75-C5FB-47D5-9ECF-D818345378CC}">
      <dgm:prSet phldrT="[Tekst]" custT="1"/>
      <dgm:spPr/>
      <dgm:t>
        <a:bodyPr/>
        <a:lstStyle/>
        <a:p>
          <a:r>
            <a:rPr lang="en-US" sz="4000" dirty="0" smtClean="0"/>
            <a:t>?</a:t>
          </a:r>
          <a:endParaRPr lang="pl-PL" sz="4000" dirty="0"/>
        </a:p>
      </dgm:t>
    </dgm:pt>
    <dgm:pt modelId="{C6CE9E46-48DC-437E-B38C-989849CE2445}" type="parTrans" cxnId="{F53E6189-DEC1-44AC-8955-E0881AB18618}">
      <dgm:prSet/>
      <dgm:spPr/>
      <dgm:t>
        <a:bodyPr/>
        <a:lstStyle/>
        <a:p>
          <a:endParaRPr lang="pl-PL" sz="8000"/>
        </a:p>
      </dgm:t>
    </dgm:pt>
    <dgm:pt modelId="{3C7707EA-119C-4C7E-9292-E7D6EB8174F6}" type="sibTrans" cxnId="{F53E6189-DEC1-44AC-8955-E0881AB18618}">
      <dgm:prSet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pl-PL" sz="8000"/>
        </a:p>
      </dgm:t>
    </dgm:pt>
    <dgm:pt modelId="{58F40E70-21AC-46AD-8E88-709D8D422E4E}" type="pres">
      <dgm:prSet presAssocID="{52784D7D-9796-4BFE-A7CE-29CA9B09162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12AA3BB7-1109-4B89-95B4-89245C9E09E7}" type="pres">
      <dgm:prSet presAssocID="{40D37D3E-9C31-4858-B7C6-BB6CDC8EB8C0}" presName="text1" presStyleCnt="0"/>
      <dgm:spPr/>
    </dgm:pt>
    <dgm:pt modelId="{FD0EBF48-EE64-46A8-BBC0-E75537485505}" type="pres">
      <dgm:prSet presAssocID="{40D37D3E-9C31-4858-B7C6-BB6CDC8EB8C0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AA177F-5DA7-4BBE-8565-B40BB82ED143}" type="pres">
      <dgm:prSet presAssocID="{40D37D3E-9C31-4858-B7C6-BB6CDC8EB8C0}" presName="textaccent1" presStyleCnt="0"/>
      <dgm:spPr/>
    </dgm:pt>
    <dgm:pt modelId="{1F1EE507-2668-46DE-80FF-C6811FD72A38}" type="pres">
      <dgm:prSet presAssocID="{40D37D3E-9C31-4858-B7C6-BB6CDC8EB8C0}" presName="accentRepeatNode" presStyleLbl="solidAlignAcc1" presStyleIdx="0" presStyleCnt="18"/>
      <dgm:spPr/>
    </dgm:pt>
    <dgm:pt modelId="{072484A0-3381-4D32-BE83-D7529DC9180E}" type="pres">
      <dgm:prSet presAssocID="{B21E346B-6EAA-4217-9D39-FC052B455377}" presName="image1" presStyleCnt="0"/>
      <dgm:spPr/>
    </dgm:pt>
    <dgm:pt modelId="{CFCA0759-72AF-43FF-A35B-90CC9EA43B44}" type="pres">
      <dgm:prSet presAssocID="{B21E346B-6EAA-4217-9D39-FC052B455377}" presName="imageRepeatNode" presStyleLbl="alignAcc1" presStyleIdx="0" presStyleCnt="9"/>
      <dgm:spPr/>
      <dgm:t>
        <a:bodyPr/>
        <a:lstStyle/>
        <a:p>
          <a:endParaRPr lang="en-US"/>
        </a:p>
      </dgm:t>
    </dgm:pt>
    <dgm:pt modelId="{3B6D9A41-BC52-4CAA-BCB0-2D868BBD4032}" type="pres">
      <dgm:prSet presAssocID="{B21E346B-6EAA-4217-9D39-FC052B455377}" presName="imageaccent1" presStyleCnt="0"/>
      <dgm:spPr/>
    </dgm:pt>
    <dgm:pt modelId="{CCBBD5B0-F270-4941-AFD7-17E7AEA36F5F}" type="pres">
      <dgm:prSet presAssocID="{B21E346B-6EAA-4217-9D39-FC052B455377}" presName="accentRepeatNode" presStyleLbl="solidAlignAcc1" presStyleIdx="1" presStyleCnt="18"/>
      <dgm:spPr/>
    </dgm:pt>
    <dgm:pt modelId="{708A842F-7FA0-4D00-B5D8-AC6789484B63}" type="pres">
      <dgm:prSet presAssocID="{0145175F-BE92-4863-AEFF-70E853AF807A}" presName="text2" presStyleCnt="0"/>
      <dgm:spPr/>
    </dgm:pt>
    <dgm:pt modelId="{9545B496-F3DB-4269-BCDE-272F84654973}" type="pres">
      <dgm:prSet presAssocID="{0145175F-BE92-4863-AEFF-70E853AF807A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8E4BA-07CE-4E4D-8FBC-7577B2A3677B}" type="pres">
      <dgm:prSet presAssocID="{0145175F-BE92-4863-AEFF-70E853AF807A}" presName="textaccent2" presStyleCnt="0"/>
      <dgm:spPr/>
    </dgm:pt>
    <dgm:pt modelId="{04CB5DF8-D9C2-4653-A176-48CDC940EF85}" type="pres">
      <dgm:prSet presAssocID="{0145175F-BE92-4863-AEFF-70E853AF807A}" presName="accentRepeatNode" presStyleLbl="solidAlignAcc1" presStyleIdx="2" presStyleCnt="18"/>
      <dgm:spPr/>
    </dgm:pt>
    <dgm:pt modelId="{AAD988F1-D1A2-4F47-8545-C9CA33584D2B}" type="pres">
      <dgm:prSet presAssocID="{C01D01E4-B860-44CB-B784-2F6CAD1383D2}" presName="image2" presStyleCnt="0"/>
      <dgm:spPr/>
    </dgm:pt>
    <dgm:pt modelId="{D538DA77-2AE2-466B-865D-87A87B528253}" type="pres">
      <dgm:prSet presAssocID="{C01D01E4-B860-44CB-B784-2F6CAD1383D2}" presName="imageRepeatNode" presStyleLbl="alignAcc1" presStyleIdx="1" presStyleCnt="9"/>
      <dgm:spPr/>
      <dgm:t>
        <a:bodyPr/>
        <a:lstStyle/>
        <a:p>
          <a:endParaRPr lang="en-US"/>
        </a:p>
      </dgm:t>
    </dgm:pt>
    <dgm:pt modelId="{9C9ADD24-27BD-4298-9F70-03C4A0879CAD}" type="pres">
      <dgm:prSet presAssocID="{C01D01E4-B860-44CB-B784-2F6CAD1383D2}" presName="imageaccent2" presStyleCnt="0"/>
      <dgm:spPr/>
    </dgm:pt>
    <dgm:pt modelId="{6683CFD6-DC5B-4D08-8E1B-F9202EB849BC}" type="pres">
      <dgm:prSet presAssocID="{C01D01E4-B860-44CB-B784-2F6CAD1383D2}" presName="accentRepeatNode" presStyleLbl="solidAlignAcc1" presStyleIdx="3" presStyleCnt="18"/>
      <dgm:spPr/>
    </dgm:pt>
    <dgm:pt modelId="{169DD864-562B-41D6-98C6-956B1AC8D41C}" type="pres">
      <dgm:prSet presAssocID="{116DBCCC-5463-45AE-8BF1-AE1A3CE868E8}" presName="text3" presStyleCnt="0"/>
      <dgm:spPr/>
    </dgm:pt>
    <dgm:pt modelId="{75E81689-474B-4815-B215-4F6F37A346E7}" type="pres">
      <dgm:prSet presAssocID="{116DBCCC-5463-45AE-8BF1-AE1A3CE868E8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B0C5F-72BE-435B-B5D8-17916A40264E}" type="pres">
      <dgm:prSet presAssocID="{116DBCCC-5463-45AE-8BF1-AE1A3CE868E8}" presName="textaccent3" presStyleCnt="0"/>
      <dgm:spPr/>
    </dgm:pt>
    <dgm:pt modelId="{468F886D-A0C9-4220-A143-9A45F4A80B34}" type="pres">
      <dgm:prSet presAssocID="{116DBCCC-5463-45AE-8BF1-AE1A3CE868E8}" presName="accentRepeatNode" presStyleLbl="solidAlignAcc1" presStyleIdx="4" presStyleCnt="18"/>
      <dgm:spPr/>
    </dgm:pt>
    <dgm:pt modelId="{EED3C423-04EB-4199-9ACB-E0DAE6B0CBD9}" type="pres">
      <dgm:prSet presAssocID="{62546D8F-6619-4F2D-BC7D-EF42AF5CEE24}" presName="image3" presStyleCnt="0"/>
      <dgm:spPr/>
    </dgm:pt>
    <dgm:pt modelId="{2EE402FE-02E5-471C-9476-A5FE08607D88}" type="pres">
      <dgm:prSet presAssocID="{62546D8F-6619-4F2D-BC7D-EF42AF5CEE24}" presName="imageRepeatNode" presStyleLbl="alignAcc1" presStyleIdx="2" presStyleCnt="9"/>
      <dgm:spPr/>
      <dgm:t>
        <a:bodyPr/>
        <a:lstStyle/>
        <a:p>
          <a:endParaRPr lang="en-US"/>
        </a:p>
      </dgm:t>
    </dgm:pt>
    <dgm:pt modelId="{16613E5A-0DEA-4FEC-BC34-AF75F4E1E3B8}" type="pres">
      <dgm:prSet presAssocID="{62546D8F-6619-4F2D-BC7D-EF42AF5CEE24}" presName="imageaccent3" presStyleCnt="0"/>
      <dgm:spPr/>
    </dgm:pt>
    <dgm:pt modelId="{3E534297-8675-472B-8198-18257A15B5C9}" type="pres">
      <dgm:prSet presAssocID="{62546D8F-6619-4F2D-BC7D-EF42AF5CEE24}" presName="accentRepeatNode" presStyleLbl="solidAlignAcc1" presStyleIdx="5" presStyleCnt="18"/>
      <dgm:spPr/>
    </dgm:pt>
    <dgm:pt modelId="{57252598-4099-46F4-A1FB-4796DDD40D45}" type="pres">
      <dgm:prSet presAssocID="{8A5AC4FF-CF3B-4714-8853-21E4306F1C55}" presName="text4" presStyleCnt="0"/>
      <dgm:spPr/>
    </dgm:pt>
    <dgm:pt modelId="{6AF25616-DF7D-4BCC-940C-A3DD55B0DB0E}" type="pres">
      <dgm:prSet presAssocID="{8A5AC4FF-CF3B-4714-8853-21E4306F1C55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352DB-561A-4C93-92DF-3393D80499FF}" type="pres">
      <dgm:prSet presAssocID="{8A5AC4FF-CF3B-4714-8853-21E4306F1C55}" presName="textaccent4" presStyleCnt="0"/>
      <dgm:spPr/>
    </dgm:pt>
    <dgm:pt modelId="{CCC8245F-040B-4B24-8551-1A668CC5563D}" type="pres">
      <dgm:prSet presAssocID="{8A5AC4FF-CF3B-4714-8853-21E4306F1C55}" presName="accentRepeatNode" presStyleLbl="solidAlignAcc1" presStyleIdx="6" presStyleCnt="18"/>
      <dgm:spPr/>
    </dgm:pt>
    <dgm:pt modelId="{4FD652DB-7719-4AFD-914A-8DCB28AAA5FE}" type="pres">
      <dgm:prSet presAssocID="{AD4FD35F-9664-4D7E-9EA9-9D03F9D4DD8D}" presName="image4" presStyleCnt="0"/>
      <dgm:spPr/>
    </dgm:pt>
    <dgm:pt modelId="{7899E832-5E80-47AD-9630-CE6FDD421A15}" type="pres">
      <dgm:prSet presAssocID="{AD4FD35F-9664-4D7E-9EA9-9D03F9D4DD8D}" presName="imageRepeatNode" presStyleLbl="alignAcc1" presStyleIdx="3" presStyleCnt="9"/>
      <dgm:spPr/>
      <dgm:t>
        <a:bodyPr/>
        <a:lstStyle/>
        <a:p>
          <a:endParaRPr lang="en-US"/>
        </a:p>
      </dgm:t>
    </dgm:pt>
    <dgm:pt modelId="{6190C031-8EA8-4AC2-94A7-ABA485978301}" type="pres">
      <dgm:prSet presAssocID="{AD4FD35F-9664-4D7E-9EA9-9D03F9D4DD8D}" presName="imageaccent4" presStyleCnt="0"/>
      <dgm:spPr/>
    </dgm:pt>
    <dgm:pt modelId="{EE5C82F4-C325-4D4F-A1BB-CD7CE8279E0C}" type="pres">
      <dgm:prSet presAssocID="{AD4FD35F-9664-4D7E-9EA9-9D03F9D4DD8D}" presName="accentRepeatNode" presStyleLbl="solidAlignAcc1" presStyleIdx="7" presStyleCnt="18"/>
      <dgm:spPr/>
    </dgm:pt>
    <dgm:pt modelId="{72803DB0-A814-4131-A66C-F5B902FF812D}" type="pres">
      <dgm:prSet presAssocID="{37184466-FB6F-4141-8855-FD4BA11C4926}" presName="text5" presStyleCnt="0"/>
      <dgm:spPr/>
    </dgm:pt>
    <dgm:pt modelId="{64F2BE83-C607-4091-A93F-AA69645597F8}" type="pres">
      <dgm:prSet presAssocID="{37184466-FB6F-4141-8855-FD4BA11C4926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794D46-FD38-4669-853A-0975873CD29A}" type="pres">
      <dgm:prSet presAssocID="{37184466-FB6F-4141-8855-FD4BA11C4926}" presName="textaccent5" presStyleCnt="0"/>
      <dgm:spPr/>
    </dgm:pt>
    <dgm:pt modelId="{ECFB8EBC-C016-4164-91E7-26DC1B76DC3C}" type="pres">
      <dgm:prSet presAssocID="{37184466-FB6F-4141-8855-FD4BA11C4926}" presName="accentRepeatNode" presStyleLbl="solidAlignAcc1" presStyleIdx="8" presStyleCnt="18"/>
      <dgm:spPr/>
    </dgm:pt>
    <dgm:pt modelId="{9FABED39-DA0C-47EA-A94F-C83951420F4B}" type="pres">
      <dgm:prSet presAssocID="{94DB9BF0-7DC3-4006-8AD8-E0CED4486CD9}" presName="image5" presStyleCnt="0"/>
      <dgm:spPr/>
    </dgm:pt>
    <dgm:pt modelId="{D1ADD4F3-5223-440D-8C7C-078F99419EC9}" type="pres">
      <dgm:prSet presAssocID="{94DB9BF0-7DC3-4006-8AD8-E0CED4486CD9}" presName="imageRepeatNode" presStyleLbl="alignAcc1" presStyleIdx="4" presStyleCnt="9"/>
      <dgm:spPr/>
      <dgm:t>
        <a:bodyPr/>
        <a:lstStyle/>
        <a:p>
          <a:endParaRPr lang="en-US"/>
        </a:p>
      </dgm:t>
    </dgm:pt>
    <dgm:pt modelId="{B46FDD03-E9FF-4422-9E79-631B8EDCD1F6}" type="pres">
      <dgm:prSet presAssocID="{94DB9BF0-7DC3-4006-8AD8-E0CED4486CD9}" presName="imageaccent5" presStyleCnt="0"/>
      <dgm:spPr/>
    </dgm:pt>
    <dgm:pt modelId="{42FFA4AE-67D3-4CAD-AFDD-D9AEB7D74F05}" type="pres">
      <dgm:prSet presAssocID="{94DB9BF0-7DC3-4006-8AD8-E0CED4486CD9}" presName="accentRepeatNode" presStyleLbl="solidAlignAcc1" presStyleIdx="9" presStyleCnt="18"/>
      <dgm:spPr/>
    </dgm:pt>
    <dgm:pt modelId="{6D530F7A-9A47-4279-9CC6-DF510B683A2D}" type="pres">
      <dgm:prSet presAssocID="{2109E658-5BEA-4241-B6E6-7E69153AEB32}" presName="text6" presStyleCnt="0"/>
      <dgm:spPr/>
    </dgm:pt>
    <dgm:pt modelId="{AD200C13-FF57-42C7-A3D7-944CC7CBA8E9}" type="pres">
      <dgm:prSet presAssocID="{2109E658-5BEA-4241-B6E6-7E69153AEB32}" presName="textRepeatNode" presStyleLbl="alignNode1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7B1925-73F1-487A-B4F1-D367F1154061}" type="pres">
      <dgm:prSet presAssocID="{2109E658-5BEA-4241-B6E6-7E69153AEB32}" presName="textaccent6" presStyleCnt="0"/>
      <dgm:spPr/>
    </dgm:pt>
    <dgm:pt modelId="{325AEAD8-9B7E-448E-8273-3B950485774D}" type="pres">
      <dgm:prSet presAssocID="{2109E658-5BEA-4241-B6E6-7E69153AEB32}" presName="accentRepeatNode" presStyleLbl="solidAlignAcc1" presStyleIdx="10" presStyleCnt="18"/>
      <dgm:spPr/>
    </dgm:pt>
    <dgm:pt modelId="{0FD0E5F6-B1B9-4855-86E2-9E1FD46CE056}" type="pres">
      <dgm:prSet presAssocID="{E688E745-06A9-4F0A-BC09-511574E52D82}" presName="image6" presStyleCnt="0"/>
      <dgm:spPr/>
    </dgm:pt>
    <dgm:pt modelId="{9856C2D8-DB13-4F2A-98B5-A1756A0C276C}" type="pres">
      <dgm:prSet presAssocID="{E688E745-06A9-4F0A-BC09-511574E52D82}" presName="imageRepeatNode" presStyleLbl="alignAcc1" presStyleIdx="5" presStyleCnt="9"/>
      <dgm:spPr/>
      <dgm:t>
        <a:bodyPr/>
        <a:lstStyle/>
        <a:p>
          <a:endParaRPr lang="en-US"/>
        </a:p>
      </dgm:t>
    </dgm:pt>
    <dgm:pt modelId="{A95266A4-4A36-4729-B321-1B9C72E9E76A}" type="pres">
      <dgm:prSet presAssocID="{E688E745-06A9-4F0A-BC09-511574E52D82}" presName="imageaccent6" presStyleCnt="0"/>
      <dgm:spPr/>
    </dgm:pt>
    <dgm:pt modelId="{621110F3-F1D7-49FA-9F05-2A533B0FFDBA}" type="pres">
      <dgm:prSet presAssocID="{E688E745-06A9-4F0A-BC09-511574E52D82}" presName="accentRepeatNode" presStyleLbl="solidAlignAcc1" presStyleIdx="11" presStyleCnt="18"/>
      <dgm:spPr/>
    </dgm:pt>
    <dgm:pt modelId="{8BE9E94D-5B29-4556-B9C6-477B2ED8B8A7}" type="pres">
      <dgm:prSet presAssocID="{E0AE0802-0914-42C5-A235-72DA5FD67650}" presName="text7" presStyleCnt="0"/>
      <dgm:spPr/>
    </dgm:pt>
    <dgm:pt modelId="{6BF29234-B2A6-4DF4-8216-4BF82279D00B}" type="pres">
      <dgm:prSet presAssocID="{E0AE0802-0914-42C5-A235-72DA5FD67650}" presName="textRepeatNode" presStyleLbl="alignNode1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18676F-256A-4DB6-AC66-636682491961}" type="pres">
      <dgm:prSet presAssocID="{E0AE0802-0914-42C5-A235-72DA5FD67650}" presName="textaccent7" presStyleCnt="0"/>
      <dgm:spPr/>
    </dgm:pt>
    <dgm:pt modelId="{C5206DD0-8BBE-4EAA-8E07-EBD91E3F871C}" type="pres">
      <dgm:prSet presAssocID="{E0AE0802-0914-42C5-A235-72DA5FD67650}" presName="accentRepeatNode" presStyleLbl="solidAlignAcc1" presStyleIdx="12" presStyleCnt="18"/>
      <dgm:spPr/>
    </dgm:pt>
    <dgm:pt modelId="{B020848A-7148-4FB2-B9D0-8498E1EE3CDC}" type="pres">
      <dgm:prSet presAssocID="{910B3027-7150-4021-BE19-6CA4230A6497}" presName="image7" presStyleCnt="0"/>
      <dgm:spPr/>
    </dgm:pt>
    <dgm:pt modelId="{6DADA4C6-FA8C-4DB6-99EF-28969E941206}" type="pres">
      <dgm:prSet presAssocID="{910B3027-7150-4021-BE19-6CA4230A6497}" presName="imageRepeatNode" presStyleLbl="alignAcc1" presStyleIdx="6" presStyleCnt="9"/>
      <dgm:spPr/>
      <dgm:t>
        <a:bodyPr/>
        <a:lstStyle/>
        <a:p>
          <a:endParaRPr lang="en-US"/>
        </a:p>
      </dgm:t>
    </dgm:pt>
    <dgm:pt modelId="{1CAC0D49-CD53-412C-918F-AB7A4BEDC98D}" type="pres">
      <dgm:prSet presAssocID="{910B3027-7150-4021-BE19-6CA4230A6497}" presName="imageaccent7" presStyleCnt="0"/>
      <dgm:spPr/>
    </dgm:pt>
    <dgm:pt modelId="{84378949-9C68-4DA4-9512-06ED8B94ACEE}" type="pres">
      <dgm:prSet presAssocID="{910B3027-7150-4021-BE19-6CA4230A6497}" presName="accentRepeatNode" presStyleLbl="solidAlignAcc1" presStyleIdx="13" presStyleCnt="18"/>
      <dgm:spPr/>
    </dgm:pt>
    <dgm:pt modelId="{E17DE9E3-7B3C-48E9-8EF3-6E7F25853D6B}" type="pres">
      <dgm:prSet presAssocID="{3AD070C2-487E-4BDE-9B27-29605AC1D5D9}" presName="text8" presStyleCnt="0"/>
      <dgm:spPr/>
    </dgm:pt>
    <dgm:pt modelId="{5DBFA21E-EC2F-49AE-B0BF-DF5FA26439BE}" type="pres">
      <dgm:prSet presAssocID="{3AD070C2-487E-4BDE-9B27-29605AC1D5D9}" presName="textRepeatNode" presStyleLbl="alignNode1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E06153-FBBF-4851-A549-2B64E8C8854A}" type="pres">
      <dgm:prSet presAssocID="{3AD070C2-487E-4BDE-9B27-29605AC1D5D9}" presName="textaccent8" presStyleCnt="0"/>
      <dgm:spPr/>
    </dgm:pt>
    <dgm:pt modelId="{D1492C95-BB61-4214-A1B9-37A2477EAA76}" type="pres">
      <dgm:prSet presAssocID="{3AD070C2-487E-4BDE-9B27-29605AC1D5D9}" presName="accentRepeatNode" presStyleLbl="solidAlignAcc1" presStyleIdx="14" presStyleCnt="18"/>
      <dgm:spPr/>
    </dgm:pt>
    <dgm:pt modelId="{DA1375D8-2C0B-492B-AD5F-5FD7B03E90D3}" type="pres">
      <dgm:prSet presAssocID="{D5F1E1B7-8297-42C4-84F3-E5297F9B2308}" presName="image8" presStyleCnt="0"/>
      <dgm:spPr/>
    </dgm:pt>
    <dgm:pt modelId="{4400765D-8A6D-4C6B-A18A-EF59B7C99CAF}" type="pres">
      <dgm:prSet presAssocID="{D5F1E1B7-8297-42C4-84F3-E5297F9B2308}" presName="imageRepeatNode" presStyleLbl="alignAcc1" presStyleIdx="7" presStyleCnt="9"/>
      <dgm:spPr/>
      <dgm:t>
        <a:bodyPr/>
        <a:lstStyle/>
        <a:p>
          <a:endParaRPr lang="en-US"/>
        </a:p>
      </dgm:t>
    </dgm:pt>
    <dgm:pt modelId="{6C7268D6-75EF-4CEC-A448-5F2C272F4B71}" type="pres">
      <dgm:prSet presAssocID="{D5F1E1B7-8297-42C4-84F3-E5297F9B2308}" presName="imageaccent8" presStyleCnt="0"/>
      <dgm:spPr/>
    </dgm:pt>
    <dgm:pt modelId="{5FB94C45-F58F-4CAA-B552-E6876CEE2650}" type="pres">
      <dgm:prSet presAssocID="{D5F1E1B7-8297-42C4-84F3-E5297F9B2308}" presName="accentRepeatNode" presStyleLbl="solidAlignAcc1" presStyleIdx="15" presStyleCnt="18"/>
      <dgm:spPr/>
    </dgm:pt>
    <dgm:pt modelId="{1E9D6BD9-629C-4260-9DB2-D1D2CDE7B4F9}" type="pres">
      <dgm:prSet presAssocID="{56624E75-C5FB-47D5-9ECF-D818345378CC}" presName="text9" presStyleCnt="0"/>
      <dgm:spPr/>
    </dgm:pt>
    <dgm:pt modelId="{0DEC9C74-7F52-4E50-8C63-2DA63335D895}" type="pres">
      <dgm:prSet presAssocID="{56624E75-C5FB-47D5-9ECF-D818345378CC}" presName="textRepeatNode" presStyleLbl="alignNode1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BE8CD-6C02-44D4-B714-99594C72D029}" type="pres">
      <dgm:prSet presAssocID="{56624E75-C5FB-47D5-9ECF-D818345378CC}" presName="textaccent9" presStyleCnt="0"/>
      <dgm:spPr/>
    </dgm:pt>
    <dgm:pt modelId="{DD2752E4-72BE-4204-BAEB-29795F1C3C0C}" type="pres">
      <dgm:prSet presAssocID="{56624E75-C5FB-47D5-9ECF-D818345378CC}" presName="accentRepeatNode" presStyleLbl="solidAlignAcc1" presStyleIdx="16" presStyleCnt="18"/>
      <dgm:spPr/>
    </dgm:pt>
    <dgm:pt modelId="{8109E435-55D8-46D1-AE8B-A31248A19352}" type="pres">
      <dgm:prSet presAssocID="{3C7707EA-119C-4C7E-9292-E7D6EB8174F6}" presName="image9" presStyleCnt="0"/>
      <dgm:spPr/>
    </dgm:pt>
    <dgm:pt modelId="{771AEDF9-6315-4448-A95F-D9162E90BEC9}" type="pres">
      <dgm:prSet presAssocID="{3C7707EA-119C-4C7E-9292-E7D6EB8174F6}" presName="imageRepeatNode" presStyleLbl="alignAcc1" presStyleIdx="8" presStyleCnt="9"/>
      <dgm:spPr/>
      <dgm:t>
        <a:bodyPr/>
        <a:lstStyle/>
        <a:p>
          <a:endParaRPr lang="en-US"/>
        </a:p>
      </dgm:t>
    </dgm:pt>
    <dgm:pt modelId="{66DEB68D-D2F6-4787-B76E-369ADE31EF77}" type="pres">
      <dgm:prSet presAssocID="{3C7707EA-119C-4C7E-9292-E7D6EB8174F6}" presName="imageaccent9" presStyleCnt="0"/>
      <dgm:spPr/>
    </dgm:pt>
    <dgm:pt modelId="{100335E4-0BE0-4775-AC27-BBC90F63B755}" type="pres">
      <dgm:prSet presAssocID="{3C7707EA-119C-4C7E-9292-E7D6EB8174F6}" presName="accentRepeatNode" presStyleLbl="solidAlignAcc1" presStyleIdx="17" presStyleCnt="18"/>
      <dgm:spPr/>
    </dgm:pt>
  </dgm:ptLst>
  <dgm:cxnLst>
    <dgm:cxn modelId="{D2F81D04-B999-41C6-9F4B-DD2218A7C75F}" srcId="{52784D7D-9796-4BFE-A7CE-29CA9B091626}" destId="{8A5AC4FF-CF3B-4714-8853-21E4306F1C55}" srcOrd="3" destOrd="0" parTransId="{0F4B18D4-D8FC-4682-A1EE-B6C6EDD492F9}" sibTransId="{AD4FD35F-9664-4D7E-9EA9-9D03F9D4DD8D}"/>
    <dgm:cxn modelId="{A4836486-066A-4E07-A5F6-84AAACE01F9E}" type="presOf" srcId="{37184466-FB6F-4141-8855-FD4BA11C4926}" destId="{64F2BE83-C607-4091-A93F-AA69645597F8}" srcOrd="0" destOrd="0" presId="urn:microsoft.com/office/officeart/2008/layout/HexagonCluster"/>
    <dgm:cxn modelId="{C2FB6A17-2D33-4426-8E8A-767130FA9456}" type="presOf" srcId="{94DB9BF0-7DC3-4006-8AD8-E0CED4486CD9}" destId="{D1ADD4F3-5223-440D-8C7C-078F99419EC9}" srcOrd="0" destOrd="0" presId="urn:microsoft.com/office/officeart/2008/layout/HexagonCluster"/>
    <dgm:cxn modelId="{8B09370A-CCE1-4936-8EB1-E0BE611025A4}" srcId="{52784D7D-9796-4BFE-A7CE-29CA9B091626}" destId="{3AD070C2-487E-4BDE-9B27-29605AC1D5D9}" srcOrd="7" destOrd="0" parTransId="{CBFB484E-A04E-4219-8E5A-F421724572B7}" sibTransId="{D5F1E1B7-8297-42C4-84F3-E5297F9B2308}"/>
    <dgm:cxn modelId="{F06A1B3D-1BBB-4870-9441-53D43F7FDC88}" type="presOf" srcId="{40D37D3E-9C31-4858-B7C6-BB6CDC8EB8C0}" destId="{FD0EBF48-EE64-46A8-BBC0-E75537485505}" srcOrd="0" destOrd="0" presId="urn:microsoft.com/office/officeart/2008/layout/HexagonCluster"/>
    <dgm:cxn modelId="{3918C7D9-C02E-48D6-8D93-1E893EE9BD7F}" srcId="{52784D7D-9796-4BFE-A7CE-29CA9B091626}" destId="{116DBCCC-5463-45AE-8BF1-AE1A3CE868E8}" srcOrd="2" destOrd="0" parTransId="{EC576A11-0BF3-48D5-B198-29A58B57E7F8}" sibTransId="{62546D8F-6619-4F2D-BC7D-EF42AF5CEE24}"/>
    <dgm:cxn modelId="{3A180684-F270-432D-9561-213D7617F06A}" type="presOf" srcId="{2109E658-5BEA-4241-B6E6-7E69153AEB32}" destId="{AD200C13-FF57-42C7-A3D7-944CC7CBA8E9}" srcOrd="0" destOrd="0" presId="urn:microsoft.com/office/officeart/2008/layout/HexagonCluster"/>
    <dgm:cxn modelId="{400EA9A0-B221-4CA3-A88A-BE6A4A75AE6C}" type="presOf" srcId="{62546D8F-6619-4F2D-BC7D-EF42AF5CEE24}" destId="{2EE402FE-02E5-471C-9476-A5FE08607D88}" srcOrd="0" destOrd="0" presId="urn:microsoft.com/office/officeart/2008/layout/HexagonCluster"/>
    <dgm:cxn modelId="{D0C15071-2FB7-4BAA-8CD8-87257C1864F3}" srcId="{52784D7D-9796-4BFE-A7CE-29CA9B091626}" destId="{0145175F-BE92-4863-AEFF-70E853AF807A}" srcOrd="1" destOrd="0" parTransId="{BB728BD6-F408-487B-A48A-F4BB1AC65C24}" sibTransId="{C01D01E4-B860-44CB-B784-2F6CAD1383D2}"/>
    <dgm:cxn modelId="{F53E6189-DEC1-44AC-8955-E0881AB18618}" srcId="{52784D7D-9796-4BFE-A7CE-29CA9B091626}" destId="{56624E75-C5FB-47D5-9ECF-D818345378CC}" srcOrd="8" destOrd="0" parTransId="{C6CE9E46-48DC-437E-B38C-989849CE2445}" sibTransId="{3C7707EA-119C-4C7E-9292-E7D6EB8174F6}"/>
    <dgm:cxn modelId="{8333E701-BABF-4BC5-9075-8059E28ADED5}" type="presOf" srcId="{AD4FD35F-9664-4D7E-9EA9-9D03F9D4DD8D}" destId="{7899E832-5E80-47AD-9630-CE6FDD421A15}" srcOrd="0" destOrd="0" presId="urn:microsoft.com/office/officeart/2008/layout/HexagonCluster"/>
    <dgm:cxn modelId="{9F848339-833F-4FE6-8C1D-CCAC1767D5C2}" type="presOf" srcId="{E0AE0802-0914-42C5-A235-72DA5FD67650}" destId="{6BF29234-B2A6-4DF4-8216-4BF82279D00B}" srcOrd="0" destOrd="0" presId="urn:microsoft.com/office/officeart/2008/layout/HexagonCluster"/>
    <dgm:cxn modelId="{9551F539-7B74-412F-87ED-82C5C283543A}" srcId="{52784D7D-9796-4BFE-A7CE-29CA9B091626}" destId="{40D37D3E-9C31-4858-B7C6-BB6CDC8EB8C0}" srcOrd="0" destOrd="0" parTransId="{6E45B8FD-95AD-43CF-9E14-43C4A4FF39A9}" sibTransId="{B21E346B-6EAA-4217-9D39-FC052B455377}"/>
    <dgm:cxn modelId="{6958FF8C-B2DB-4221-92C7-AF2671946318}" type="presOf" srcId="{52784D7D-9796-4BFE-A7CE-29CA9B091626}" destId="{58F40E70-21AC-46AD-8E88-709D8D422E4E}" srcOrd="0" destOrd="0" presId="urn:microsoft.com/office/officeart/2008/layout/HexagonCluster"/>
    <dgm:cxn modelId="{B2C3D762-5713-463A-BB2E-CF60AC7CD02D}" type="presOf" srcId="{3C7707EA-119C-4C7E-9292-E7D6EB8174F6}" destId="{771AEDF9-6315-4448-A95F-D9162E90BEC9}" srcOrd="0" destOrd="0" presId="urn:microsoft.com/office/officeart/2008/layout/HexagonCluster"/>
    <dgm:cxn modelId="{11FCFAA0-3399-43A0-8E8F-6461BA616F07}" type="presOf" srcId="{8A5AC4FF-CF3B-4714-8853-21E4306F1C55}" destId="{6AF25616-DF7D-4BCC-940C-A3DD55B0DB0E}" srcOrd="0" destOrd="0" presId="urn:microsoft.com/office/officeart/2008/layout/HexagonCluster"/>
    <dgm:cxn modelId="{37734881-E9FF-4B42-8317-73AF46CF6E67}" type="presOf" srcId="{D5F1E1B7-8297-42C4-84F3-E5297F9B2308}" destId="{4400765D-8A6D-4C6B-A18A-EF59B7C99CAF}" srcOrd="0" destOrd="0" presId="urn:microsoft.com/office/officeart/2008/layout/HexagonCluster"/>
    <dgm:cxn modelId="{84129C6C-1181-4016-83EC-688FB10EDF51}" type="presOf" srcId="{E688E745-06A9-4F0A-BC09-511574E52D82}" destId="{9856C2D8-DB13-4F2A-98B5-A1756A0C276C}" srcOrd="0" destOrd="0" presId="urn:microsoft.com/office/officeart/2008/layout/HexagonCluster"/>
    <dgm:cxn modelId="{48B48579-6382-49BA-A406-BCDA4728AD35}" srcId="{52784D7D-9796-4BFE-A7CE-29CA9B091626}" destId="{E0AE0802-0914-42C5-A235-72DA5FD67650}" srcOrd="6" destOrd="0" parTransId="{6EB556DD-CECE-47A1-AE18-2071750AFA4D}" sibTransId="{910B3027-7150-4021-BE19-6CA4230A6497}"/>
    <dgm:cxn modelId="{311AF938-7364-47D6-9227-C77C70C41838}" srcId="{52784D7D-9796-4BFE-A7CE-29CA9B091626}" destId="{2109E658-5BEA-4241-B6E6-7E69153AEB32}" srcOrd="5" destOrd="0" parTransId="{FC871362-592C-4D96-B359-932CCBF8F340}" sibTransId="{E688E745-06A9-4F0A-BC09-511574E52D82}"/>
    <dgm:cxn modelId="{B1F01A64-005E-494B-8868-97478D13C8FA}" type="presOf" srcId="{3AD070C2-487E-4BDE-9B27-29605AC1D5D9}" destId="{5DBFA21E-EC2F-49AE-B0BF-DF5FA26439BE}" srcOrd="0" destOrd="0" presId="urn:microsoft.com/office/officeart/2008/layout/HexagonCluster"/>
    <dgm:cxn modelId="{E29945F3-5CDF-4343-AE6B-73A58B2A29BA}" type="presOf" srcId="{B21E346B-6EAA-4217-9D39-FC052B455377}" destId="{CFCA0759-72AF-43FF-A35B-90CC9EA43B44}" srcOrd="0" destOrd="0" presId="urn:microsoft.com/office/officeart/2008/layout/HexagonCluster"/>
    <dgm:cxn modelId="{FABB57C9-7B75-4949-816B-B558BC442ED4}" type="presOf" srcId="{56624E75-C5FB-47D5-9ECF-D818345378CC}" destId="{0DEC9C74-7F52-4E50-8C63-2DA63335D895}" srcOrd="0" destOrd="0" presId="urn:microsoft.com/office/officeart/2008/layout/HexagonCluster"/>
    <dgm:cxn modelId="{D1A67060-B8CE-47BD-83BE-6889A10DBF15}" type="presOf" srcId="{0145175F-BE92-4863-AEFF-70E853AF807A}" destId="{9545B496-F3DB-4269-BCDE-272F84654973}" srcOrd="0" destOrd="0" presId="urn:microsoft.com/office/officeart/2008/layout/HexagonCluster"/>
    <dgm:cxn modelId="{4D8FE1DD-BF93-4053-89FE-ECC7FF6D44B5}" type="presOf" srcId="{C01D01E4-B860-44CB-B784-2F6CAD1383D2}" destId="{D538DA77-2AE2-466B-865D-87A87B528253}" srcOrd="0" destOrd="0" presId="urn:microsoft.com/office/officeart/2008/layout/HexagonCluster"/>
    <dgm:cxn modelId="{03B30F4E-818D-4CCE-8627-4D277671E7E1}" type="presOf" srcId="{116DBCCC-5463-45AE-8BF1-AE1A3CE868E8}" destId="{75E81689-474B-4815-B215-4F6F37A346E7}" srcOrd="0" destOrd="0" presId="urn:microsoft.com/office/officeart/2008/layout/HexagonCluster"/>
    <dgm:cxn modelId="{71FC7CF7-3043-4C4B-A0F1-D56351E3B37A}" type="presOf" srcId="{910B3027-7150-4021-BE19-6CA4230A6497}" destId="{6DADA4C6-FA8C-4DB6-99EF-28969E941206}" srcOrd="0" destOrd="0" presId="urn:microsoft.com/office/officeart/2008/layout/HexagonCluster"/>
    <dgm:cxn modelId="{A2E5FBDE-D2E6-4933-8C07-430A2DDBA110}" srcId="{52784D7D-9796-4BFE-A7CE-29CA9B091626}" destId="{37184466-FB6F-4141-8855-FD4BA11C4926}" srcOrd="4" destOrd="0" parTransId="{2408527C-0315-4169-8A0F-2BC1BFA75F74}" sibTransId="{94DB9BF0-7DC3-4006-8AD8-E0CED4486CD9}"/>
    <dgm:cxn modelId="{00DBB3B7-8A19-4B7B-A6F7-790DF7A0455E}" type="presParOf" srcId="{58F40E70-21AC-46AD-8E88-709D8D422E4E}" destId="{12AA3BB7-1109-4B89-95B4-89245C9E09E7}" srcOrd="0" destOrd="0" presId="urn:microsoft.com/office/officeart/2008/layout/HexagonCluster"/>
    <dgm:cxn modelId="{BF543878-CB00-4F1B-8605-C8122A219B5F}" type="presParOf" srcId="{12AA3BB7-1109-4B89-95B4-89245C9E09E7}" destId="{FD0EBF48-EE64-46A8-BBC0-E75537485505}" srcOrd="0" destOrd="0" presId="urn:microsoft.com/office/officeart/2008/layout/HexagonCluster"/>
    <dgm:cxn modelId="{22B7665C-C58E-49C6-9BA8-740C8E8D8ED9}" type="presParOf" srcId="{58F40E70-21AC-46AD-8E88-709D8D422E4E}" destId="{C3AA177F-5DA7-4BBE-8565-B40BB82ED143}" srcOrd="1" destOrd="0" presId="urn:microsoft.com/office/officeart/2008/layout/HexagonCluster"/>
    <dgm:cxn modelId="{CD07114C-FA97-4972-90FE-D2F850E55B07}" type="presParOf" srcId="{C3AA177F-5DA7-4BBE-8565-B40BB82ED143}" destId="{1F1EE507-2668-46DE-80FF-C6811FD72A38}" srcOrd="0" destOrd="0" presId="urn:microsoft.com/office/officeart/2008/layout/HexagonCluster"/>
    <dgm:cxn modelId="{3CD7BB2F-FBB2-4555-A1D0-085E3A121A0A}" type="presParOf" srcId="{58F40E70-21AC-46AD-8E88-709D8D422E4E}" destId="{072484A0-3381-4D32-BE83-D7529DC9180E}" srcOrd="2" destOrd="0" presId="urn:microsoft.com/office/officeart/2008/layout/HexagonCluster"/>
    <dgm:cxn modelId="{AACE40C8-1440-4941-95DE-C0F2F6FA842D}" type="presParOf" srcId="{072484A0-3381-4D32-BE83-D7529DC9180E}" destId="{CFCA0759-72AF-43FF-A35B-90CC9EA43B44}" srcOrd="0" destOrd="0" presId="urn:microsoft.com/office/officeart/2008/layout/HexagonCluster"/>
    <dgm:cxn modelId="{DE499190-884C-4A5A-B4C3-3B30B45ADB7D}" type="presParOf" srcId="{58F40E70-21AC-46AD-8E88-709D8D422E4E}" destId="{3B6D9A41-BC52-4CAA-BCB0-2D868BBD4032}" srcOrd="3" destOrd="0" presId="urn:microsoft.com/office/officeart/2008/layout/HexagonCluster"/>
    <dgm:cxn modelId="{95198D1E-DBB4-4915-B680-AF6A2A0B2B9B}" type="presParOf" srcId="{3B6D9A41-BC52-4CAA-BCB0-2D868BBD4032}" destId="{CCBBD5B0-F270-4941-AFD7-17E7AEA36F5F}" srcOrd="0" destOrd="0" presId="urn:microsoft.com/office/officeart/2008/layout/HexagonCluster"/>
    <dgm:cxn modelId="{92D79D7B-08B4-4648-9E55-74F7E11546E4}" type="presParOf" srcId="{58F40E70-21AC-46AD-8E88-709D8D422E4E}" destId="{708A842F-7FA0-4D00-B5D8-AC6789484B63}" srcOrd="4" destOrd="0" presId="urn:microsoft.com/office/officeart/2008/layout/HexagonCluster"/>
    <dgm:cxn modelId="{DB3684D9-830D-4A27-853C-D17A8C503DC2}" type="presParOf" srcId="{708A842F-7FA0-4D00-B5D8-AC6789484B63}" destId="{9545B496-F3DB-4269-BCDE-272F84654973}" srcOrd="0" destOrd="0" presId="urn:microsoft.com/office/officeart/2008/layout/HexagonCluster"/>
    <dgm:cxn modelId="{67F18566-CDB0-4537-85FC-CEB473A3403A}" type="presParOf" srcId="{58F40E70-21AC-46AD-8E88-709D8D422E4E}" destId="{4348E4BA-07CE-4E4D-8FBC-7577B2A3677B}" srcOrd="5" destOrd="0" presId="urn:microsoft.com/office/officeart/2008/layout/HexagonCluster"/>
    <dgm:cxn modelId="{4FF659BC-B336-4009-A016-1C78B8731190}" type="presParOf" srcId="{4348E4BA-07CE-4E4D-8FBC-7577B2A3677B}" destId="{04CB5DF8-D9C2-4653-A176-48CDC940EF85}" srcOrd="0" destOrd="0" presId="urn:microsoft.com/office/officeart/2008/layout/HexagonCluster"/>
    <dgm:cxn modelId="{E50FF1ED-D69B-4A5E-8C0E-BF23C2F584BB}" type="presParOf" srcId="{58F40E70-21AC-46AD-8E88-709D8D422E4E}" destId="{AAD988F1-D1A2-4F47-8545-C9CA33584D2B}" srcOrd="6" destOrd="0" presId="urn:microsoft.com/office/officeart/2008/layout/HexagonCluster"/>
    <dgm:cxn modelId="{FE91D3F5-76C6-48FE-931C-5C29F13E2F0E}" type="presParOf" srcId="{AAD988F1-D1A2-4F47-8545-C9CA33584D2B}" destId="{D538DA77-2AE2-466B-865D-87A87B528253}" srcOrd="0" destOrd="0" presId="urn:microsoft.com/office/officeart/2008/layout/HexagonCluster"/>
    <dgm:cxn modelId="{D58A4AA1-D741-4021-8503-1582E3D09820}" type="presParOf" srcId="{58F40E70-21AC-46AD-8E88-709D8D422E4E}" destId="{9C9ADD24-27BD-4298-9F70-03C4A0879CAD}" srcOrd="7" destOrd="0" presId="urn:microsoft.com/office/officeart/2008/layout/HexagonCluster"/>
    <dgm:cxn modelId="{74569752-1F54-448B-B6F6-DA0AF38D094D}" type="presParOf" srcId="{9C9ADD24-27BD-4298-9F70-03C4A0879CAD}" destId="{6683CFD6-DC5B-4D08-8E1B-F9202EB849BC}" srcOrd="0" destOrd="0" presId="urn:microsoft.com/office/officeart/2008/layout/HexagonCluster"/>
    <dgm:cxn modelId="{9AC2900E-04C8-430F-8064-25F987332224}" type="presParOf" srcId="{58F40E70-21AC-46AD-8E88-709D8D422E4E}" destId="{169DD864-562B-41D6-98C6-956B1AC8D41C}" srcOrd="8" destOrd="0" presId="urn:microsoft.com/office/officeart/2008/layout/HexagonCluster"/>
    <dgm:cxn modelId="{7AC2D408-67BC-4C98-8BC6-6192448C5214}" type="presParOf" srcId="{169DD864-562B-41D6-98C6-956B1AC8D41C}" destId="{75E81689-474B-4815-B215-4F6F37A346E7}" srcOrd="0" destOrd="0" presId="urn:microsoft.com/office/officeart/2008/layout/HexagonCluster"/>
    <dgm:cxn modelId="{96001AAC-9ACD-4AEB-A88D-92E81B4F5949}" type="presParOf" srcId="{58F40E70-21AC-46AD-8E88-709D8D422E4E}" destId="{8EFB0C5F-72BE-435B-B5D8-17916A40264E}" srcOrd="9" destOrd="0" presId="urn:microsoft.com/office/officeart/2008/layout/HexagonCluster"/>
    <dgm:cxn modelId="{3EDDB655-7EDA-4190-8CC1-9CA6DFD38AEC}" type="presParOf" srcId="{8EFB0C5F-72BE-435B-B5D8-17916A40264E}" destId="{468F886D-A0C9-4220-A143-9A45F4A80B34}" srcOrd="0" destOrd="0" presId="urn:microsoft.com/office/officeart/2008/layout/HexagonCluster"/>
    <dgm:cxn modelId="{93A64134-D86D-4604-BE8E-99CEB4D463DE}" type="presParOf" srcId="{58F40E70-21AC-46AD-8E88-709D8D422E4E}" destId="{EED3C423-04EB-4199-9ACB-E0DAE6B0CBD9}" srcOrd="10" destOrd="0" presId="urn:microsoft.com/office/officeart/2008/layout/HexagonCluster"/>
    <dgm:cxn modelId="{1129FCF4-8963-447C-9DB2-E36F242C0A63}" type="presParOf" srcId="{EED3C423-04EB-4199-9ACB-E0DAE6B0CBD9}" destId="{2EE402FE-02E5-471C-9476-A5FE08607D88}" srcOrd="0" destOrd="0" presId="urn:microsoft.com/office/officeart/2008/layout/HexagonCluster"/>
    <dgm:cxn modelId="{0E869870-6C68-410C-A4E3-7DFDB61B3D75}" type="presParOf" srcId="{58F40E70-21AC-46AD-8E88-709D8D422E4E}" destId="{16613E5A-0DEA-4FEC-BC34-AF75F4E1E3B8}" srcOrd="11" destOrd="0" presId="urn:microsoft.com/office/officeart/2008/layout/HexagonCluster"/>
    <dgm:cxn modelId="{08AC737A-DE6C-4FE9-977E-6F9BE5F71920}" type="presParOf" srcId="{16613E5A-0DEA-4FEC-BC34-AF75F4E1E3B8}" destId="{3E534297-8675-472B-8198-18257A15B5C9}" srcOrd="0" destOrd="0" presId="urn:microsoft.com/office/officeart/2008/layout/HexagonCluster"/>
    <dgm:cxn modelId="{C5CE8B0C-F503-41FA-87B6-2FAE7811E5D2}" type="presParOf" srcId="{58F40E70-21AC-46AD-8E88-709D8D422E4E}" destId="{57252598-4099-46F4-A1FB-4796DDD40D45}" srcOrd="12" destOrd="0" presId="urn:microsoft.com/office/officeart/2008/layout/HexagonCluster"/>
    <dgm:cxn modelId="{591F272A-BA01-42C3-B18A-47307855D2E4}" type="presParOf" srcId="{57252598-4099-46F4-A1FB-4796DDD40D45}" destId="{6AF25616-DF7D-4BCC-940C-A3DD55B0DB0E}" srcOrd="0" destOrd="0" presId="urn:microsoft.com/office/officeart/2008/layout/HexagonCluster"/>
    <dgm:cxn modelId="{E03610AA-2F16-4762-BF27-38B30F223183}" type="presParOf" srcId="{58F40E70-21AC-46AD-8E88-709D8D422E4E}" destId="{BE2352DB-561A-4C93-92DF-3393D80499FF}" srcOrd="13" destOrd="0" presId="urn:microsoft.com/office/officeart/2008/layout/HexagonCluster"/>
    <dgm:cxn modelId="{597F2900-86FA-4980-A83E-22BB0C841258}" type="presParOf" srcId="{BE2352DB-561A-4C93-92DF-3393D80499FF}" destId="{CCC8245F-040B-4B24-8551-1A668CC5563D}" srcOrd="0" destOrd="0" presId="urn:microsoft.com/office/officeart/2008/layout/HexagonCluster"/>
    <dgm:cxn modelId="{BFD52A5D-2F7A-459F-99F9-9FEA8767CF43}" type="presParOf" srcId="{58F40E70-21AC-46AD-8E88-709D8D422E4E}" destId="{4FD652DB-7719-4AFD-914A-8DCB28AAA5FE}" srcOrd="14" destOrd="0" presId="urn:microsoft.com/office/officeart/2008/layout/HexagonCluster"/>
    <dgm:cxn modelId="{6321E61A-27D5-4077-8D5F-96F647459C3B}" type="presParOf" srcId="{4FD652DB-7719-4AFD-914A-8DCB28AAA5FE}" destId="{7899E832-5E80-47AD-9630-CE6FDD421A15}" srcOrd="0" destOrd="0" presId="urn:microsoft.com/office/officeart/2008/layout/HexagonCluster"/>
    <dgm:cxn modelId="{5486F285-B165-4744-AAB0-B953CA723482}" type="presParOf" srcId="{58F40E70-21AC-46AD-8E88-709D8D422E4E}" destId="{6190C031-8EA8-4AC2-94A7-ABA485978301}" srcOrd="15" destOrd="0" presId="urn:microsoft.com/office/officeart/2008/layout/HexagonCluster"/>
    <dgm:cxn modelId="{EC15FA67-D026-431F-9EF8-918F83A0AEA2}" type="presParOf" srcId="{6190C031-8EA8-4AC2-94A7-ABA485978301}" destId="{EE5C82F4-C325-4D4F-A1BB-CD7CE8279E0C}" srcOrd="0" destOrd="0" presId="urn:microsoft.com/office/officeart/2008/layout/HexagonCluster"/>
    <dgm:cxn modelId="{6ADA9A49-97C4-45AA-84F5-7360505D3B02}" type="presParOf" srcId="{58F40E70-21AC-46AD-8E88-709D8D422E4E}" destId="{72803DB0-A814-4131-A66C-F5B902FF812D}" srcOrd="16" destOrd="0" presId="urn:microsoft.com/office/officeart/2008/layout/HexagonCluster"/>
    <dgm:cxn modelId="{A48E70F9-C1FB-4CA6-BEF5-0C2D1DA35C3D}" type="presParOf" srcId="{72803DB0-A814-4131-A66C-F5B902FF812D}" destId="{64F2BE83-C607-4091-A93F-AA69645597F8}" srcOrd="0" destOrd="0" presId="urn:microsoft.com/office/officeart/2008/layout/HexagonCluster"/>
    <dgm:cxn modelId="{A7BF2883-4509-417C-83FA-329953C37107}" type="presParOf" srcId="{58F40E70-21AC-46AD-8E88-709D8D422E4E}" destId="{A2794D46-FD38-4669-853A-0975873CD29A}" srcOrd="17" destOrd="0" presId="urn:microsoft.com/office/officeart/2008/layout/HexagonCluster"/>
    <dgm:cxn modelId="{BE34AA6B-5CCD-4BC4-BF68-A4AFDFE184A5}" type="presParOf" srcId="{A2794D46-FD38-4669-853A-0975873CD29A}" destId="{ECFB8EBC-C016-4164-91E7-26DC1B76DC3C}" srcOrd="0" destOrd="0" presId="urn:microsoft.com/office/officeart/2008/layout/HexagonCluster"/>
    <dgm:cxn modelId="{03F7BF88-9AE5-41C3-BAE2-34D51D8AA7F7}" type="presParOf" srcId="{58F40E70-21AC-46AD-8E88-709D8D422E4E}" destId="{9FABED39-DA0C-47EA-A94F-C83951420F4B}" srcOrd="18" destOrd="0" presId="urn:microsoft.com/office/officeart/2008/layout/HexagonCluster"/>
    <dgm:cxn modelId="{49865568-CE64-4590-8FC5-6A31C969BAC1}" type="presParOf" srcId="{9FABED39-DA0C-47EA-A94F-C83951420F4B}" destId="{D1ADD4F3-5223-440D-8C7C-078F99419EC9}" srcOrd="0" destOrd="0" presId="urn:microsoft.com/office/officeart/2008/layout/HexagonCluster"/>
    <dgm:cxn modelId="{D7C41576-DB51-4DF1-BA15-295427F90AD0}" type="presParOf" srcId="{58F40E70-21AC-46AD-8E88-709D8D422E4E}" destId="{B46FDD03-E9FF-4422-9E79-631B8EDCD1F6}" srcOrd="19" destOrd="0" presId="urn:microsoft.com/office/officeart/2008/layout/HexagonCluster"/>
    <dgm:cxn modelId="{8DC7ACC5-2366-4BF1-BACB-CA6B4A57FAAB}" type="presParOf" srcId="{B46FDD03-E9FF-4422-9E79-631B8EDCD1F6}" destId="{42FFA4AE-67D3-4CAD-AFDD-D9AEB7D74F05}" srcOrd="0" destOrd="0" presId="urn:microsoft.com/office/officeart/2008/layout/HexagonCluster"/>
    <dgm:cxn modelId="{D8755D18-C0B6-4960-B573-816BBB0808E1}" type="presParOf" srcId="{58F40E70-21AC-46AD-8E88-709D8D422E4E}" destId="{6D530F7A-9A47-4279-9CC6-DF510B683A2D}" srcOrd="20" destOrd="0" presId="urn:microsoft.com/office/officeart/2008/layout/HexagonCluster"/>
    <dgm:cxn modelId="{9C77E9F6-DBE2-4D2A-980F-B2B6B69ACF20}" type="presParOf" srcId="{6D530F7A-9A47-4279-9CC6-DF510B683A2D}" destId="{AD200C13-FF57-42C7-A3D7-944CC7CBA8E9}" srcOrd="0" destOrd="0" presId="urn:microsoft.com/office/officeart/2008/layout/HexagonCluster"/>
    <dgm:cxn modelId="{DF8931E3-EBB0-4C32-8D22-E0C593A54539}" type="presParOf" srcId="{58F40E70-21AC-46AD-8E88-709D8D422E4E}" destId="{A27B1925-73F1-487A-B4F1-D367F1154061}" srcOrd="21" destOrd="0" presId="urn:microsoft.com/office/officeart/2008/layout/HexagonCluster"/>
    <dgm:cxn modelId="{FEA11D7E-700A-4805-A31E-7F039BBC8666}" type="presParOf" srcId="{A27B1925-73F1-487A-B4F1-D367F1154061}" destId="{325AEAD8-9B7E-448E-8273-3B950485774D}" srcOrd="0" destOrd="0" presId="urn:microsoft.com/office/officeart/2008/layout/HexagonCluster"/>
    <dgm:cxn modelId="{261E5427-919A-44B6-BD2D-529D8AA0FF4A}" type="presParOf" srcId="{58F40E70-21AC-46AD-8E88-709D8D422E4E}" destId="{0FD0E5F6-B1B9-4855-86E2-9E1FD46CE056}" srcOrd="22" destOrd="0" presId="urn:microsoft.com/office/officeart/2008/layout/HexagonCluster"/>
    <dgm:cxn modelId="{10BF6947-F867-46EF-B6A4-762C2518FF2C}" type="presParOf" srcId="{0FD0E5F6-B1B9-4855-86E2-9E1FD46CE056}" destId="{9856C2D8-DB13-4F2A-98B5-A1756A0C276C}" srcOrd="0" destOrd="0" presId="urn:microsoft.com/office/officeart/2008/layout/HexagonCluster"/>
    <dgm:cxn modelId="{C76B5BE1-D03F-486C-BFCE-E719AEFD770D}" type="presParOf" srcId="{58F40E70-21AC-46AD-8E88-709D8D422E4E}" destId="{A95266A4-4A36-4729-B321-1B9C72E9E76A}" srcOrd="23" destOrd="0" presId="urn:microsoft.com/office/officeart/2008/layout/HexagonCluster"/>
    <dgm:cxn modelId="{F487D8B7-379A-4370-AF4A-8792FB91F75A}" type="presParOf" srcId="{A95266A4-4A36-4729-B321-1B9C72E9E76A}" destId="{621110F3-F1D7-49FA-9F05-2A533B0FFDBA}" srcOrd="0" destOrd="0" presId="urn:microsoft.com/office/officeart/2008/layout/HexagonCluster"/>
    <dgm:cxn modelId="{4462EEB3-8D0D-4044-B0EA-33824FA466D0}" type="presParOf" srcId="{58F40E70-21AC-46AD-8E88-709D8D422E4E}" destId="{8BE9E94D-5B29-4556-B9C6-477B2ED8B8A7}" srcOrd="24" destOrd="0" presId="urn:microsoft.com/office/officeart/2008/layout/HexagonCluster"/>
    <dgm:cxn modelId="{D107C3EE-369C-4E12-A98E-DAEDA853BAAB}" type="presParOf" srcId="{8BE9E94D-5B29-4556-B9C6-477B2ED8B8A7}" destId="{6BF29234-B2A6-4DF4-8216-4BF82279D00B}" srcOrd="0" destOrd="0" presId="urn:microsoft.com/office/officeart/2008/layout/HexagonCluster"/>
    <dgm:cxn modelId="{D62A254B-B088-44D3-8EF0-17270A58AFDB}" type="presParOf" srcId="{58F40E70-21AC-46AD-8E88-709D8D422E4E}" destId="{FA18676F-256A-4DB6-AC66-636682491961}" srcOrd="25" destOrd="0" presId="urn:microsoft.com/office/officeart/2008/layout/HexagonCluster"/>
    <dgm:cxn modelId="{9D165376-E3E1-469E-9FEF-53E25C95ACDF}" type="presParOf" srcId="{FA18676F-256A-4DB6-AC66-636682491961}" destId="{C5206DD0-8BBE-4EAA-8E07-EBD91E3F871C}" srcOrd="0" destOrd="0" presId="urn:microsoft.com/office/officeart/2008/layout/HexagonCluster"/>
    <dgm:cxn modelId="{6439AED4-2198-4063-9562-DD3F133001D9}" type="presParOf" srcId="{58F40E70-21AC-46AD-8E88-709D8D422E4E}" destId="{B020848A-7148-4FB2-B9D0-8498E1EE3CDC}" srcOrd="26" destOrd="0" presId="urn:microsoft.com/office/officeart/2008/layout/HexagonCluster"/>
    <dgm:cxn modelId="{F2A8E566-42D1-4792-82A0-200C5F49B1E0}" type="presParOf" srcId="{B020848A-7148-4FB2-B9D0-8498E1EE3CDC}" destId="{6DADA4C6-FA8C-4DB6-99EF-28969E941206}" srcOrd="0" destOrd="0" presId="urn:microsoft.com/office/officeart/2008/layout/HexagonCluster"/>
    <dgm:cxn modelId="{60B325BB-0915-47F9-B8EF-B5663345A5A9}" type="presParOf" srcId="{58F40E70-21AC-46AD-8E88-709D8D422E4E}" destId="{1CAC0D49-CD53-412C-918F-AB7A4BEDC98D}" srcOrd="27" destOrd="0" presId="urn:microsoft.com/office/officeart/2008/layout/HexagonCluster"/>
    <dgm:cxn modelId="{CA49D06D-EF2E-46BB-8D57-66AF81180907}" type="presParOf" srcId="{1CAC0D49-CD53-412C-918F-AB7A4BEDC98D}" destId="{84378949-9C68-4DA4-9512-06ED8B94ACEE}" srcOrd="0" destOrd="0" presId="urn:microsoft.com/office/officeart/2008/layout/HexagonCluster"/>
    <dgm:cxn modelId="{E7433C33-2400-4500-86BE-1D7FA3E4FE83}" type="presParOf" srcId="{58F40E70-21AC-46AD-8E88-709D8D422E4E}" destId="{E17DE9E3-7B3C-48E9-8EF3-6E7F25853D6B}" srcOrd="28" destOrd="0" presId="urn:microsoft.com/office/officeart/2008/layout/HexagonCluster"/>
    <dgm:cxn modelId="{BDD625B6-7895-4F0D-8872-FB2302A762C1}" type="presParOf" srcId="{E17DE9E3-7B3C-48E9-8EF3-6E7F25853D6B}" destId="{5DBFA21E-EC2F-49AE-B0BF-DF5FA26439BE}" srcOrd="0" destOrd="0" presId="urn:microsoft.com/office/officeart/2008/layout/HexagonCluster"/>
    <dgm:cxn modelId="{60F95CE6-8643-4F29-9321-C0BE56234B99}" type="presParOf" srcId="{58F40E70-21AC-46AD-8E88-709D8D422E4E}" destId="{B3E06153-FBBF-4851-A549-2B64E8C8854A}" srcOrd="29" destOrd="0" presId="urn:microsoft.com/office/officeart/2008/layout/HexagonCluster"/>
    <dgm:cxn modelId="{4F491826-5259-4274-A6C3-BEEA6CA33C51}" type="presParOf" srcId="{B3E06153-FBBF-4851-A549-2B64E8C8854A}" destId="{D1492C95-BB61-4214-A1B9-37A2477EAA76}" srcOrd="0" destOrd="0" presId="urn:microsoft.com/office/officeart/2008/layout/HexagonCluster"/>
    <dgm:cxn modelId="{B5A9B21D-E69A-49F3-B6FB-BD9F5053DEBE}" type="presParOf" srcId="{58F40E70-21AC-46AD-8E88-709D8D422E4E}" destId="{DA1375D8-2C0B-492B-AD5F-5FD7B03E90D3}" srcOrd="30" destOrd="0" presId="urn:microsoft.com/office/officeart/2008/layout/HexagonCluster"/>
    <dgm:cxn modelId="{52C53649-03A3-4892-B850-0187C49D55A5}" type="presParOf" srcId="{DA1375D8-2C0B-492B-AD5F-5FD7B03E90D3}" destId="{4400765D-8A6D-4C6B-A18A-EF59B7C99CAF}" srcOrd="0" destOrd="0" presId="urn:microsoft.com/office/officeart/2008/layout/HexagonCluster"/>
    <dgm:cxn modelId="{D632754C-C8D1-45A3-AF55-1A79D8207B79}" type="presParOf" srcId="{58F40E70-21AC-46AD-8E88-709D8D422E4E}" destId="{6C7268D6-75EF-4CEC-A448-5F2C272F4B71}" srcOrd="31" destOrd="0" presId="urn:microsoft.com/office/officeart/2008/layout/HexagonCluster"/>
    <dgm:cxn modelId="{0015FD82-3519-4FA4-BE50-D96D93ED993B}" type="presParOf" srcId="{6C7268D6-75EF-4CEC-A448-5F2C272F4B71}" destId="{5FB94C45-F58F-4CAA-B552-E6876CEE2650}" srcOrd="0" destOrd="0" presId="urn:microsoft.com/office/officeart/2008/layout/HexagonCluster"/>
    <dgm:cxn modelId="{E2F50E4D-6751-4063-B9BE-3C664068AFF7}" type="presParOf" srcId="{58F40E70-21AC-46AD-8E88-709D8D422E4E}" destId="{1E9D6BD9-629C-4260-9DB2-D1D2CDE7B4F9}" srcOrd="32" destOrd="0" presId="urn:microsoft.com/office/officeart/2008/layout/HexagonCluster"/>
    <dgm:cxn modelId="{BBFBEEF1-FC9E-462A-9D31-29A940216FD6}" type="presParOf" srcId="{1E9D6BD9-629C-4260-9DB2-D1D2CDE7B4F9}" destId="{0DEC9C74-7F52-4E50-8C63-2DA63335D895}" srcOrd="0" destOrd="0" presId="urn:microsoft.com/office/officeart/2008/layout/HexagonCluster"/>
    <dgm:cxn modelId="{75333579-1CD6-470A-92AA-819CE6C1208B}" type="presParOf" srcId="{58F40E70-21AC-46AD-8E88-709D8D422E4E}" destId="{32BBE8CD-6C02-44D4-B714-99594C72D029}" srcOrd="33" destOrd="0" presId="urn:microsoft.com/office/officeart/2008/layout/HexagonCluster"/>
    <dgm:cxn modelId="{20A9753D-5C06-455C-BD1A-CB224B62C6B1}" type="presParOf" srcId="{32BBE8CD-6C02-44D4-B714-99594C72D029}" destId="{DD2752E4-72BE-4204-BAEB-29795F1C3C0C}" srcOrd="0" destOrd="0" presId="urn:microsoft.com/office/officeart/2008/layout/HexagonCluster"/>
    <dgm:cxn modelId="{DF92B105-B133-4894-A31E-3B0034CC44F0}" type="presParOf" srcId="{58F40E70-21AC-46AD-8E88-709D8D422E4E}" destId="{8109E435-55D8-46D1-AE8B-A31248A19352}" srcOrd="34" destOrd="0" presId="urn:microsoft.com/office/officeart/2008/layout/HexagonCluster"/>
    <dgm:cxn modelId="{2D8357BE-9932-4B48-BA65-6A1CA2338AA1}" type="presParOf" srcId="{8109E435-55D8-46D1-AE8B-A31248A19352}" destId="{771AEDF9-6315-4448-A95F-D9162E90BEC9}" srcOrd="0" destOrd="0" presId="urn:microsoft.com/office/officeart/2008/layout/HexagonCluster"/>
    <dgm:cxn modelId="{017AC2B5-987C-4159-9D47-AFDC4676AE2A}" type="presParOf" srcId="{58F40E70-21AC-46AD-8E88-709D8D422E4E}" destId="{66DEB68D-D2F6-4787-B76E-369ADE31EF77}" srcOrd="35" destOrd="0" presId="urn:microsoft.com/office/officeart/2008/layout/HexagonCluster"/>
    <dgm:cxn modelId="{770BC019-CE0F-43A4-8CD8-5ED044C4C1C7}" type="presParOf" srcId="{66DEB68D-D2F6-4787-B76E-369ADE31EF77}" destId="{100335E4-0BE0-4775-AC27-BBC90F63B75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39714-79C2-4B30-A4BB-0183200E3518}">
      <dsp:nvSpPr>
        <dsp:cNvPr id="0" name=""/>
        <dsp:cNvSpPr/>
      </dsp:nvSpPr>
      <dsp:spPr>
        <a:xfrm>
          <a:off x="3385467" y="2044276"/>
          <a:ext cx="1458664" cy="1458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QART</a:t>
          </a:r>
          <a:endParaRPr lang="pl-PL" sz="3200" kern="1200" dirty="0"/>
        </a:p>
      </dsp:txBody>
      <dsp:txXfrm>
        <a:off x="3599083" y="2257892"/>
        <a:ext cx="1031432" cy="1031432"/>
      </dsp:txXfrm>
    </dsp:sp>
    <dsp:sp modelId="{A060894A-B08D-493F-8ED4-EF0A269B52CA}">
      <dsp:nvSpPr>
        <dsp:cNvPr id="0" name=""/>
        <dsp:cNvSpPr/>
      </dsp:nvSpPr>
      <dsp:spPr>
        <a:xfrm rot="16200000">
          <a:off x="3960080" y="1513138"/>
          <a:ext cx="309438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4006496" y="1658743"/>
        <a:ext cx="216607" cy="297567"/>
      </dsp:txXfrm>
    </dsp:sp>
    <dsp:sp modelId="{192D018A-B68A-4F2A-880B-14551062807A}">
      <dsp:nvSpPr>
        <dsp:cNvPr id="0" name=""/>
        <dsp:cNvSpPr/>
      </dsp:nvSpPr>
      <dsp:spPr>
        <a:xfrm>
          <a:off x="3385467" y="1766"/>
          <a:ext cx="1458664" cy="1458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Test Methods</a:t>
          </a:r>
          <a:endParaRPr lang="pl-PL" sz="1700" kern="1200" dirty="0"/>
        </a:p>
      </dsp:txBody>
      <dsp:txXfrm>
        <a:off x="3599083" y="215382"/>
        <a:ext cx="1031432" cy="1031432"/>
      </dsp:txXfrm>
    </dsp:sp>
    <dsp:sp modelId="{C52A9D39-6647-4480-9DB2-9CD69986C94A}">
      <dsp:nvSpPr>
        <dsp:cNvPr id="0" name=""/>
        <dsp:cNvSpPr/>
      </dsp:nvSpPr>
      <dsp:spPr>
        <a:xfrm rot="1800000">
          <a:off x="4836929" y="3031884"/>
          <a:ext cx="309438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4843147" y="3107865"/>
        <a:ext cx="216607" cy="297567"/>
      </dsp:txXfrm>
    </dsp:sp>
    <dsp:sp modelId="{9AD5DFAE-15DB-4A36-B0B1-1A02B0556C03}">
      <dsp:nvSpPr>
        <dsp:cNvPr id="0" name=""/>
        <dsp:cNvSpPr/>
      </dsp:nvSpPr>
      <dsp:spPr>
        <a:xfrm>
          <a:off x="5154333" y="3065532"/>
          <a:ext cx="1458664" cy="14586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Quality Thresholds</a:t>
          </a:r>
          <a:endParaRPr lang="pl-PL" sz="1700" kern="1200" dirty="0"/>
        </a:p>
      </dsp:txBody>
      <dsp:txXfrm>
        <a:off x="5367949" y="3279148"/>
        <a:ext cx="1031432" cy="1031432"/>
      </dsp:txXfrm>
    </dsp:sp>
    <dsp:sp modelId="{FB8A2D30-9046-4BD8-A0B2-438840097C6E}">
      <dsp:nvSpPr>
        <dsp:cNvPr id="0" name=""/>
        <dsp:cNvSpPr/>
      </dsp:nvSpPr>
      <dsp:spPr>
        <a:xfrm rot="9000000">
          <a:off x="3083232" y="3031884"/>
          <a:ext cx="309438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 rot="10800000">
        <a:off x="3169845" y="3107865"/>
        <a:ext cx="216607" cy="297567"/>
      </dsp:txXfrm>
    </dsp:sp>
    <dsp:sp modelId="{5E2396EF-15F2-496A-A729-CD467FCED883}">
      <dsp:nvSpPr>
        <dsp:cNvPr id="0" name=""/>
        <dsp:cNvSpPr/>
      </dsp:nvSpPr>
      <dsp:spPr>
        <a:xfrm>
          <a:off x="1616601" y="3065532"/>
          <a:ext cx="1458664" cy="14586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Quality Models</a:t>
          </a:r>
          <a:endParaRPr lang="pl-PL" sz="1700" kern="1200" dirty="0"/>
        </a:p>
      </dsp:txBody>
      <dsp:txXfrm>
        <a:off x="1830217" y="3279148"/>
        <a:ext cx="1031432" cy="1031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63CDF-B477-43BA-B24B-D464FC94F911}">
      <dsp:nvSpPr>
        <dsp:cNvPr id="0" name=""/>
        <dsp:cNvSpPr/>
      </dsp:nvSpPr>
      <dsp:spPr>
        <a:xfrm>
          <a:off x="2939429" y="2018112"/>
          <a:ext cx="2154845" cy="49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86"/>
              </a:lnTo>
              <a:lnTo>
                <a:pt x="2154845" y="248786"/>
              </a:lnTo>
              <a:lnTo>
                <a:pt x="2154845" y="4936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94919B-F0AB-4A95-A32A-20E939849C64}">
      <dsp:nvSpPr>
        <dsp:cNvPr id="0" name=""/>
        <dsp:cNvSpPr/>
      </dsp:nvSpPr>
      <dsp:spPr>
        <a:xfrm>
          <a:off x="784584" y="2018112"/>
          <a:ext cx="2154845" cy="493655"/>
        </a:xfrm>
        <a:custGeom>
          <a:avLst/>
          <a:gdLst/>
          <a:ahLst/>
          <a:cxnLst/>
          <a:rect l="0" t="0" r="0" b="0"/>
          <a:pathLst>
            <a:path>
              <a:moveTo>
                <a:pt x="2154845" y="0"/>
              </a:moveTo>
              <a:lnTo>
                <a:pt x="2154845" y="248786"/>
              </a:lnTo>
              <a:lnTo>
                <a:pt x="0" y="248786"/>
              </a:lnTo>
              <a:lnTo>
                <a:pt x="0" y="4936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152EB1-F3B6-4D9E-9B5B-59545A396F40}">
      <dsp:nvSpPr>
        <dsp:cNvPr id="0" name=""/>
        <dsp:cNvSpPr/>
      </dsp:nvSpPr>
      <dsp:spPr>
        <a:xfrm>
          <a:off x="2155849" y="450952"/>
          <a:ext cx="1567160" cy="15671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07305-49EB-4638-972A-3F07067D8B84}">
      <dsp:nvSpPr>
        <dsp:cNvPr id="0" name=""/>
        <dsp:cNvSpPr/>
      </dsp:nvSpPr>
      <dsp:spPr>
        <a:xfrm>
          <a:off x="3723009" y="447034"/>
          <a:ext cx="2350740" cy="156716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International</a:t>
          </a:r>
          <a:endParaRPr lang="pl-PL" sz="3100" kern="1200" dirty="0"/>
        </a:p>
      </dsp:txBody>
      <dsp:txXfrm>
        <a:off x="3723009" y="447034"/>
        <a:ext cx="2350740" cy="1567160"/>
      </dsp:txXfrm>
    </dsp:sp>
    <dsp:sp modelId="{60C0F2DF-9624-4498-8AAF-A58BE52BF560}">
      <dsp:nvSpPr>
        <dsp:cNvPr id="0" name=""/>
        <dsp:cNvSpPr/>
      </dsp:nvSpPr>
      <dsp:spPr>
        <a:xfrm>
          <a:off x="1004" y="2511768"/>
          <a:ext cx="1567160" cy="15671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3DBEB-D4EC-4C39-876A-016F958737ED}">
      <dsp:nvSpPr>
        <dsp:cNvPr id="0" name=""/>
        <dsp:cNvSpPr/>
      </dsp:nvSpPr>
      <dsp:spPr>
        <a:xfrm>
          <a:off x="1568164" y="2507850"/>
          <a:ext cx="2350740" cy="156716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American</a:t>
          </a:r>
          <a:endParaRPr lang="pl-PL" sz="3100" kern="1200" dirty="0"/>
        </a:p>
      </dsp:txBody>
      <dsp:txXfrm>
        <a:off x="1568164" y="2507850"/>
        <a:ext cx="2350740" cy="1567160"/>
      </dsp:txXfrm>
    </dsp:sp>
    <dsp:sp modelId="{21491C5E-CFB5-43BC-A760-6375FD62E511}">
      <dsp:nvSpPr>
        <dsp:cNvPr id="0" name=""/>
        <dsp:cNvSpPr/>
      </dsp:nvSpPr>
      <dsp:spPr>
        <a:xfrm>
          <a:off x="4310695" y="2511768"/>
          <a:ext cx="1567160" cy="15671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619D4B-586A-4B3B-8B6A-A74051A3A78D}">
      <dsp:nvSpPr>
        <dsp:cNvPr id="0" name=""/>
        <dsp:cNvSpPr/>
      </dsp:nvSpPr>
      <dsp:spPr>
        <a:xfrm>
          <a:off x="5877855" y="2507850"/>
          <a:ext cx="2350740" cy="156716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European</a:t>
          </a:r>
          <a:endParaRPr lang="pl-PL" sz="3100" kern="1200" dirty="0"/>
        </a:p>
      </dsp:txBody>
      <dsp:txXfrm>
        <a:off x="5877855" y="2507850"/>
        <a:ext cx="2350740" cy="1567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4D0C0-8576-4052-952E-0F87C911EDA4}">
      <dsp:nvSpPr>
        <dsp:cNvPr id="0" name=""/>
        <dsp:cNvSpPr/>
      </dsp:nvSpPr>
      <dsp:spPr>
        <a:xfrm>
          <a:off x="3037" y="1476"/>
          <a:ext cx="8223524" cy="8364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Establishing ITU Recommendation</a:t>
          </a:r>
          <a:endParaRPr lang="pl-PL" sz="3600" kern="1200" dirty="0"/>
        </a:p>
      </dsp:txBody>
      <dsp:txXfrm>
        <a:off x="27536" y="25975"/>
        <a:ext cx="8174526" cy="787465"/>
      </dsp:txXfrm>
    </dsp:sp>
    <dsp:sp modelId="{4EDCAB9D-84B0-45E0-AEE5-4BBD7E78997A}">
      <dsp:nvSpPr>
        <dsp:cNvPr id="0" name=""/>
        <dsp:cNvSpPr/>
      </dsp:nvSpPr>
      <dsp:spPr>
        <a:xfrm>
          <a:off x="3037" y="923113"/>
          <a:ext cx="3946028" cy="8364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Withdrawing DHS Standard</a:t>
          </a:r>
          <a:endParaRPr lang="pl-PL" sz="2200" kern="1200" dirty="0"/>
        </a:p>
      </dsp:txBody>
      <dsp:txXfrm>
        <a:off x="27536" y="947612"/>
        <a:ext cx="3897030" cy="787465"/>
      </dsp:txXfrm>
    </dsp:sp>
    <dsp:sp modelId="{0F5D262E-21E5-4237-A53B-33E0BC1F092F}">
      <dsp:nvSpPr>
        <dsp:cNvPr id="0" name=""/>
        <dsp:cNvSpPr/>
      </dsp:nvSpPr>
      <dsp:spPr>
        <a:xfrm>
          <a:off x="3037" y="1844749"/>
          <a:ext cx="3946028" cy="8364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Establishing DHS Standard</a:t>
          </a:r>
          <a:endParaRPr lang="pl-PL" sz="2200" kern="1200" dirty="0"/>
        </a:p>
      </dsp:txBody>
      <dsp:txXfrm>
        <a:off x="27536" y="1869248"/>
        <a:ext cx="3897030" cy="787465"/>
      </dsp:txXfrm>
    </dsp:sp>
    <dsp:sp modelId="{2F0034B2-F9C6-48FE-B5EF-E9E9DB4B47ED}">
      <dsp:nvSpPr>
        <dsp:cNvPr id="0" name=""/>
        <dsp:cNvSpPr/>
      </dsp:nvSpPr>
      <dsp:spPr>
        <a:xfrm>
          <a:off x="3037" y="2766386"/>
          <a:ext cx="3946028" cy="8364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VQiPS</a:t>
          </a:r>
          <a:r>
            <a:rPr lang="en-US" sz="2200" kern="1200" dirty="0" smtClean="0"/>
            <a:t> Project</a:t>
          </a:r>
          <a:endParaRPr lang="pl-PL" sz="2200" kern="1200" dirty="0"/>
        </a:p>
      </dsp:txBody>
      <dsp:txXfrm>
        <a:off x="27536" y="2790885"/>
        <a:ext cx="3897030" cy="787465"/>
      </dsp:txXfrm>
    </dsp:sp>
    <dsp:sp modelId="{4C17C95E-5BEC-4194-8EFF-6BBA1317697D}">
      <dsp:nvSpPr>
        <dsp:cNvPr id="0" name=""/>
        <dsp:cNvSpPr/>
      </dsp:nvSpPr>
      <dsp:spPr>
        <a:xfrm>
          <a:off x="3037" y="3688022"/>
          <a:ext cx="3946028" cy="8364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DHS funding</a:t>
          </a:r>
          <a:endParaRPr lang="pl-PL" sz="2200" kern="1200" dirty="0"/>
        </a:p>
      </dsp:txBody>
      <dsp:txXfrm>
        <a:off x="27536" y="3712521"/>
        <a:ext cx="3897030" cy="787465"/>
      </dsp:txXfrm>
    </dsp:sp>
    <dsp:sp modelId="{FB168AB6-25B7-4586-AF21-7A2549488EEF}">
      <dsp:nvSpPr>
        <dsp:cNvPr id="0" name=""/>
        <dsp:cNvSpPr/>
      </dsp:nvSpPr>
      <dsp:spPr>
        <a:xfrm>
          <a:off x="4280533" y="923113"/>
          <a:ext cx="3946028" cy="8364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Withdrawing CEN Workshop Agreement</a:t>
          </a:r>
          <a:endParaRPr lang="pl-PL" sz="2200" kern="1200" dirty="0"/>
        </a:p>
      </dsp:txBody>
      <dsp:txXfrm>
        <a:off x="4305032" y="947612"/>
        <a:ext cx="3897030" cy="787465"/>
      </dsp:txXfrm>
    </dsp:sp>
    <dsp:sp modelId="{291E261E-B824-42A3-8685-C7BA1F429987}">
      <dsp:nvSpPr>
        <dsp:cNvPr id="0" name=""/>
        <dsp:cNvSpPr/>
      </dsp:nvSpPr>
      <dsp:spPr>
        <a:xfrm>
          <a:off x="4280533" y="1844749"/>
          <a:ext cx="3946028" cy="8364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Establishing CEN Workshop Agreement</a:t>
          </a:r>
          <a:endParaRPr lang="pl-PL" sz="2200" kern="1200" dirty="0"/>
        </a:p>
      </dsp:txBody>
      <dsp:txXfrm>
        <a:off x="4305032" y="1869248"/>
        <a:ext cx="3897030" cy="787465"/>
      </dsp:txXfrm>
    </dsp:sp>
    <dsp:sp modelId="{7C1015AF-5D69-4DCF-B86E-6BE58A03346C}">
      <dsp:nvSpPr>
        <dsp:cNvPr id="0" name=""/>
        <dsp:cNvSpPr/>
      </dsp:nvSpPr>
      <dsp:spPr>
        <a:xfrm>
          <a:off x="4280533" y="2766386"/>
          <a:ext cx="3946028" cy="8364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INDECT Project</a:t>
          </a:r>
          <a:endParaRPr lang="pl-PL" sz="2200" kern="1200" dirty="0"/>
        </a:p>
      </dsp:txBody>
      <dsp:txXfrm>
        <a:off x="4305032" y="2790885"/>
        <a:ext cx="3897030" cy="787465"/>
      </dsp:txXfrm>
    </dsp:sp>
    <dsp:sp modelId="{EDB631FE-174C-4140-BA61-69D5156E8202}">
      <dsp:nvSpPr>
        <dsp:cNvPr id="0" name=""/>
        <dsp:cNvSpPr/>
      </dsp:nvSpPr>
      <dsp:spPr>
        <a:xfrm>
          <a:off x="4280533" y="3688022"/>
          <a:ext cx="3946028" cy="8364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EC funding</a:t>
          </a:r>
          <a:endParaRPr lang="pl-PL" sz="2200" kern="1200" dirty="0"/>
        </a:p>
      </dsp:txBody>
      <dsp:txXfrm>
        <a:off x="4305032" y="3712521"/>
        <a:ext cx="3897030" cy="787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341F9-C343-4D1F-A0A8-84223C8DC5BA}">
      <dsp:nvSpPr>
        <dsp:cNvPr id="0" name=""/>
        <dsp:cNvSpPr/>
      </dsp:nvSpPr>
      <dsp:spPr>
        <a:xfrm>
          <a:off x="0" y="3604066"/>
          <a:ext cx="7686675" cy="59127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January 2012: The final meeting to approve the CWA, synchronized with the VQEG meeting</a:t>
          </a:r>
          <a:endParaRPr lang="pl-PL" sz="1400" kern="1200" dirty="0"/>
        </a:p>
      </dsp:txBody>
      <dsp:txXfrm>
        <a:off x="0" y="3604066"/>
        <a:ext cx="7686675" cy="591277"/>
      </dsp:txXfrm>
    </dsp:sp>
    <dsp:sp modelId="{E08C0031-4042-4595-B118-1DC64FDE8673}">
      <dsp:nvSpPr>
        <dsp:cNvPr id="0" name=""/>
        <dsp:cNvSpPr/>
      </dsp:nvSpPr>
      <dsp:spPr>
        <a:xfrm rot="10800000">
          <a:off x="0" y="2703551"/>
          <a:ext cx="7686675" cy="909384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June 2011: A meeting to discuss the interim version of the CWA (CEN Workshop Agreement), synchronized with the VQEG meeting</a:t>
          </a:r>
          <a:endParaRPr lang="pl-PL" sz="1400" kern="1200" dirty="0"/>
        </a:p>
      </dsp:txBody>
      <dsp:txXfrm rot="10800000">
        <a:off x="0" y="2703551"/>
        <a:ext cx="7686675" cy="590890"/>
      </dsp:txXfrm>
    </dsp:sp>
    <dsp:sp modelId="{8C8FC1A9-CCD1-4119-ABAF-F6DEAF645777}">
      <dsp:nvSpPr>
        <dsp:cNvPr id="0" name=""/>
        <dsp:cNvSpPr/>
      </dsp:nvSpPr>
      <dsp:spPr>
        <a:xfrm rot="10800000">
          <a:off x="0" y="1803036"/>
          <a:ext cx="7686675" cy="909384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January 2011: The Kick-Off meeting</a:t>
          </a:r>
          <a:endParaRPr lang="pl-PL" sz="1400" kern="1200" dirty="0"/>
        </a:p>
      </dsp:txBody>
      <dsp:txXfrm rot="10800000">
        <a:off x="0" y="1803036"/>
        <a:ext cx="7686675" cy="590890"/>
      </dsp:txXfrm>
    </dsp:sp>
    <dsp:sp modelId="{A6C89210-4608-4110-96DC-F74DA30900CF}">
      <dsp:nvSpPr>
        <dsp:cNvPr id="0" name=""/>
        <dsp:cNvSpPr/>
      </dsp:nvSpPr>
      <dsp:spPr>
        <a:xfrm rot="10800000">
          <a:off x="0" y="902521"/>
          <a:ext cx="7686675" cy="909384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November 2010: Announcement of the Kick-Off meeting, synchronized with the VQEG meeting</a:t>
          </a:r>
          <a:endParaRPr lang="pl-PL" sz="1400" kern="1200" dirty="0"/>
        </a:p>
      </dsp:txBody>
      <dsp:txXfrm rot="10800000">
        <a:off x="0" y="902521"/>
        <a:ext cx="7686675" cy="590890"/>
      </dsp:txXfrm>
    </dsp:sp>
    <dsp:sp modelId="{0300CC9C-0716-486B-BE89-9C0CD23E337D}">
      <dsp:nvSpPr>
        <dsp:cNvPr id="0" name=""/>
        <dsp:cNvSpPr/>
      </dsp:nvSpPr>
      <dsp:spPr>
        <a:xfrm rot="10800000">
          <a:off x="0" y="2006"/>
          <a:ext cx="7686675" cy="909384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September-November 2010: Drafting of the Business Plan, Negotiations</a:t>
          </a:r>
          <a:endParaRPr lang="pl-PL" sz="1400" kern="1200" dirty="0"/>
        </a:p>
      </dsp:txBody>
      <dsp:txXfrm rot="10800000">
        <a:off x="0" y="2006"/>
        <a:ext cx="7686675" cy="590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EBF48-EE64-46A8-BBC0-E75537485505}">
      <dsp:nvSpPr>
        <dsp:cNvPr id="0" name=""/>
        <dsp:cNvSpPr/>
      </dsp:nvSpPr>
      <dsp:spPr>
        <a:xfrm>
          <a:off x="1276502" y="3137621"/>
          <a:ext cx="1484071" cy="127387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AGH</a:t>
          </a:r>
          <a:endParaRPr lang="pl-PL" sz="4000" kern="1200" dirty="0"/>
        </a:p>
      </dsp:txBody>
      <dsp:txXfrm>
        <a:off x="1506331" y="3334899"/>
        <a:ext cx="1024413" cy="879323"/>
      </dsp:txXfrm>
    </dsp:sp>
    <dsp:sp modelId="{1F1EE507-2668-46DE-80FF-C6811FD72A38}">
      <dsp:nvSpPr>
        <dsp:cNvPr id="0" name=""/>
        <dsp:cNvSpPr/>
      </dsp:nvSpPr>
      <dsp:spPr>
        <a:xfrm>
          <a:off x="1312164" y="3707375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CA0759-72AF-43FF-A35B-90CC9EA43B44}">
      <dsp:nvSpPr>
        <dsp:cNvPr id="0" name=""/>
        <dsp:cNvSpPr/>
      </dsp:nvSpPr>
      <dsp:spPr>
        <a:xfrm>
          <a:off x="0" y="2433495"/>
          <a:ext cx="1484071" cy="127387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BBD5B0-F270-4941-AFD7-17E7AEA36F5F}">
      <dsp:nvSpPr>
        <dsp:cNvPr id="0" name=""/>
        <dsp:cNvSpPr/>
      </dsp:nvSpPr>
      <dsp:spPr>
        <a:xfrm>
          <a:off x="1015898" y="3538327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5B496-F3DB-4269-BCDE-272F84654973}">
      <dsp:nvSpPr>
        <dsp:cNvPr id="0" name=""/>
        <dsp:cNvSpPr/>
      </dsp:nvSpPr>
      <dsp:spPr>
        <a:xfrm>
          <a:off x="2553919" y="2429642"/>
          <a:ext cx="1484071" cy="12738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GUT</a:t>
          </a:r>
          <a:endParaRPr lang="pl-PL" sz="4000" kern="1200" dirty="0"/>
        </a:p>
      </dsp:txBody>
      <dsp:txXfrm>
        <a:off x="2783748" y="2626920"/>
        <a:ext cx="1024413" cy="879323"/>
      </dsp:txXfrm>
    </dsp:sp>
    <dsp:sp modelId="{04CB5DF8-D9C2-4653-A176-48CDC940EF85}">
      <dsp:nvSpPr>
        <dsp:cNvPr id="0" name=""/>
        <dsp:cNvSpPr/>
      </dsp:nvSpPr>
      <dsp:spPr>
        <a:xfrm>
          <a:off x="3575304" y="3531584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38DA77-2AE2-466B-865D-87A87B528253}">
      <dsp:nvSpPr>
        <dsp:cNvPr id="0" name=""/>
        <dsp:cNvSpPr/>
      </dsp:nvSpPr>
      <dsp:spPr>
        <a:xfrm>
          <a:off x="3830421" y="3135212"/>
          <a:ext cx="1484071" cy="127387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83CFD6-DC5B-4D08-8E1B-F9202EB849BC}">
      <dsp:nvSpPr>
        <dsp:cNvPr id="0" name=""/>
        <dsp:cNvSpPr/>
      </dsp:nvSpPr>
      <dsp:spPr>
        <a:xfrm>
          <a:off x="3866083" y="3702077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E81689-474B-4815-B215-4F6F37A346E7}">
      <dsp:nvSpPr>
        <dsp:cNvPr id="0" name=""/>
        <dsp:cNvSpPr/>
      </dsp:nvSpPr>
      <dsp:spPr>
        <a:xfrm>
          <a:off x="1276502" y="1729369"/>
          <a:ext cx="1484071" cy="127387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PUT</a:t>
          </a:r>
          <a:endParaRPr lang="pl-PL" sz="4000" kern="1200" dirty="0"/>
        </a:p>
      </dsp:txBody>
      <dsp:txXfrm>
        <a:off x="1506331" y="1926647"/>
        <a:ext cx="1024413" cy="879323"/>
      </dsp:txXfrm>
    </dsp:sp>
    <dsp:sp modelId="{468F886D-A0C9-4220-A143-9A45F4A80B34}">
      <dsp:nvSpPr>
        <dsp:cNvPr id="0" name=""/>
        <dsp:cNvSpPr/>
      </dsp:nvSpPr>
      <dsp:spPr>
        <a:xfrm>
          <a:off x="2286914" y="1746708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E402FE-02E5-471C-9476-A5FE08607D88}">
      <dsp:nvSpPr>
        <dsp:cNvPr id="0" name=""/>
        <dsp:cNvSpPr/>
      </dsp:nvSpPr>
      <dsp:spPr>
        <a:xfrm>
          <a:off x="2553919" y="1020909"/>
          <a:ext cx="1484071" cy="127387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534297-8675-472B-8198-18257A15B5C9}">
      <dsp:nvSpPr>
        <dsp:cNvPr id="0" name=""/>
        <dsp:cNvSpPr/>
      </dsp:nvSpPr>
      <dsp:spPr>
        <a:xfrm>
          <a:off x="2595981" y="1585366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F25616-DF7D-4BCC-940C-A3DD55B0DB0E}">
      <dsp:nvSpPr>
        <dsp:cNvPr id="0" name=""/>
        <dsp:cNvSpPr/>
      </dsp:nvSpPr>
      <dsp:spPr>
        <a:xfrm>
          <a:off x="3830421" y="1726480"/>
          <a:ext cx="1484071" cy="127387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NTIA</a:t>
          </a:r>
          <a:endParaRPr lang="pl-PL" sz="4000" kern="1200" dirty="0"/>
        </a:p>
      </dsp:txBody>
      <dsp:txXfrm>
        <a:off x="4060250" y="1923758"/>
        <a:ext cx="1024413" cy="879323"/>
      </dsp:txXfrm>
    </dsp:sp>
    <dsp:sp modelId="{CCC8245F-040B-4B24-8551-1A668CC5563D}">
      <dsp:nvSpPr>
        <dsp:cNvPr id="0" name=""/>
        <dsp:cNvSpPr/>
      </dsp:nvSpPr>
      <dsp:spPr>
        <a:xfrm>
          <a:off x="5114239" y="2290936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99E832-5E80-47AD-9630-CE6FDD421A15}">
      <dsp:nvSpPr>
        <dsp:cNvPr id="0" name=""/>
        <dsp:cNvSpPr/>
      </dsp:nvSpPr>
      <dsp:spPr>
        <a:xfrm>
          <a:off x="5106923" y="2442646"/>
          <a:ext cx="1484071" cy="127387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5C82F4-C325-4D4F-A1BB-CD7CE8279E0C}">
      <dsp:nvSpPr>
        <dsp:cNvPr id="0" name=""/>
        <dsp:cNvSpPr/>
      </dsp:nvSpPr>
      <dsp:spPr>
        <a:xfrm>
          <a:off x="5395874" y="2465763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2BE83-C607-4091-A93F-AA69645597F8}">
      <dsp:nvSpPr>
        <dsp:cNvPr id="0" name=""/>
        <dsp:cNvSpPr/>
      </dsp:nvSpPr>
      <dsp:spPr>
        <a:xfrm>
          <a:off x="5106923" y="1034395"/>
          <a:ext cx="1484071" cy="127387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GHP</a:t>
          </a:r>
          <a:endParaRPr lang="pl-PL" sz="4000" kern="1200" dirty="0"/>
        </a:p>
      </dsp:txBody>
      <dsp:txXfrm>
        <a:off x="5336752" y="1231673"/>
        <a:ext cx="1024413" cy="879323"/>
      </dsp:txXfrm>
    </dsp:sp>
    <dsp:sp modelId="{ECFB8EBC-C016-4164-91E7-26DC1B76DC3C}">
      <dsp:nvSpPr>
        <dsp:cNvPr id="0" name=""/>
        <dsp:cNvSpPr/>
      </dsp:nvSpPr>
      <dsp:spPr>
        <a:xfrm>
          <a:off x="6390741" y="1605594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DD4F3-5223-440D-8C7C-078F99419EC9}">
      <dsp:nvSpPr>
        <dsp:cNvPr id="0" name=""/>
        <dsp:cNvSpPr/>
      </dsp:nvSpPr>
      <dsp:spPr>
        <a:xfrm>
          <a:off x="6384340" y="1745263"/>
          <a:ext cx="1484071" cy="127387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FFA4AE-67D3-4CAD-AFDD-D9AEB7D74F05}">
      <dsp:nvSpPr>
        <dsp:cNvPr id="0" name=""/>
        <dsp:cNvSpPr/>
      </dsp:nvSpPr>
      <dsp:spPr>
        <a:xfrm>
          <a:off x="6679691" y="1773678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00C13-FF57-42C7-A3D7-944CC7CBA8E9}">
      <dsp:nvSpPr>
        <dsp:cNvPr id="0" name=""/>
        <dsp:cNvSpPr/>
      </dsp:nvSpPr>
      <dsp:spPr>
        <a:xfrm>
          <a:off x="6384340" y="3151588"/>
          <a:ext cx="1484071" cy="127387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FOI</a:t>
          </a:r>
          <a:endParaRPr lang="pl-PL" sz="4000" kern="1200" dirty="0"/>
        </a:p>
      </dsp:txBody>
      <dsp:txXfrm>
        <a:off x="6614169" y="3348866"/>
        <a:ext cx="1024413" cy="879323"/>
      </dsp:txXfrm>
    </dsp:sp>
    <dsp:sp modelId="{325AEAD8-9B7E-448E-8273-3B950485774D}">
      <dsp:nvSpPr>
        <dsp:cNvPr id="0" name=""/>
        <dsp:cNvSpPr/>
      </dsp:nvSpPr>
      <dsp:spPr>
        <a:xfrm>
          <a:off x="6677863" y="4267496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6C2D8-DB13-4F2A-98B5-A1756A0C276C}">
      <dsp:nvSpPr>
        <dsp:cNvPr id="0" name=""/>
        <dsp:cNvSpPr/>
      </dsp:nvSpPr>
      <dsp:spPr>
        <a:xfrm>
          <a:off x="5106923" y="3848970"/>
          <a:ext cx="1484071" cy="127387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110F3-F1D7-49FA-9F05-2A533B0FFDBA}">
      <dsp:nvSpPr>
        <dsp:cNvPr id="0" name=""/>
        <dsp:cNvSpPr/>
      </dsp:nvSpPr>
      <dsp:spPr>
        <a:xfrm>
          <a:off x="6402628" y="4408129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F29234-B2A6-4DF4-8216-4BF82279D00B}">
      <dsp:nvSpPr>
        <dsp:cNvPr id="0" name=""/>
        <dsp:cNvSpPr/>
      </dsp:nvSpPr>
      <dsp:spPr>
        <a:xfrm>
          <a:off x="2553004" y="3841265"/>
          <a:ext cx="1484071" cy="12738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PSNI</a:t>
          </a:r>
          <a:endParaRPr lang="pl-PL" sz="4000" kern="1200" dirty="0"/>
        </a:p>
      </dsp:txBody>
      <dsp:txXfrm>
        <a:off x="2782833" y="4038543"/>
        <a:ext cx="1024413" cy="879323"/>
      </dsp:txXfrm>
    </dsp:sp>
    <dsp:sp modelId="{C5206DD0-8BBE-4EAA-8E07-EBD91E3F871C}">
      <dsp:nvSpPr>
        <dsp:cNvPr id="0" name=""/>
        <dsp:cNvSpPr/>
      </dsp:nvSpPr>
      <dsp:spPr>
        <a:xfrm>
          <a:off x="2595067" y="4405721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DA4C6-FA8C-4DB6-99EF-28969E941206}">
      <dsp:nvSpPr>
        <dsp:cNvPr id="0" name=""/>
        <dsp:cNvSpPr/>
      </dsp:nvSpPr>
      <dsp:spPr>
        <a:xfrm>
          <a:off x="1275587" y="4549243"/>
          <a:ext cx="1484071" cy="127387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378949-9C68-4DA4-9512-06ED8B94ACEE}">
      <dsp:nvSpPr>
        <dsp:cNvPr id="0" name=""/>
        <dsp:cNvSpPr/>
      </dsp:nvSpPr>
      <dsp:spPr>
        <a:xfrm>
          <a:off x="2285999" y="4567063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BFA21E-EC2F-49AE-B0BF-DF5FA26439BE}">
      <dsp:nvSpPr>
        <dsp:cNvPr id="0" name=""/>
        <dsp:cNvSpPr/>
      </dsp:nvSpPr>
      <dsp:spPr>
        <a:xfrm>
          <a:off x="7654442" y="3865345"/>
          <a:ext cx="1484071" cy="127387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QMUL</a:t>
          </a:r>
          <a:endParaRPr lang="pl-PL" sz="4000" kern="1200" dirty="0"/>
        </a:p>
      </dsp:txBody>
      <dsp:txXfrm>
        <a:off x="7884271" y="4062623"/>
        <a:ext cx="1024413" cy="879323"/>
      </dsp:txXfrm>
    </dsp:sp>
    <dsp:sp modelId="{D1492C95-BB61-4214-A1B9-37A2477EAA76}">
      <dsp:nvSpPr>
        <dsp:cNvPr id="0" name=""/>
        <dsp:cNvSpPr/>
      </dsp:nvSpPr>
      <dsp:spPr>
        <a:xfrm>
          <a:off x="7948879" y="4981254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00765D-8A6D-4C6B-A18A-EF59B7C99CAF}">
      <dsp:nvSpPr>
        <dsp:cNvPr id="0" name=""/>
        <dsp:cNvSpPr/>
      </dsp:nvSpPr>
      <dsp:spPr>
        <a:xfrm>
          <a:off x="6377940" y="4563210"/>
          <a:ext cx="1484071" cy="127387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B94C45-F58F-4CAA-B552-E6876CEE2650}">
      <dsp:nvSpPr>
        <dsp:cNvPr id="0" name=""/>
        <dsp:cNvSpPr/>
      </dsp:nvSpPr>
      <dsp:spPr>
        <a:xfrm>
          <a:off x="7673644" y="5122369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EC9C74-7F52-4E50-8C63-2DA63335D895}">
      <dsp:nvSpPr>
        <dsp:cNvPr id="0" name=""/>
        <dsp:cNvSpPr/>
      </dsp:nvSpPr>
      <dsp:spPr>
        <a:xfrm>
          <a:off x="7659928" y="1048362"/>
          <a:ext cx="1484071" cy="127387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?</a:t>
          </a:r>
          <a:endParaRPr lang="pl-PL" sz="4000" kern="1200" dirty="0"/>
        </a:p>
      </dsp:txBody>
      <dsp:txXfrm>
        <a:off x="7889757" y="1245640"/>
        <a:ext cx="1024413" cy="879323"/>
      </dsp:txXfrm>
    </dsp:sp>
    <dsp:sp modelId="{DD2752E4-72BE-4204-BAEB-29795F1C3C0C}">
      <dsp:nvSpPr>
        <dsp:cNvPr id="0" name=""/>
        <dsp:cNvSpPr/>
      </dsp:nvSpPr>
      <dsp:spPr>
        <a:xfrm>
          <a:off x="8686799" y="2168605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1AEDF9-6315-4448-A95F-D9162E90BEC9}">
      <dsp:nvSpPr>
        <dsp:cNvPr id="0" name=""/>
        <dsp:cNvSpPr/>
      </dsp:nvSpPr>
      <dsp:spPr>
        <a:xfrm>
          <a:off x="7659928" y="2454686"/>
          <a:ext cx="1484071" cy="127387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0335E4-0BE0-4775-AC27-BBC90F63B755}">
      <dsp:nvSpPr>
        <dsp:cNvPr id="0" name=""/>
        <dsp:cNvSpPr/>
      </dsp:nvSpPr>
      <dsp:spPr>
        <a:xfrm>
          <a:off x="8686799" y="2462392"/>
          <a:ext cx="172821" cy="14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EBD29-8981-4E9C-B6DA-510643071FD8}" type="datetimeFigureOut">
              <a:rPr lang="pl-PL" smtClean="0"/>
              <a:pPr/>
              <a:t>2010-11-12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39B4-D32E-4E0C-9635-6699245FF6A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175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239B4-D32E-4E0C-9635-6699245FF6A5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9090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239B4-D32E-4E0C-9635-6699245FF6A5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239B4-D32E-4E0C-9635-6699245FF6A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090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239B4-D32E-4E0C-9635-6699245FF6A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674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B4EF-A26C-4926-90C1-A79044825F52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865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2502-0D4C-4DFB-BAD1-7C9C16145947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4080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D21-BFF7-453C-859D-D53270169FB2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944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E523-B96D-4821-9442-FD764DDEE025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112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27E4-920A-4FB8-9A8A-77692FB10015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4409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83D-DB40-4F55-A22B-95C4B7CE5182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6187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321B-52A7-48E6-B489-372E108058B7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318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87E6-6BB7-41B4-BF59-4DC4692D6885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810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256-24D6-4550-B51E-B520F81523BB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984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42CA-4139-4BD4-86D3-A159F9722111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0157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8B4E-AB77-49EF-BBCF-4EA182AC7DB7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178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5D4D-D5C9-4798-B672-82865D622612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39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9BAD-1852-42B5-A0F0-8F23F7ACEED3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B5CF-EDFF-4471-9372-0C666CE5B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509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QART</a:t>
            </a:r>
            <a:r>
              <a:rPr lang="en-US" dirty="0" smtClean="0"/>
              <a:t> Paths of Standardization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Carolyn Ford (ITS-NTIA)</a:t>
            </a:r>
            <a:br>
              <a:rPr lang="en-US" dirty="0" smtClean="0"/>
            </a:br>
            <a:r>
              <a:rPr lang="en-US" dirty="0" smtClean="0"/>
              <a:t>Mikołaj Leszczuk (AGH)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15063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 Workshops Roadmap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Optimistic – Unrealistic?</a:t>
            </a:r>
            <a:r>
              <a:rPr lang="pl-PL" dirty="0" smtClean="0"/>
              <a:t> </a:t>
            </a:r>
            <a:r>
              <a:rPr lang="en-US" dirty="0" smtClean="0"/>
              <a:t>;-)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8663854"/>
              </p:ext>
            </p:extLst>
          </p:nvPr>
        </p:nvGraphicFramePr>
        <p:xfrm>
          <a:off x="1000125" y="1928813"/>
          <a:ext cx="7686675" cy="41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1EEA-828C-491D-8821-7255A75C0274}" type="datetime1">
              <a:rPr lang="en-US" smtClean="0"/>
              <a:pPr/>
              <a:t>11/12/2010</a:t>
            </a:fld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F93-27DF-4D75-86A7-697D9C3E450D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143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2003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Preliminary </a:t>
            </a:r>
            <a:r>
              <a:rPr lang="en-US" dirty="0" smtClean="0"/>
              <a:t>List of Companies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27E4-920A-4FB8-9A8A-77692FB10015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1533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Paths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3678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ABF3-E269-4FAD-A045-9C1743BC4A9E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3954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Slide(s) from Carolyn on </a:t>
            </a:r>
            <a:r>
              <a:rPr lang="en-US" dirty="0"/>
              <a:t>Standardization of </a:t>
            </a:r>
            <a:r>
              <a:rPr lang="en-US" dirty="0" smtClean="0"/>
              <a:t>Test Methods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ITU</a:t>
            </a:r>
          </a:p>
          <a:p>
            <a:pPr lvl="1"/>
            <a:r>
              <a:rPr lang="en-US" dirty="0" smtClean="0"/>
              <a:t>P.912 </a:t>
            </a:r>
          </a:p>
          <a:p>
            <a:pPr lvl="2"/>
            <a:r>
              <a:rPr lang="en-US" dirty="0" smtClean="0"/>
              <a:t>Task-based, binomial</a:t>
            </a:r>
          </a:p>
          <a:p>
            <a:r>
              <a:rPr lang="en-US" dirty="0" smtClean="0"/>
              <a:t>Motion Imagery Standards Board</a:t>
            </a:r>
          </a:p>
          <a:p>
            <a:pPr lvl="1"/>
            <a:r>
              <a:rPr lang="en-US" dirty="0" smtClean="0"/>
              <a:t>Motion-NIIRS</a:t>
            </a:r>
          </a:p>
          <a:p>
            <a:pPr lvl="2"/>
            <a:r>
              <a:rPr lang="en-US" dirty="0" smtClean="0"/>
              <a:t>Mostly military, aerial </a:t>
            </a:r>
          </a:p>
          <a:p>
            <a:pPr lvl="2"/>
            <a:r>
              <a:rPr lang="en-US" smtClean="0"/>
              <a:t>Expert-rated</a:t>
            </a:r>
            <a:endParaRPr lang="en-US" dirty="0" smtClean="0"/>
          </a:p>
          <a:p>
            <a:pPr lvl="2"/>
            <a:r>
              <a:rPr lang="en-US" dirty="0" smtClean="0"/>
              <a:t>They are very interested in expanding scope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27E4-920A-4FB8-9A8A-77692FB10015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0793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Short- and Long-Term </a:t>
            </a:r>
            <a:r>
              <a:rPr lang="en-US" dirty="0"/>
              <a:t>Standardization </a:t>
            </a:r>
            <a:r>
              <a:rPr lang="en-US" dirty="0" smtClean="0"/>
              <a:t>of Quality </a:t>
            </a:r>
            <a:r>
              <a:rPr lang="en-US" dirty="0"/>
              <a:t>Thresholds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91440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80B7-52F9-4945-8360-2319ADEDED64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06601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Standards on Quality Thresholds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41982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CFB3-88FB-49C1-9E60-FED3820CFEE9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910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Standardization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27E4-920A-4FB8-9A8A-77692FB10015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2050" name="Picture 2" descr="http://upload.wikimedia.org/wikipedia/commons/thumb/a/a4/Flag_of_the_United_States.svg/2000px-Flag_of_the_United_States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6739"/>
            <a:ext cx="8229600" cy="4332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36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Standardization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methods </a:t>
            </a:r>
          </a:p>
          <a:p>
            <a:pPr lvl="1"/>
            <a:r>
              <a:rPr lang="en-US" dirty="0" smtClean="0"/>
              <a:t>ITU (P.912), as mentioned previously</a:t>
            </a:r>
          </a:p>
          <a:p>
            <a:r>
              <a:rPr lang="en-US" dirty="0" smtClean="0"/>
              <a:t>Thresholds</a:t>
            </a:r>
          </a:p>
          <a:p>
            <a:pPr lvl="1"/>
            <a:r>
              <a:rPr lang="en-US" dirty="0" smtClean="0"/>
              <a:t>ASIS International (American Society for Industrial Security, ANSI accredited,)</a:t>
            </a:r>
          </a:p>
          <a:p>
            <a:pPr lvl="1"/>
            <a:r>
              <a:rPr lang="en-US" dirty="0" smtClean="0"/>
              <a:t>SIA (Security Industry Association)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27E4-920A-4FB8-9A8A-77692FB10015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202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Standardization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27E4-920A-4FB8-9A8A-77692FB10015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1026" name="Picture 2" descr="http://upload.wikimedia.org/wikipedia/commons/thumb/b/b7/Flag_of_Europe.svg/2000px-Flag_of_Europe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679" y="1600200"/>
            <a:ext cx="679064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3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 Workshop Agreement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</a:t>
            </a:r>
            <a:r>
              <a:rPr lang="pl-PL" dirty="0" err="1" smtClean="0"/>
              <a:t>onsensus-based</a:t>
            </a:r>
            <a:r>
              <a:rPr lang="pl-PL" dirty="0" smtClean="0"/>
              <a:t> </a:t>
            </a:r>
            <a:r>
              <a:rPr lang="pl-PL" dirty="0" err="1" smtClean="0"/>
              <a:t>specification</a:t>
            </a:r>
            <a:endParaRPr lang="en-US" dirty="0" smtClean="0"/>
          </a:p>
          <a:p>
            <a:r>
              <a:rPr lang="en-US" dirty="0" smtClean="0"/>
              <a:t>Drawn </a:t>
            </a:r>
            <a:r>
              <a:rPr lang="en-US" dirty="0"/>
              <a:t>up in an open Workshop </a:t>
            </a:r>
            <a:r>
              <a:rPr lang="en-US" dirty="0" smtClean="0"/>
              <a:t>environment</a:t>
            </a:r>
          </a:p>
          <a:p>
            <a:r>
              <a:rPr lang="pl-PL" dirty="0"/>
              <a:t>CEN </a:t>
            </a:r>
            <a:r>
              <a:rPr lang="pl-PL" dirty="0" err="1" smtClean="0"/>
              <a:t>publication</a:t>
            </a:r>
            <a:endParaRPr lang="en-US" dirty="0" smtClean="0"/>
          </a:p>
          <a:p>
            <a:r>
              <a:rPr lang="en-US" dirty="0" smtClean="0"/>
              <a:t>To be obtained </a:t>
            </a:r>
            <a:r>
              <a:rPr lang="en-US" dirty="0"/>
              <a:t>from </a:t>
            </a:r>
            <a:r>
              <a:rPr lang="en-US" dirty="0" smtClean="0"/>
              <a:t>CEN </a:t>
            </a:r>
            <a:r>
              <a:rPr lang="en-US" dirty="0"/>
              <a:t>Member </a:t>
            </a:r>
            <a:r>
              <a:rPr lang="en-US" dirty="0" smtClean="0"/>
              <a:t>Organizations</a:t>
            </a:r>
          </a:p>
          <a:p>
            <a:r>
              <a:rPr lang="en-US" dirty="0" smtClean="0"/>
              <a:t>Might be provided </a:t>
            </a:r>
            <a:r>
              <a:rPr lang="en-US" dirty="0"/>
              <a:t>freely </a:t>
            </a:r>
            <a:r>
              <a:rPr lang="en-US" dirty="0" smtClean="0"/>
              <a:t>on CEN Web-site</a:t>
            </a:r>
          </a:p>
          <a:p>
            <a:r>
              <a:rPr lang="pl-PL" dirty="0"/>
              <a:t>CEN </a:t>
            </a:r>
            <a:r>
              <a:rPr lang="pl-PL" dirty="0" smtClean="0"/>
              <a:t>copyright</a:t>
            </a:r>
            <a:endParaRPr lang="en-US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27E4-920A-4FB8-9A8A-77692FB10015}" type="datetime1">
              <a:rPr lang="en-US" smtClean="0"/>
              <a:pPr/>
              <a:t>11/12/2010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5CF-EDFF-4471-9372-0C666CE5BBD2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3074" name="Picture 2" descr="http://www.cen.eu/cen/Sectors/Sectors/ISSS/Activity/PublishingImages/c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8190"/>
            <a:ext cx="4038600" cy="31899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040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264</Words>
  <Application>Microsoft Office PowerPoint</Application>
  <PresentationFormat>On-screen Show (4:3)</PresentationFormat>
  <Paragraphs>86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Motyw pakietu Office</vt:lpstr>
      <vt:lpstr>QART Paths of Standardization</vt:lpstr>
      <vt:lpstr>Main Paths</vt:lpstr>
      <vt:lpstr>Slide(s) from Carolyn on Standardization of Test Methods </vt:lpstr>
      <vt:lpstr>Short- and Long-Term Standardization of Quality Thresholds</vt:lpstr>
      <vt:lpstr>Towards Standards on Quality Thresholds</vt:lpstr>
      <vt:lpstr>American Standardization</vt:lpstr>
      <vt:lpstr>American Standardization</vt:lpstr>
      <vt:lpstr>European Standardization</vt:lpstr>
      <vt:lpstr>CEN Workshop Agreement</vt:lpstr>
      <vt:lpstr>CEN Workshops Roadmap Optimistic – Unrealistic? ;-)</vt:lpstr>
      <vt:lpstr>Preliminary List of Companies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QART Paths of Standardization</dc:title>
  <dc:creator>Mikołaj Leszczuk</dc:creator>
  <cp:lastModifiedBy>CFord</cp:lastModifiedBy>
  <cp:revision>24</cp:revision>
  <dcterms:created xsi:type="dcterms:W3CDTF">2010-10-12T13:51:59Z</dcterms:created>
  <dcterms:modified xsi:type="dcterms:W3CDTF">2010-11-12T21:05:14Z</dcterms:modified>
</cp:coreProperties>
</file>