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notesMasterIdLst>
    <p:notesMasterId r:id="rId20"/>
  </p:notesMasterIdLst>
  <p:sldIdLst>
    <p:sldId id="256" r:id="rId2"/>
    <p:sldId id="280" r:id="rId3"/>
    <p:sldId id="258" r:id="rId4"/>
    <p:sldId id="259" r:id="rId5"/>
    <p:sldId id="268" r:id="rId6"/>
    <p:sldId id="269" r:id="rId7"/>
    <p:sldId id="279" r:id="rId8"/>
    <p:sldId id="270" r:id="rId9"/>
    <p:sldId id="271" r:id="rId10"/>
    <p:sldId id="273" r:id="rId11"/>
    <p:sldId id="274" r:id="rId12"/>
    <p:sldId id="276" r:id="rId13"/>
    <p:sldId id="278" r:id="rId14"/>
    <p:sldId id="275" r:id="rId15"/>
    <p:sldId id="277" r:id="rId16"/>
    <p:sldId id="272" r:id="rId17"/>
    <p:sldId id="267" r:id="rId18"/>
    <p:sldId id="264" r:id="rId19"/>
  </p:sldIdLst>
  <p:sldSz cx="9144000" cy="6858000" type="screen4x3"/>
  <p:notesSz cx="6858000" cy="9144000"/>
  <p:defaultTextStyle>
    <a:defPPr>
      <a:defRPr lang="de-DE"/>
    </a:defPPr>
    <a:lvl1pPr algn="l" rtl="0" fontAlgn="base">
      <a:spcBef>
        <a:spcPct val="0"/>
      </a:spcBef>
      <a:spcAft>
        <a:spcPct val="0"/>
      </a:spcAft>
      <a:defRPr sz="1600" kern="1200">
        <a:solidFill>
          <a:schemeClr val="tx1"/>
        </a:solidFill>
        <a:latin typeface="Helvetica" pitchFamily="34" charset="0"/>
        <a:ea typeface="+mn-ea"/>
        <a:cs typeface="+mn-cs"/>
      </a:defRPr>
    </a:lvl1pPr>
    <a:lvl2pPr marL="457200" algn="l" rtl="0" fontAlgn="base">
      <a:spcBef>
        <a:spcPct val="0"/>
      </a:spcBef>
      <a:spcAft>
        <a:spcPct val="0"/>
      </a:spcAft>
      <a:defRPr sz="1600" kern="1200">
        <a:solidFill>
          <a:schemeClr val="tx1"/>
        </a:solidFill>
        <a:latin typeface="Helvetica" pitchFamily="34" charset="0"/>
        <a:ea typeface="+mn-ea"/>
        <a:cs typeface="+mn-cs"/>
      </a:defRPr>
    </a:lvl2pPr>
    <a:lvl3pPr marL="914400" algn="l" rtl="0" fontAlgn="base">
      <a:spcBef>
        <a:spcPct val="0"/>
      </a:spcBef>
      <a:spcAft>
        <a:spcPct val="0"/>
      </a:spcAft>
      <a:defRPr sz="1600" kern="1200">
        <a:solidFill>
          <a:schemeClr val="tx1"/>
        </a:solidFill>
        <a:latin typeface="Helvetica" pitchFamily="34" charset="0"/>
        <a:ea typeface="+mn-ea"/>
        <a:cs typeface="+mn-cs"/>
      </a:defRPr>
    </a:lvl3pPr>
    <a:lvl4pPr marL="1371600" algn="l" rtl="0" fontAlgn="base">
      <a:spcBef>
        <a:spcPct val="0"/>
      </a:spcBef>
      <a:spcAft>
        <a:spcPct val="0"/>
      </a:spcAft>
      <a:defRPr sz="1600" kern="1200">
        <a:solidFill>
          <a:schemeClr val="tx1"/>
        </a:solidFill>
        <a:latin typeface="Helvetica" pitchFamily="34" charset="0"/>
        <a:ea typeface="+mn-ea"/>
        <a:cs typeface="+mn-cs"/>
      </a:defRPr>
    </a:lvl4pPr>
    <a:lvl5pPr marL="1828800" algn="l" rtl="0" fontAlgn="base">
      <a:spcBef>
        <a:spcPct val="0"/>
      </a:spcBef>
      <a:spcAft>
        <a:spcPct val="0"/>
      </a:spcAft>
      <a:defRPr sz="1600" kern="1200">
        <a:solidFill>
          <a:schemeClr val="tx1"/>
        </a:solidFill>
        <a:latin typeface="Helvetica" pitchFamily="34" charset="0"/>
        <a:ea typeface="+mn-ea"/>
        <a:cs typeface="+mn-cs"/>
      </a:defRPr>
    </a:lvl5pPr>
    <a:lvl6pPr marL="2286000" algn="l" defTabSz="914400" rtl="0" eaLnBrk="1" latinLnBrk="0" hangingPunct="1">
      <a:defRPr sz="1600" kern="1200">
        <a:solidFill>
          <a:schemeClr val="tx1"/>
        </a:solidFill>
        <a:latin typeface="Helvetica" pitchFamily="34" charset="0"/>
        <a:ea typeface="+mn-ea"/>
        <a:cs typeface="+mn-cs"/>
      </a:defRPr>
    </a:lvl6pPr>
    <a:lvl7pPr marL="2743200" algn="l" defTabSz="914400" rtl="0" eaLnBrk="1" latinLnBrk="0" hangingPunct="1">
      <a:defRPr sz="1600" kern="1200">
        <a:solidFill>
          <a:schemeClr val="tx1"/>
        </a:solidFill>
        <a:latin typeface="Helvetica" pitchFamily="34" charset="0"/>
        <a:ea typeface="+mn-ea"/>
        <a:cs typeface="+mn-cs"/>
      </a:defRPr>
    </a:lvl7pPr>
    <a:lvl8pPr marL="3200400" algn="l" defTabSz="914400" rtl="0" eaLnBrk="1" latinLnBrk="0" hangingPunct="1">
      <a:defRPr sz="1600" kern="1200">
        <a:solidFill>
          <a:schemeClr val="tx1"/>
        </a:solidFill>
        <a:latin typeface="Helvetica" pitchFamily="34" charset="0"/>
        <a:ea typeface="+mn-ea"/>
        <a:cs typeface="+mn-cs"/>
      </a:defRPr>
    </a:lvl8pPr>
    <a:lvl9pPr marL="3657600" algn="l" defTabSz="914400" rtl="0" eaLnBrk="1" latinLnBrk="0" hangingPunct="1">
      <a:defRPr sz="1600" kern="1200">
        <a:solidFill>
          <a:schemeClr val="tx1"/>
        </a:solidFill>
        <a:latin typeface="Helvetic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DC"/>
    <a:srgbClr val="FFDCDC"/>
    <a:srgbClr val="DCDCFF"/>
    <a:srgbClr val="FFE6E6"/>
    <a:srgbClr val="E6FFE6"/>
    <a:srgbClr val="FF3300"/>
    <a:srgbClr val="B2B2B2"/>
    <a:srgbClr val="00007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259"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de-DE"/>
          </a:p>
        </p:txBody>
      </p:sp>
      <p:sp>
        <p:nvSpPr>
          <p:cNvPr id="1044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de-DE"/>
          </a:p>
        </p:txBody>
      </p:sp>
      <p:sp>
        <p:nvSpPr>
          <p:cNvPr id="1044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44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44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de-DE"/>
          </a:p>
        </p:txBody>
      </p:sp>
      <p:sp>
        <p:nvSpPr>
          <p:cNvPr id="1044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E06AD812-8F9B-47B9-8FE3-465CC39F2271}" type="slidenum">
              <a:rPr lang="de-DE"/>
              <a:pPr/>
              <a:t>‹#›</a:t>
            </a:fld>
            <a:endParaRPr lang="de-D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en-GB"/>
          </a:p>
        </p:txBody>
      </p:sp>
      <p:sp>
        <p:nvSpPr>
          <p:cNvPr id="4" name="Platshållare för bildnummer 3"/>
          <p:cNvSpPr>
            <a:spLocks noGrp="1"/>
          </p:cNvSpPr>
          <p:nvPr>
            <p:ph type="sldNum" sz="quarter" idx="10"/>
          </p:nvPr>
        </p:nvSpPr>
        <p:spPr/>
        <p:txBody>
          <a:bodyPr/>
          <a:lstStyle/>
          <a:p>
            <a:fld id="{E06AD812-8F9B-47B9-8FE3-465CC39F2271}" type="slidenum">
              <a:rPr lang="de-DE" smtClean="0"/>
              <a:pPr/>
              <a:t>1</a:t>
            </a:fld>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en-GB"/>
          </a:p>
        </p:txBody>
      </p:sp>
      <p:sp>
        <p:nvSpPr>
          <p:cNvPr id="4" name="Platshållare för bildnummer 3"/>
          <p:cNvSpPr>
            <a:spLocks noGrp="1"/>
          </p:cNvSpPr>
          <p:nvPr>
            <p:ph type="sldNum" sz="quarter" idx="10"/>
          </p:nvPr>
        </p:nvSpPr>
        <p:spPr/>
        <p:txBody>
          <a:bodyPr/>
          <a:lstStyle/>
          <a:p>
            <a:fld id="{E06AD812-8F9B-47B9-8FE3-465CC39F2271}" type="slidenum">
              <a:rPr lang="de-DE" smtClean="0"/>
              <a:pPr/>
              <a:t>10</a:t>
            </a:fld>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en-GB"/>
          </a:p>
        </p:txBody>
      </p:sp>
      <p:sp>
        <p:nvSpPr>
          <p:cNvPr id="4" name="Platshållare för bildnummer 3"/>
          <p:cNvSpPr>
            <a:spLocks noGrp="1"/>
          </p:cNvSpPr>
          <p:nvPr>
            <p:ph type="sldNum" sz="quarter" idx="10"/>
          </p:nvPr>
        </p:nvSpPr>
        <p:spPr/>
        <p:txBody>
          <a:bodyPr/>
          <a:lstStyle/>
          <a:p>
            <a:fld id="{E06AD812-8F9B-47B9-8FE3-465CC39F2271}" type="slidenum">
              <a:rPr lang="de-DE" smtClean="0"/>
              <a:pPr/>
              <a:t>11</a:t>
            </a:fld>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en-GB"/>
          </a:p>
        </p:txBody>
      </p:sp>
      <p:sp>
        <p:nvSpPr>
          <p:cNvPr id="4" name="Platshållare för bildnummer 3"/>
          <p:cNvSpPr>
            <a:spLocks noGrp="1"/>
          </p:cNvSpPr>
          <p:nvPr>
            <p:ph type="sldNum" sz="quarter" idx="10"/>
          </p:nvPr>
        </p:nvSpPr>
        <p:spPr/>
        <p:txBody>
          <a:bodyPr/>
          <a:lstStyle/>
          <a:p>
            <a:fld id="{E06AD812-8F9B-47B9-8FE3-465CC39F2271}" type="slidenum">
              <a:rPr lang="de-DE" smtClean="0"/>
              <a:pPr/>
              <a:t>12</a:t>
            </a:fld>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en-GB"/>
          </a:p>
        </p:txBody>
      </p:sp>
      <p:sp>
        <p:nvSpPr>
          <p:cNvPr id="4" name="Platshållare för bildnummer 3"/>
          <p:cNvSpPr>
            <a:spLocks noGrp="1"/>
          </p:cNvSpPr>
          <p:nvPr>
            <p:ph type="sldNum" sz="quarter" idx="10"/>
          </p:nvPr>
        </p:nvSpPr>
        <p:spPr/>
        <p:txBody>
          <a:bodyPr/>
          <a:lstStyle/>
          <a:p>
            <a:fld id="{E06AD812-8F9B-47B9-8FE3-465CC39F2271}" type="slidenum">
              <a:rPr lang="de-DE" smtClean="0"/>
              <a:pPr/>
              <a:t>13</a:t>
            </a:fld>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en-GB"/>
          </a:p>
        </p:txBody>
      </p:sp>
      <p:sp>
        <p:nvSpPr>
          <p:cNvPr id="4" name="Platshållare för bildnummer 3"/>
          <p:cNvSpPr>
            <a:spLocks noGrp="1"/>
          </p:cNvSpPr>
          <p:nvPr>
            <p:ph type="sldNum" sz="quarter" idx="10"/>
          </p:nvPr>
        </p:nvSpPr>
        <p:spPr/>
        <p:txBody>
          <a:bodyPr/>
          <a:lstStyle/>
          <a:p>
            <a:fld id="{E06AD812-8F9B-47B9-8FE3-465CC39F2271}" type="slidenum">
              <a:rPr lang="de-DE" smtClean="0"/>
              <a:pPr/>
              <a:t>14</a:t>
            </a:fld>
            <a:endParaRPr 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en-GB"/>
          </a:p>
        </p:txBody>
      </p:sp>
      <p:sp>
        <p:nvSpPr>
          <p:cNvPr id="4" name="Platshållare för bildnummer 3"/>
          <p:cNvSpPr>
            <a:spLocks noGrp="1"/>
          </p:cNvSpPr>
          <p:nvPr>
            <p:ph type="sldNum" sz="quarter" idx="10"/>
          </p:nvPr>
        </p:nvSpPr>
        <p:spPr/>
        <p:txBody>
          <a:bodyPr/>
          <a:lstStyle/>
          <a:p>
            <a:fld id="{E06AD812-8F9B-47B9-8FE3-465CC39F2271}" type="slidenum">
              <a:rPr lang="de-DE" smtClean="0"/>
              <a:pPr/>
              <a:t>15</a:t>
            </a:fld>
            <a:endParaRPr 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en-GB"/>
          </a:p>
        </p:txBody>
      </p:sp>
      <p:sp>
        <p:nvSpPr>
          <p:cNvPr id="4" name="Platshållare för bildnummer 3"/>
          <p:cNvSpPr>
            <a:spLocks noGrp="1"/>
          </p:cNvSpPr>
          <p:nvPr>
            <p:ph type="sldNum" sz="quarter" idx="10"/>
          </p:nvPr>
        </p:nvSpPr>
        <p:spPr/>
        <p:txBody>
          <a:bodyPr/>
          <a:lstStyle/>
          <a:p>
            <a:fld id="{E06AD812-8F9B-47B9-8FE3-465CC39F2271}" type="slidenum">
              <a:rPr lang="de-DE" smtClean="0"/>
              <a:pPr/>
              <a:t>16</a:t>
            </a:fld>
            <a:endParaRPr 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en-GB"/>
          </a:p>
        </p:txBody>
      </p:sp>
      <p:sp>
        <p:nvSpPr>
          <p:cNvPr id="4" name="Platshållare för bildnummer 3"/>
          <p:cNvSpPr>
            <a:spLocks noGrp="1"/>
          </p:cNvSpPr>
          <p:nvPr>
            <p:ph type="sldNum" sz="quarter" idx="10"/>
          </p:nvPr>
        </p:nvSpPr>
        <p:spPr/>
        <p:txBody>
          <a:bodyPr/>
          <a:lstStyle/>
          <a:p>
            <a:fld id="{E06AD812-8F9B-47B9-8FE3-465CC39F2271}" type="slidenum">
              <a:rPr lang="de-DE" smtClean="0"/>
              <a:pPr/>
              <a:t>17</a:t>
            </a:fld>
            <a:endParaRPr 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en-GB"/>
          </a:p>
        </p:txBody>
      </p:sp>
      <p:sp>
        <p:nvSpPr>
          <p:cNvPr id="4" name="Platshållare för bildnummer 3"/>
          <p:cNvSpPr>
            <a:spLocks noGrp="1"/>
          </p:cNvSpPr>
          <p:nvPr>
            <p:ph type="sldNum" sz="quarter" idx="10"/>
          </p:nvPr>
        </p:nvSpPr>
        <p:spPr/>
        <p:txBody>
          <a:bodyPr/>
          <a:lstStyle/>
          <a:p>
            <a:fld id="{E06AD812-8F9B-47B9-8FE3-465CC39F2271}" type="slidenum">
              <a:rPr lang="de-DE" smtClean="0"/>
              <a:pPr/>
              <a:t>18</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en-GB"/>
          </a:p>
        </p:txBody>
      </p:sp>
      <p:sp>
        <p:nvSpPr>
          <p:cNvPr id="4" name="Platshållare för bildnummer 3"/>
          <p:cNvSpPr>
            <a:spLocks noGrp="1"/>
          </p:cNvSpPr>
          <p:nvPr>
            <p:ph type="sldNum" sz="quarter" idx="10"/>
          </p:nvPr>
        </p:nvSpPr>
        <p:spPr/>
        <p:txBody>
          <a:bodyPr/>
          <a:lstStyle/>
          <a:p>
            <a:fld id="{E06AD812-8F9B-47B9-8FE3-465CC39F2271}" type="slidenum">
              <a:rPr lang="de-DE" smtClean="0"/>
              <a:pPr/>
              <a:t>2</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en-GB"/>
          </a:p>
        </p:txBody>
      </p:sp>
      <p:sp>
        <p:nvSpPr>
          <p:cNvPr id="4" name="Platshållare för bildnummer 3"/>
          <p:cNvSpPr>
            <a:spLocks noGrp="1"/>
          </p:cNvSpPr>
          <p:nvPr>
            <p:ph type="sldNum" sz="quarter" idx="10"/>
          </p:nvPr>
        </p:nvSpPr>
        <p:spPr/>
        <p:txBody>
          <a:bodyPr/>
          <a:lstStyle/>
          <a:p>
            <a:fld id="{E06AD812-8F9B-47B9-8FE3-465CC39F2271}" type="slidenum">
              <a:rPr lang="de-DE" smtClean="0"/>
              <a:pPr/>
              <a:t>3</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en-GB"/>
          </a:p>
        </p:txBody>
      </p:sp>
      <p:sp>
        <p:nvSpPr>
          <p:cNvPr id="4" name="Platshållare för bildnummer 3"/>
          <p:cNvSpPr>
            <a:spLocks noGrp="1"/>
          </p:cNvSpPr>
          <p:nvPr>
            <p:ph type="sldNum" sz="quarter" idx="10"/>
          </p:nvPr>
        </p:nvSpPr>
        <p:spPr/>
        <p:txBody>
          <a:bodyPr/>
          <a:lstStyle/>
          <a:p>
            <a:fld id="{E06AD812-8F9B-47B9-8FE3-465CC39F2271}" type="slidenum">
              <a:rPr lang="de-DE" smtClean="0"/>
              <a:pPr/>
              <a:t>4</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en-GB"/>
          </a:p>
        </p:txBody>
      </p:sp>
      <p:sp>
        <p:nvSpPr>
          <p:cNvPr id="4" name="Platshållare för bildnummer 3"/>
          <p:cNvSpPr>
            <a:spLocks noGrp="1"/>
          </p:cNvSpPr>
          <p:nvPr>
            <p:ph type="sldNum" sz="quarter" idx="10"/>
          </p:nvPr>
        </p:nvSpPr>
        <p:spPr/>
        <p:txBody>
          <a:bodyPr/>
          <a:lstStyle/>
          <a:p>
            <a:fld id="{E06AD812-8F9B-47B9-8FE3-465CC39F2271}" type="slidenum">
              <a:rPr lang="de-DE" smtClean="0"/>
              <a:pPr/>
              <a:t>5</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en-GB"/>
          </a:p>
        </p:txBody>
      </p:sp>
      <p:sp>
        <p:nvSpPr>
          <p:cNvPr id="4" name="Platshållare för bildnummer 3"/>
          <p:cNvSpPr>
            <a:spLocks noGrp="1"/>
          </p:cNvSpPr>
          <p:nvPr>
            <p:ph type="sldNum" sz="quarter" idx="10"/>
          </p:nvPr>
        </p:nvSpPr>
        <p:spPr/>
        <p:txBody>
          <a:bodyPr/>
          <a:lstStyle/>
          <a:p>
            <a:fld id="{E06AD812-8F9B-47B9-8FE3-465CC39F2271}" type="slidenum">
              <a:rPr lang="de-DE" smtClean="0"/>
              <a:pPr/>
              <a:t>6</a:t>
            </a:fld>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en-GB"/>
          </a:p>
        </p:txBody>
      </p:sp>
      <p:sp>
        <p:nvSpPr>
          <p:cNvPr id="4" name="Platshållare för bildnummer 3"/>
          <p:cNvSpPr>
            <a:spLocks noGrp="1"/>
          </p:cNvSpPr>
          <p:nvPr>
            <p:ph type="sldNum" sz="quarter" idx="10"/>
          </p:nvPr>
        </p:nvSpPr>
        <p:spPr/>
        <p:txBody>
          <a:bodyPr/>
          <a:lstStyle/>
          <a:p>
            <a:fld id="{E06AD812-8F9B-47B9-8FE3-465CC39F2271}" type="slidenum">
              <a:rPr lang="de-DE" smtClean="0"/>
              <a:pPr/>
              <a:t>7</a:t>
            </a:fld>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en-GB"/>
          </a:p>
        </p:txBody>
      </p:sp>
      <p:sp>
        <p:nvSpPr>
          <p:cNvPr id="4" name="Platshållare för bildnummer 3"/>
          <p:cNvSpPr>
            <a:spLocks noGrp="1"/>
          </p:cNvSpPr>
          <p:nvPr>
            <p:ph type="sldNum" sz="quarter" idx="10"/>
          </p:nvPr>
        </p:nvSpPr>
        <p:spPr/>
        <p:txBody>
          <a:bodyPr/>
          <a:lstStyle/>
          <a:p>
            <a:fld id="{E06AD812-8F9B-47B9-8FE3-465CC39F2271}" type="slidenum">
              <a:rPr lang="de-DE" smtClean="0"/>
              <a:pPr/>
              <a:t>8</a:t>
            </a:fld>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en-GB"/>
          </a:p>
        </p:txBody>
      </p:sp>
      <p:sp>
        <p:nvSpPr>
          <p:cNvPr id="4" name="Platshållare för bildnummer 3"/>
          <p:cNvSpPr>
            <a:spLocks noGrp="1"/>
          </p:cNvSpPr>
          <p:nvPr>
            <p:ph type="sldNum" sz="quarter" idx="10"/>
          </p:nvPr>
        </p:nvSpPr>
        <p:spPr/>
        <p:txBody>
          <a:bodyPr/>
          <a:lstStyle/>
          <a:p>
            <a:fld id="{E06AD812-8F9B-47B9-8FE3-465CC39F2271}" type="slidenum">
              <a:rPr lang="de-DE" smtClean="0"/>
              <a:pPr/>
              <a:t>9</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73730" name="Rectangle 2"/>
          <p:cNvSpPr>
            <a:spLocks noGrp="1" noChangeArrowheads="1"/>
          </p:cNvSpPr>
          <p:nvPr>
            <p:ph type="ctrTitle"/>
          </p:nvPr>
        </p:nvSpPr>
        <p:spPr>
          <a:xfrm>
            <a:off x="914400" y="1524000"/>
            <a:ext cx="7623175" cy="1752600"/>
          </a:xfrm>
        </p:spPr>
        <p:txBody>
          <a:bodyPr anchor="t"/>
          <a:lstStyle>
            <a:lvl1pPr>
              <a:defRPr sz="3400"/>
            </a:lvl1pPr>
          </a:lstStyle>
          <a:p>
            <a:r>
              <a:rPr lang="de-DE" altLang="en-US"/>
              <a:t>Titelmasterformat durch Klicken bearbeiten</a:t>
            </a:r>
          </a:p>
        </p:txBody>
      </p:sp>
      <p:sp>
        <p:nvSpPr>
          <p:cNvPr id="7373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200"/>
            </a:lvl1pPr>
          </a:lstStyle>
          <a:p>
            <a:r>
              <a:rPr lang="de-DE" altLang="en-US"/>
              <a:t>Formatvorlage des Untertitelmasters durch Klicken bearbeiten</a:t>
            </a:r>
          </a:p>
        </p:txBody>
      </p:sp>
      <p:sp>
        <p:nvSpPr>
          <p:cNvPr id="73735"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rgbClr val="000078"/>
            </a:solidFill>
            <a:prstDash val="solid"/>
            <a:miter lim="800000"/>
            <a:headEnd/>
            <a:tailEnd/>
          </a:ln>
        </p:spPr>
        <p:txBody>
          <a:bodyPr/>
          <a:lstStyle/>
          <a:p>
            <a:endParaRPr lang="en-GB"/>
          </a:p>
        </p:txBody>
      </p:sp>
      <p:sp>
        <p:nvSpPr>
          <p:cNvPr id="73736" name="Line 8"/>
          <p:cNvSpPr>
            <a:spLocks noChangeShapeType="1"/>
          </p:cNvSpPr>
          <p:nvPr/>
        </p:nvSpPr>
        <p:spPr bwMode="auto">
          <a:xfrm>
            <a:off x="1981200" y="3962400"/>
            <a:ext cx="6511925" cy="0"/>
          </a:xfrm>
          <a:prstGeom prst="line">
            <a:avLst/>
          </a:prstGeom>
          <a:noFill/>
          <a:ln w="19050">
            <a:solidFill>
              <a:srgbClr val="000078"/>
            </a:solidFill>
            <a:round/>
            <a:headEnd/>
            <a:tailEnd/>
          </a:ln>
          <a:effectLst/>
        </p:spPr>
        <p:txBody>
          <a:bodyPr/>
          <a:lstStyle/>
          <a:p>
            <a:endParaRPr lang="en-GB"/>
          </a:p>
        </p:txBody>
      </p:sp>
      <p:sp>
        <p:nvSpPr>
          <p:cNvPr id="73739" name="Freeform 11"/>
          <p:cNvSpPr>
            <a:spLocks noChangeArrowheads="1"/>
          </p:cNvSpPr>
          <p:nvPr/>
        </p:nvSpPr>
        <p:spPr bwMode="auto">
          <a:xfrm flipV="1">
            <a:off x="611188" y="5229225"/>
            <a:ext cx="7924800" cy="936625"/>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rgbClr val="000078"/>
            </a:solidFill>
            <a:prstDash val="solid"/>
            <a:miter lim="800000"/>
            <a:headEnd/>
            <a:tailEnd/>
          </a:ln>
        </p:spPr>
        <p:txBody>
          <a:bodyPr/>
          <a:lstStyle/>
          <a:p>
            <a:endParaRPr lang="en-GB"/>
          </a:p>
        </p:txBody>
      </p:sp>
      <p:pic>
        <p:nvPicPr>
          <p:cNvPr id="73744" name="Picture 16" descr="gif-anime-a-placer-sur-les-sites_lente"/>
          <p:cNvPicPr>
            <a:picLocks noChangeAspect="1" noChangeArrowheads="1" noCrop="1"/>
          </p:cNvPicPr>
          <p:nvPr/>
        </p:nvPicPr>
        <p:blipFill>
          <a:blip r:embed="rId2" cstate="print"/>
          <a:srcRect/>
          <a:stretch>
            <a:fillRect/>
          </a:stretch>
        </p:blipFill>
        <p:spPr bwMode="auto">
          <a:xfrm>
            <a:off x="5867400" y="6237288"/>
            <a:ext cx="1425575" cy="474662"/>
          </a:xfrm>
          <a:prstGeom prst="rect">
            <a:avLst/>
          </a:prstGeom>
          <a:noFill/>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GB"/>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4" name="Platshållare för datum 3"/>
          <p:cNvSpPr>
            <a:spLocks noGrp="1"/>
          </p:cNvSpPr>
          <p:nvPr>
            <p:ph type="dt" sz="half" idx="10"/>
          </p:nvPr>
        </p:nvSpPr>
        <p:spPr/>
        <p:txBody>
          <a:bodyPr/>
          <a:lstStyle>
            <a:lvl1pPr>
              <a:defRPr/>
            </a:lvl1pPr>
          </a:lstStyle>
          <a:p>
            <a:r>
              <a:rPr lang="de-DE"/>
              <a:t>June 2010</a:t>
            </a:r>
            <a:endParaRPr lang="de-DE" altLang="en-US"/>
          </a:p>
        </p:txBody>
      </p:sp>
      <p:sp>
        <p:nvSpPr>
          <p:cNvPr id="5" name="Platshållare för sidfot 4"/>
          <p:cNvSpPr>
            <a:spLocks noGrp="1"/>
          </p:cNvSpPr>
          <p:nvPr>
            <p:ph type="ftr" sz="quarter" idx="11"/>
          </p:nvPr>
        </p:nvSpPr>
        <p:spPr/>
        <p:txBody>
          <a:bodyPr/>
          <a:lstStyle>
            <a:lvl1pPr>
              <a:defRPr/>
            </a:lvl1pPr>
          </a:lstStyle>
          <a:p>
            <a:r>
              <a:rPr lang="de-DE" altLang="en-US"/>
              <a:t>Marcus Barkowsky: JEG Overview</a:t>
            </a:r>
          </a:p>
        </p:txBody>
      </p:sp>
      <p:sp>
        <p:nvSpPr>
          <p:cNvPr id="6" name="Platshållare för bildnummer 5"/>
          <p:cNvSpPr>
            <a:spLocks noGrp="1"/>
          </p:cNvSpPr>
          <p:nvPr>
            <p:ph type="sldNum" sz="quarter" idx="12"/>
          </p:nvPr>
        </p:nvSpPr>
        <p:spPr/>
        <p:txBody>
          <a:bodyPr/>
          <a:lstStyle>
            <a:lvl1pPr>
              <a:defRPr/>
            </a:lvl1pPr>
          </a:lstStyle>
          <a:p>
            <a:r>
              <a:rPr lang="de-DE" altLang="en-US"/>
              <a:t>- </a:t>
            </a:r>
            <a:fld id="{4F8E7132-083C-4BBD-A738-A056D2F243B3}" type="slidenum">
              <a:rPr lang="de-DE" altLang="en-US"/>
              <a:pPr/>
              <a:t>‹#›</a:t>
            </a:fld>
            <a:r>
              <a:rPr lang="de-DE" altLang="en-US"/>
              <a:t>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7813"/>
            <a:ext cx="2057400" cy="5853112"/>
          </a:xfrm>
        </p:spPr>
        <p:txBody>
          <a:bodyPr vert="eaVert"/>
          <a:lstStyle/>
          <a:p>
            <a:r>
              <a:rPr lang="sv-SE" smtClean="0"/>
              <a:t>Klicka här för att ändra format</a:t>
            </a:r>
            <a:endParaRPr lang="en-GB"/>
          </a:p>
        </p:txBody>
      </p:sp>
      <p:sp>
        <p:nvSpPr>
          <p:cNvPr id="3" name="Platshållare för lodrät text 2"/>
          <p:cNvSpPr>
            <a:spLocks noGrp="1"/>
          </p:cNvSpPr>
          <p:nvPr>
            <p:ph type="body" orient="vert" idx="1"/>
          </p:nvPr>
        </p:nvSpPr>
        <p:spPr>
          <a:xfrm>
            <a:off x="457200" y="277813"/>
            <a:ext cx="6019800" cy="5853112"/>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4" name="Platshållare för datum 3"/>
          <p:cNvSpPr>
            <a:spLocks noGrp="1"/>
          </p:cNvSpPr>
          <p:nvPr>
            <p:ph type="dt" sz="half" idx="10"/>
          </p:nvPr>
        </p:nvSpPr>
        <p:spPr/>
        <p:txBody>
          <a:bodyPr/>
          <a:lstStyle>
            <a:lvl1pPr>
              <a:defRPr/>
            </a:lvl1pPr>
          </a:lstStyle>
          <a:p>
            <a:r>
              <a:rPr lang="de-DE"/>
              <a:t>June 2010</a:t>
            </a:r>
            <a:endParaRPr lang="de-DE" altLang="en-US"/>
          </a:p>
        </p:txBody>
      </p:sp>
      <p:sp>
        <p:nvSpPr>
          <p:cNvPr id="5" name="Platshållare för sidfot 4"/>
          <p:cNvSpPr>
            <a:spLocks noGrp="1"/>
          </p:cNvSpPr>
          <p:nvPr>
            <p:ph type="ftr" sz="quarter" idx="11"/>
          </p:nvPr>
        </p:nvSpPr>
        <p:spPr/>
        <p:txBody>
          <a:bodyPr/>
          <a:lstStyle>
            <a:lvl1pPr>
              <a:defRPr/>
            </a:lvl1pPr>
          </a:lstStyle>
          <a:p>
            <a:r>
              <a:rPr lang="de-DE" altLang="en-US"/>
              <a:t>Marcus Barkowsky: JEG Overview</a:t>
            </a:r>
          </a:p>
        </p:txBody>
      </p:sp>
      <p:sp>
        <p:nvSpPr>
          <p:cNvPr id="6" name="Platshållare för bildnummer 5"/>
          <p:cNvSpPr>
            <a:spLocks noGrp="1"/>
          </p:cNvSpPr>
          <p:nvPr>
            <p:ph type="sldNum" sz="quarter" idx="12"/>
          </p:nvPr>
        </p:nvSpPr>
        <p:spPr/>
        <p:txBody>
          <a:bodyPr/>
          <a:lstStyle>
            <a:lvl1pPr>
              <a:defRPr/>
            </a:lvl1pPr>
          </a:lstStyle>
          <a:p>
            <a:r>
              <a:rPr lang="de-DE" altLang="en-US"/>
              <a:t>- </a:t>
            </a:r>
            <a:fld id="{26E3F87A-895B-4D79-B45D-0CAC3B3594E0}" type="slidenum">
              <a:rPr lang="de-DE" altLang="en-US"/>
              <a:pPr/>
              <a:t>‹#›</a:t>
            </a:fld>
            <a:r>
              <a:rPr lang="de-DE" altLang="en-US"/>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GB"/>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4" name="Platshållare för datum 3"/>
          <p:cNvSpPr>
            <a:spLocks noGrp="1"/>
          </p:cNvSpPr>
          <p:nvPr>
            <p:ph type="dt" sz="half" idx="10"/>
          </p:nvPr>
        </p:nvSpPr>
        <p:spPr/>
        <p:txBody>
          <a:bodyPr/>
          <a:lstStyle>
            <a:lvl1pPr>
              <a:defRPr/>
            </a:lvl1pPr>
          </a:lstStyle>
          <a:p>
            <a:r>
              <a:rPr lang="de-DE"/>
              <a:t>June 2010</a:t>
            </a:r>
            <a:endParaRPr lang="de-DE" altLang="en-US"/>
          </a:p>
        </p:txBody>
      </p:sp>
      <p:sp>
        <p:nvSpPr>
          <p:cNvPr id="5" name="Platshållare för sidfot 4"/>
          <p:cNvSpPr>
            <a:spLocks noGrp="1"/>
          </p:cNvSpPr>
          <p:nvPr>
            <p:ph type="ftr" sz="quarter" idx="11"/>
          </p:nvPr>
        </p:nvSpPr>
        <p:spPr/>
        <p:txBody>
          <a:bodyPr/>
          <a:lstStyle>
            <a:lvl1pPr>
              <a:defRPr/>
            </a:lvl1pPr>
          </a:lstStyle>
          <a:p>
            <a:r>
              <a:rPr lang="de-DE" altLang="en-US"/>
              <a:t>Marcus Barkowsky: JEG Overview</a:t>
            </a:r>
          </a:p>
        </p:txBody>
      </p:sp>
      <p:sp>
        <p:nvSpPr>
          <p:cNvPr id="6" name="Platshållare för bildnummer 5"/>
          <p:cNvSpPr>
            <a:spLocks noGrp="1"/>
          </p:cNvSpPr>
          <p:nvPr>
            <p:ph type="sldNum" sz="quarter" idx="12"/>
          </p:nvPr>
        </p:nvSpPr>
        <p:spPr/>
        <p:txBody>
          <a:bodyPr/>
          <a:lstStyle>
            <a:lvl1pPr>
              <a:defRPr/>
            </a:lvl1pPr>
          </a:lstStyle>
          <a:p>
            <a:r>
              <a:rPr lang="de-DE" altLang="en-US"/>
              <a:t>- </a:t>
            </a:r>
            <a:fld id="{870F7D2E-230C-44A4-BA89-DD50D5FF0786}" type="slidenum">
              <a:rPr lang="de-DE" altLang="en-US"/>
              <a:pPr/>
              <a:t>‹#›</a:t>
            </a:fld>
            <a:r>
              <a:rPr lang="de-DE" altLang="en-US"/>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en-GB"/>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r>
              <a:rPr lang="de-DE"/>
              <a:t>June 2010</a:t>
            </a:r>
            <a:endParaRPr lang="de-DE" altLang="en-US"/>
          </a:p>
        </p:txBody>
      </p:sp>
      <p:sp>
        <p:nvSpPr>
          <p:cNvPr id="5" name="Platshållare för sidfot 4"/>
          <p:cNvSpPr>
            <a:spLocks noGrp="1"/>
          </p:cNvSpPr>
          <p:nvPr>
            <p:ph type="ftr" sz="quarter" idx="11"/>
          </p:nvPr>
        </p:nvSpPr>
        <p:spPr/>
        <p:txBody>
          <a:bodyPr/>
          <a:lstStyle>
            <a:lvl1pPr>
              <a:defRPr/>
            </a:lvl1pPr>
          </a:lstStyle>
          <a:p>
            <a:r>
              <a:rPr lang="de-DE" altLang="en-US"/>
              <a:t>Marcus Barkowsky: JEG Overview</a:t>
            </a:r>
          </a:p>
        </p:txBody>
      </p:sp>
      <p:sp>
        <p:nvSpPr>
          <p:cNvPr id="6" name="Platshållare för bildnummer 5"/>
          <p:cNvSpPr>
            <a:spLocks noGrp="1"/>
          </p:cNvSpPr>
          <p:nvPr>
            <p:ph type="sldNum" sz="quarter" idx="12"/>
          </p:nvPr>
        </p:nvSpPr>
        <p:spPr/>
        <p:txBody>
          <a:bodyPr/>
          <a:lstStyle>
            <a:lvl1pPr>
              <a:defRPr/>
            </a:lvl1pPr>
          </a:lstStyle>
          <a:p>
            <a:r>
              <a:rPr lang="de-DE" altLang="en-US"/>
              <a:t>- </a:t>
            </a:r>
            <a:fld id="{9B054FDF-B092-4BCD-9540-B6B17E4CF1D8}" type="slidenum">
              <a:rPr lang="de-DE" altLang="en-US"/>
              <a:pPr/>
              <a:t>‹#›</a:t>
            </a:fld>
            <a:r>
              <a:rPr lang="de-DE" altLang="en-US"/>
              <a:t>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GB"/>
          </a:p>
        </p:txBody>
      </p:sp>
      <p:sp>
        <p:nvSpPr>
          <p:cNvPr id="3" name="Platshållare för innehåll 2"/>
          <p:cNvSpPr>
            <a:spLocks noGrp="1"/>
          </p:cNvSpPr>
          <p:nvPr>
            <p:ph sz="half" idx="1"/>
          </p:nvPr>
        </p:nvSpPr>
        <p:spPr>
          <a:xfrm>
            <a:off x="457200" y="1196975"/>
            <a:ext cx="4038600" cy="4933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4" name="Platshållare för innehåll 3"/>
          <p:cNvSpPr>
            <a:spLocks noGrp="1"/>
          </p:cNvSpPr>
          <p:nvPr>
            <p:ph sz="half" idx="2"/>
          </p:nvPr>
        </p:nvSpPr>
        <p:spPr>
          <a:xfrm>
            <a:off x="4648200" y="1196975"/>
            <a:ext cx="4038600" cy="4933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5" name="Platshållare för datum 4"/>
          <p:cNvSpPr>
            <a:spLocks noGrp="1"/>
          </p:cNvSpPr>
          <p:nvPr>
            <p:ph type="dt" sz="half" idx="10"/>
          </p:nvPr>
        </p:nvSpPr>
        <p:spPr/>
        <p:txBody>
          <a:bodyPr/>
          <a:lstStyle>
            <a:lvl1pPr>
              <a:defRPr/>
            </a:lvl1pPr>
          </a:lstStyle>
          <a:p>
            <a:r>
              <a:rPr lang="de-DE"/>
              <a:t>June 2010</a:t>
            </a:r>
            <a:endParaRPr lang="de-DE" altLang="en-US"/>
          </a:p>
        </p:txBody>
      </p:sp>
      <p:sp>
        <p:nvSpPr>
          <p:cNvPr id="6" name="Platshållare för sidfot 5"/>
          <p:cNvSpPr>
            <a:spLocks noGrp="1"/>
          </p:cNvSpPr>
          <p:nvPr>
            <p:ph type="ftr" sz="quarter" idx="11"/>
          </p:nvPr>
        </p:nvSpPr>
        <p:spPr/>
        <p:txBody>
          <a:bodyPr/>
          <a:lstStyle>
            <a:lvl1pPr>
              <a:defRPr/>
            </a:lvl1pPr>
          </a:lstStyle>
          <a:p>
            <a:r>
              <a:rPr lang="de-DE" altLang="en-US"/>
              <a:t>Marcus Barkowsky: JEG Overview</a:t>
            </a:r>
          </a:p>
        </p:txBody>
      </p:sp>
      <p:sp>
        <p:nvSpPr>
          <p:cNvPr id="7" name="Platshållare för bildnummer 6"/>
          <p:cNvSpPr>
            <a:spLocks noGrp="1"/>
          </p:cNvSpPr>
          <p:nvPr>
            <p:ph type="sldNum" sz="quarter" idx="12"/>
          </p:nvPr>
        </p:nvSpPr>
        <p:spPr/>
        <p:txBody>
          <a:bodyPr/>
          <a:lstStyle>
            <a:lvl1pPr>
              <a:defRPr/>
            </a:lvl1pPr>
          </a:lstStyle>
          <a:p>
            <a:r>
              <a:rPr lang="de-DE" altLang="en-US"/>
              <a:t>- </a:t>
            </a:r>
            <a:fld id="{72A1A416-BEC5-4CE1-997D-4539EE2A4B96}" type="slidenum">
              <a:rPr lang="de-DE" altLang="en-US"/>
              <a:pPr/>
              <a:t>‹#›</a:t>
            </a:fld>
            <a:r>
              <a:rPr lang="de-DE" altLang="en-US"/>
              <a:t>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en-GB"/>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7" name="Platshållare för datum 6"/>
          <p:cNvSpPr>
            <a:spLocks noGrp="1"/>
          </p:cNvSpPr>
          <p:nvPr>
            <p:ph type="dt" sz="half" idx="10"/>
          </p:nvPr>
        </p:nvSpPr>
        <p:spPr/>
        <p:txBody>
          <a:bodyPr/>
          <a:lstStyle>
            <a:lvl1pPr>
              <a:defRPr/>
            </a:lvl1pPr>
          </a:lstStyle>
          <a:p>
            <a:r>
              <a:rPr lang="de-DE"/>
              <a:t>June 2010</a:t>
            </a:r>
            <a:endParaRPr lang="de-DE" altLang="en-US"/>
          </a:p>
        </p:txBody>
      </p:sp>
      <p:sp>
        <p:nvSpPr>
          <p:cNvPr id="8" name="Platshållare för sidfot 7"/>
          <p:cNvSpPr>
            <a:spLocks noGrp="1"/>
          </p:cNvSpPr>
          <p:nvPr>
            <p:ph type="ftr" sz="quarter" idx="11"/>
          </p:nvPr>
        </p:nvSpPr>
        <p:spPr/>
        <p:txBody>
          <a:bodyPr/>
          <a:lstStyle>
            <a:lvl1pPr>
              <a:defRPr/>
            </a:lvl1pPr>
          </a:lstStyle>
          <a:p>
            <a:r>
              <a:rPr lang="de-DE" altLang="en-US"/>
              <a:t>Marcus Barkowsky: JEG Overview</a:t>
            </a:r>
          </a:p>
        </p:txBody>
      </p:sp>
      <p:sp>
        <p:nvSpPr>
          <p:cNvPr id="9" name="Platshållare för bildnummer 8"/>
          <p:cNvSpPr>
            <a:spLocks noGrp="1"/>
          </p:cNvSpPr>
          <p:nvPr>
            <p:ph type="sldNum" sz="quarter" idx="12"/>
          </p:nvPr>
        </p:nvSpPr>
        <p:spPr/>
        <p:txBody>
          <a:bodyPr/>
          <a:lstStyle>
            <a:lvl1pPr>
              <a:defRPr/>
            </a:lvl1pPr>
          </a:lstStyle>
          <a:p>
            <a:r>
              <a:rPr lang="de-DE" altLang="en-US"/>
              <a:t>- </a:t>
            </a:r>
            <a:fld id="{64F27D0B-AB76-4C7C-9D40-AEF107519A7E}" type="slidenum">
              <a:rPr lang="de-DE" altLang="en-US"/>
              <a:pPr/>
              <a:t>‹#›</a:t>
            </a:fld>
            <a:r>
              <a:rPr lang="de-DE" altLang="en-US"/>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GB"/>
          </a:p>
        </p:txBody>
      </p:sp>
      <p:sp>
        <p:nvSpPr>
          <p:cNvPr id="3" name="Platshållare för datum 2"/>
          <p:cNvSpPr>
            <a:spLocks noGrp="1"/>
          </p:cNvSpPr>
          <p:nvPr>
            <p:ph type="dt" sz="half" idx="10"/>
          </p:nvPr>
        </p:nvSpPr>
        <p:spPr/>
        <p:txBody>
          <a:bodyPr/>
          <a:lstStyle>
            <a:lvl1pPr>
              <a:defRPr/>
            </a:lvl1pPr>
          </a:lstStyle>
          <a:p>
            <a:r>
              <a:rPr lang="de-DE"/>
              <a:t>June 2010</a:t>
            </a:r>
            <a:endParaRPr lang="de-DE" altLang="en-US"/>
          </a:p>
        </p:txBody>
      </p:sp>
      <p:sp>
        <p:nvSpPr>
          <p:cNvPr id="4" name="Platshållare för sidfot 3"/>
          <p:cNvSpPr>
            <a:spLocks noGrp="1"/>
          </p:cNvSpPr>
          <p:nvPr>
            <p:ph type="ftr" sz="quarter" idx="11"/>
          </p:nvPr>
        </p:nvSpPr>
        <p:spPr/>
        <p:txBody>
          <a:bodyPr/>
          <a:lstStyle>
            <a:lvl1pPr>
              <a:defRPr/>
            </a:lvl1pPr>
          </a:lstStyle>
          <a:p>
            <a:r>
              <a:rPr lang="de-DE" altLang="en-US"/>
              <a:t>Marcus Barkowsky: JEG Overview</a:t>
            </a:r>
          </a:p>
        </p:txBody>
      </p:sp>
      <p:sp>
        <p:nvSpPr>
          <p:cNvPr id="5" name="Platshållare för bildnummer 4"/>
          <p:cNvSpPr>
            <a:spLocks noGrp="1"/>
          </p:cNvSpPr>
          <p:nvPr>
            <p:ph type="sldNum" sz="quarter" idx="12"/>
          </p:nvPr>
        </p:nvSpPr>
        <p:spPr/>
        <p:txBody>
          <a:bodyPr/>
          <a:lstStyle>
            <a:lvl1pPr>
              <a:defRPr/>
            </a:lvl1pPr>
          </a:lstStyle>
          <a:p>
            <a:r>
              <a:rPr lang="de-DE" altLang="en-US"/>
              <a:t>- </a:t>
            </a:r>
            <a:fld id="{4FD127EB-1EE0-4C4E-B437-22743742FA02}" type="slidenum">
              <a:rPr lang="de-DE" altLang="en-US"/>
              <a:pPr/>
              <a:t>‹#›</a:t>
            </a:fld>
            <a:r>
              <a:rPr lang="de-DE" altLang="en-US"/>
              <a:t>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r>
              <a:rPr lang="de-DE"/>
              <a:t>June 2010</a:t>
            </a:r>
            <a:endParaRPr lang="de-DE" altLang="en-US"/>
          </a:p>
        </p:txBody>
      </p:sp>
      <p:sp>
        <p:nvSpPr>
          <p:cNvPr id="3" name="Platshållare för sidfot 2"/>
          <p:cNvSpPr>
            <a:spLocks noGrp="1"/>
          </p:cNvSpPr>
          <p:nvPr>
            <p:ph type="ftr" sz="quarter" idx="11"/>
          </p:nvPr>
        </p:nvSpPr>
        <p:spPr/>
        <p:txBody>
          <a:bodyPr/>
          <a:lstStyle>
            <a:lvl1pPr>
              <a:defRPr/>
            </a:lvl1pPr>
          </a:lstStyle>
          <a:p>
            <a:r>
              <a:rPr lang="de-DE" altLang="en-US"/>
              <a:t>Marcus Barkowsky: JEG Overview</a:t>
            </a:r>
          </a:p>
        </p:txBody>
      </p:sp>
      <p:sp>
        <p:nvSpPr>
          <p:cNvPr id="4" name="Platshållare för bildnummer 3"/>
          <p:cNvSpPr>
            <a:spLocks noGrp="1"/>
          </p:cNvSpPr>
          <p:nvPr>
            <p:ph type="sldNum" sz="quarter" idx="12"/>
          </p:nvPr>
        </p:nvSpPr>
        <p:spPr/>
        <p:txBody>
          <a:bodyPr/>
          <a:lstStyle>
            <a:lvl1pPr>
              <a:defRPr/>
            </a:lvl1pPr>
          </a:lstStyle>
          <a:p>
            <a:r>
              <a:rPr lang="de-DE" altLang="en-US"/>
              <a:t>- </a:t>
            </a:r>
            <a:fld id="{4F00D4A9-6D9C-414E-9AFD-0ECEFDDB801B}" type="slidenum">
              <a:rPr lang="de-DE" altLang="en-US"/>
              <a:pPr/>
              <a:t>‹#›</a:t>
            </a:fld>
            <a:r>
              <a:rPr lang="de-DE" altLang="en-US"/>
              <a:t>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en-GB"/>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r>
              <a:rPr lang="de-DE"/>
              <a:t>June 2010</a:t>
            </a:r>
            <a:endParaRPr lang="de-DE" altLang="en-US"/>
          </a:p>
        </p:txBody>
      </p:sp>
      <p:sp>
        <p:nvSpPr>
          <p:cNvPr id="6" name="Platshållare för sidfot 5"/>
          <p:cNvSpPr>
            <a:spLocks noGrp="1"/>
          </p:cNvSpPr>
          <p:nvPr>
            <p:ph type="ftr" sz="quarter" idx="11"/>
          </p:nvPr>
        </p:nvSpPr>
        <p:spPr/>
        <p:txBody>
          <a:bodyPr/>
          <a:lstStyle>
            <a:lvl1pPr>
              <a:defRPr/>
            </a:lvl1pPr>
          </a:lstStyle>
          <a:p>
            <a:r>
              <a:rPr lang="de-DE" altLang="en-US"/>
              <a:t>Marcus Barkowsky: JEG Overview</a:t>
            </a:r>
          </a:p>
        </p:txBody>
      </p:sp>
      <p:sp>
        <p:nvSpPr>
          <p:cNvPr id="7" name="Platshållare för bildnummer 6"/>
          <p:cNvSpPr>
            <a:spLocks noGrp="1"/>
          </p:cNvSpPr>
          <p:nvPr>
            <p:ph type="sldNum" sz="quarter" idx="12"/>
          </p:nvPr>
        </p:nvSpPr>
        <p:spPr/>
        <p:txBody>
          <a:bodyPr/>
          <a:lstStyle>
            <a:lvl1pPr>
              <a:defRPr/>
            </a:lvl1pPr>
          </a:lstStyle>
          <a:p>
            <a:r>
              <a:rPr lang="de-DE" altLang="en-US"/>
              <a:t>- </a:t>
            </a:r>
            <a:fld id="{641DFE59-127A-4CBB-BD53-E82AC0E50912}" type="slidenum">
              <a:rPr lang="de-DE" altLang="en-US"/>
              <a:pPr/>
              <a:t>‹#›</a:t>
            </a:fld>
            <a:r>
              <a:rPr lang="de-DE" altLang="en-US"/>
              <a:t>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en-GB"/>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r>
              <a:rPr lang="de-DE"/>
              <a:t>June 2010</a:t>
            </a:r>
            <a:endParaRPr lang="de-DE" altLang="en-US"/>
          </a:p>
        </p:txBody>
      </p:sp>
      <p:sp>
        <p:nvSpPr>
          <p:cNvPr id="6" name="Platshållare för sidfot 5"/>
          <p:cNvSpPr>
            <a:spLocks noGrp="1"/>
          </p:cNvSpPr>
          <p:nvPr>
            <p:ph type="ftr" sz="quarter" idx="11"/>
          </p:nvPr>
        </p:nvSpPr>
        <p:spPr/>
        <p:txBody>
          <a:bodyPr/>
          <a:lstStyle>
            <a:lvl1pPr>
              <a:defRPr/>
            </a:lvl1pPr>
          </a:lstStyle>
          <a:p>
            <a:r>
              <a:rPr lang="de-DE" altLang="en-US"/>
              <a:t>Marcus Barkowsky: JEG Overview</a:t>
            </a:r>
          </a:p>
        </p:txBody>
      </p:sp>
      <p:sp>
        <p:nvSpPr>
          <p:cNvPr id="7" name="Platshållare för bildnummer 6"/>
          <p:cNvSpPr>
            <a:spLocks noGrp="1"/>
          </p:cNvSpPr>
          <p:nvPr>
            <p:ph type="sldNum" sz="quarter" idx="12"/>
          </p:nvPr>
        </p:nvSpPr>
        <p:spPr/>
        <p:txBody>
          <a:bodyPr/>
          <a:lstStyle>
            <a:lvl1pPr>
              <a:defRPr/>
            </a:lvl1pPr>
          </a:lstStyle>
          <a:p>
            <a:r>
              <a:rPr lang="de-DE" altLang="en-US"/>
              <a:t>- </a:t>
            </a:r>
            <a:fld id="{F658C52F-C7A4-4344-81BF-9C89F17251D8}" type="slidenum">
              <a:rPr lang="de-DE" altLang="en-US"/>
              <a:pPr/>
              <a:t>‹#›</a:t>
            </a:fld>
            <a:r>
              <a:rPr lang="de-DE" altLang="en-US"/>
              <a:t>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bwMode="auto">
          <a:xfrm>
            <a:off x="457200" y="277813"/>
            <a:ext cx="8229600" cy="6302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e-DE" altLang="en-US" smtClean="0"/>
              <a:t>Titelmasterformat durch Klicken bearbeiten</a:t>
            </a:r>
          </a:p>
        </p:txBody>
      </p:sp>
      <p:sp>
        <p:nvSpPr>
          <p:cNvPr id="72707" name="Rectangle 3"/>
          <p:cNvSpPr>
            <a:spLocks noGrp="1" noChangeArrowheads="1"/>
          </p:cNvSpPr>
          <p:nvPr>
            <p:ph type="body" idx="1"/>
          </p:nvPr>
        </p:nvSpPr>
        <p:spPr bwMode="auto">
          <a:xfrm>
            <a:off x="457200" y="1196975"/>
            <a:ext cx="8229600" cy="4933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altLang="en-US" smtClean="0"/>
              <a:t>Textmasterformate durch Klicken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p>
        </p:txBody>
      </p:sp>
      <p:sp>
        <p:nvSpPr>
          <p:cNvPr id="72708" name="Rectangle 4"/>
          <p:cNvSpPr>
            <a:spLocks noGrp="1" noChangeArrowheads="1"/>
          </p:cNvSpPr>
          <p:nvPr>
            <p:ph type="dt" sz="half" idx="2"/>
          </p:nvPr>
        </p:nvSpPr>
        <p:spPr bwMode="auto">
          <a:xfrm>
            <a:off x="7019925" y="6494463"/>
            <a:ext cx="1655763" cy="247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a:solidFill>
                  <a:srgbClr val="000078"/>
                </a:solidFill>
              </a:defRPr>
            </a:lvl1pPr>
          </a:lstStyle>
          <a:p>
            <a:r>
              <a:rPr lang="de-DE"/>
              <a:t>June 2010</a:t>
            </a:r>
            <a:endParaRPr lang="de-DE" altLang="en-US"/>
          </a:p>
        </p:txBody>
      </p:sp>
      <p:sp>
        <p:nvSpPr>
          <p:cNvPr id="72709" name="Rectangle 5"/>
          <p:cNvSpPr>
            <a:spLocks noGrp="1" noChangeArrowheads="1"/>
          </p:cNvSpPr>
          <p:nvPr>
            <p:ph type="ftr" sz="quarter" idx="3"/>
          </p:nvPr>
        </p:nvSpPr>
        <p:spPr bwMode="auto">
          <a:xfrm>
            <a:off x="2124075" y="6248400"/>
            <a:ext cx="4824413" cy="4937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200">
                <a:solidFill>
                  <a:srgbClr val="000078"/>
                </a:solidFill>
              </a:defRPr>
            </a:lvl1pPr>
          </a:lstStyle>
          <a:p>
            <a:r>
              <a:rPr lang="de-DE" altLang="en-US"/>
              <a:t>Marcus Barkowsky: JEG Overview</a:t>
            </a:r>
          </a:p>
        </p:txBody>
      </p:sp>
      <p:sp>
        <p:nvSpPr>
          <p:cNvPr id="72710" name="Rectangle 6"/>
          <p:cNvSpPr>
            <a:spLocks noGrp="1" noChangeArrowheads="1"/>
          </p:cNvSpPr>
          <p:nvPr>
            <p:ph type="sldNum" sz="quarter" idx="4"/>
          </p:nvPr>
        </p:nvSpPr>
        <p:spPr bwMode="auto">
          <a:xfrm>
            <a:off x="7019925" y="6243638"/>
            <a:ext cx="1655763" cy="209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a:solidFill>
                  <a:srgbClr val="000078"/>
                </a:solidFill>
              </a:defRPr>
            </a:lvl1pPr>
          </a:lstStyle>
          <a:p>
            <a:r>
              <a:rPr lang="de-DE" altLang="en-US"/>
              <a:t>- </a:t>
            </a:r>
            <a:fld id="{ED908634-7C0A-46C9-9DAF-C10CDF27AACF}" type="slidenum">
              <a:rPr lang="de-DE" altLang="en-US"/>
              <a:pPr/>
              <a:t>‹#›</a:t>
            </a:fld>
            <a:r>
              <a:rPr lang="de-DE" altLang="en-US"/>
              <a:t> -</a:t>
            </a:r>
          </a:p>
        </p:txBody>
      </p:sp>
      <p:sp>
        <p:nvSpPr>
          <p:cNvPr id="72711" name="Freeform 7"/>
          <p:cNvSpPr>
            <a:spLocks noChangeArrowheads="1"/>
          </p:cNvSpPr>
          <p:nvPr/>
        </p:nvSpPr>
        <p:spPr bwMode="auto">
          <a:xfrm>
            <a:off x="395288" y="228600"/>
            <a:ext cx="8353425" cy="46355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rgbClr val="000078"/>
            </a:solidFill>
            <a:prstDash val="solid"/>
            <a:miter lim="800000"/>
            <a:headEnd/>
            <a:tailEnd/>
          </a:ln>
        </p:spPr>
        <p:txBody>
          <a:bodyPr/>
          <a:lstStyle/>
          <a:p>
            <a:endParaRPr lang="en-GB"/>
          </a:p>
        </p:txBody>
      </p:sp>
      <p:sp>
        <p:nvSpPr>
          <p:cNvPr id="72712" name="Line 8"/>
          <p:cNvSpPr>
            <a:spLocks noChangeShapeType="1"/>
          </p:cNvSpPr>
          <p:nvPr/>
        </p:nvSpPr>
        <p:spPr bwMode="auto">
          <a:xfrm>
            <a:off x="457200" y="6172200"/>
            <a:ext cx="8229600" cy="0"/>
          </a:xfrm>
          <a:prstGeom prst="line">
            <a:avLst/>
          </a:prstGeom>
          <a:noFill/>
          <a:ln w="19050">
            <a:solidFill>
              <a:srgbClr val="000078"/>
            </a:solidFill>
            <a:round/>
            <a:headEnd/>
            <a:tailEnd/>
          </a:ln>
          <a:effectLst/>
        </p:spPr>
        <p:txBody>
          <a:bodyPr/>
          <a:lstStyle/>
          <a:p>
            <a:endParaRPr lang="en-GB"/>
          </a:p>
        </p:txBody>
      </p:sp>
      <p:sp>
        <p:nvSpPr>
          <p:cNvPr id="72717" name="Line 13"/>
          <p:cNvSpPr>
            <a:spLocks noChangeShapeType="1"/>
          </p:cNvSpPr>
          <p:nvPr/>
        </p:nvSpPr>
        <p:spPr bwMode="auto">
          <a:xfrm>
            <a:off x="2124075" y="981075"/>
            <a:ext cx="6624638" cy="0"/>
          </a:xfrm>
          <a:prstGeom prst="line">
            <a:avLst/>
          </a:prstGeom>
          <a:noFill/>
          <a:ln w="19050">
            <a:solidFill>
              <a:srgbClr val="000078"/>
            </a:solidFill>
            <a:round/>
            <a:headEnd/>
            <a:tailEnd/>
          </a:ln>
          <a:effec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hf hdr="0"/>
  <p:txStyles>
    <p:titleStyle>
      <a:lvl1pPr algn="l" rtl="0" fontAlgn="base">
        <a:spcBef>
          <a:spcPct val="0"/>
        </a:spcBef>
        <a:spcAft>
          <a:spcPct val="0"/>
        </a:spcAft>
        <a:defRPr sz="2600">
          <a:solidFill>
            <a:srgbClr val="000078"/>
          </a:solidFill>
          <a:latin typeface="+mj-lt"/>
          <a:ea typeface="+mj-ea"/>
          <a:cs typeface="+mj-cs"/>
        </a:defRPr>
      </a:lvl1pPr>
      <a:lvl2pPr algn="l" rtl="0" fontAlgn="base">
        <a:spcBef>
          <a:spcPct val="0"/>
        </a:spcBef>
        <a:spcAft>
          <a:spcPct val="0"/>
        </a:spcAft>
        <a:defRPr sz="2600">
          <a:solidFill>
            <a:srgbClr val="000078"/>
          </a:solidFill>
          <a:latin typeface="Helvetica" pitchFamily="34" charset="0"/>
        </a:defRPr>
      </a:lvl2pPr>
      <a:lvl3pPr algn="l" rtl="0" fontAlgn="base">
        <a:spcBef>
          <a:spcPct val="0"/>
        </a:spcBef>
        <a:spcAft>
          <a:spcPct val="0"/>
        </a:spcAft>
        <a:defRPr sz="2600">
          <a:solidFill>
            <a:srgbClr val="000078"/>
          </a:solidFill>
          <a:latin typeface="Helvetica" pitchFamily="34" charset="0"/>
        </a:defRPr>
      </a:lvl3pPr>
      <a:lvl4pPr algn="l" rtl="0" fontAlgn="base">
        <a:spcBef>
          <a:spcPct val="0"/>
        </a:spcBef>
        <a:spcAft>
          <a:spcPct val="0"/>
        </a:spcAft>
        <a:defRPr sz="2600">
          <a:solidFill>
            <a:srgbClr val="000078"/>
          </a:solidFill>
          <a:latin typeface="Helvetica" pitchFamily="34" charset="0"/>
        </a:defRPr>
      </a:lvl4pPr>
      <a:lvl5pPr algn="l" rtl="0" fontAlgn="base">
        <a:spcBef>
          <a:spcPct val="0"/>
        </a:spcBef>
        <a:spcAft>
          <a:spcPct val="0"/>
        </a:spcAft>
        <a:defRPr sz="2600">
          <a:solidFill>
            <a:srgbClr val="000078"/>
          </a:solidFill>
          <a:latin typeface="Helvetica" pitchFamily="34" charset="0"/>
        </a:defRPr>
      </a:lvl5pPr>
      <a:lvl6pPr marL="457200" algn="l" rtl="0" fontAlgn="base">
        <a:spcBef>
          <a:spcPct val="0"/>
        </a:spcBef>
        <a:spcAft>
          <a:spcPct val="0"/>
        </a:spcAft>
        <a:defRPr sz="2600">
          <a:solidFill>
            <a:srgbClr val="000078"/>
          </a:solidFill>
          <a:latin typeface="Helvetica" pitchFamily="34" charset="0"/>
        </a:defRPr>
      </a:lvl6pPr>
      <a:lvl7pPr marL="914400" algn="l" rtl="0" fontAlgn="base">
        <a:spcBef>
          <a:spcPct val="0"/>
        </a:spcBef>
        <a:spcAft>
          <a:spcPct val="0"/>
        </a:spcAft>
        <a:defRPr sz="2600">
          <a:solidFill>
            <a:srgbClr val="000078"/>
          </a:solidFill>
          <a:latin typeface="Helvetica" pitchFamily="34" charset="0"/>
        </a:defRPr>
      </a:lvl7pPr>
      <a:lvl8pPr marL="1371600" algn="l" rtl="0" fontAlgn="base">
        <a:spcBef>
          <a:spcPct val="0"/>
        </a:spcBef>
        <a:spcAft>
          <a:spcPct val="0"/>
        </a:spcAft>
        <a:defRPr sz="2600">
          <a:solidFill>
            <a:srgbClr val="000078"/>
          </a:solidFill>
          <a:latin typeface="Helvetica" pitchFamily="34" charset="0"/>
        </a:defRPr>
      </a:lvl8pPr>
      <a:lvl9pPr marL="1828800" algn="l" rtl="0" fontAlgn="base">
        <a:spcBef>
          <a:spcPct val="0"/>
        </a:spcBef>
        <a:spcAft>
          <a:spcPct val="0"/>
        </a:spcAft>
        <a:defRPr sz="2600">
          <a:solidFill>
            <a:srgbClr val="000078"/>
          </a:solidFill>
          <a:latin typeface="Helvetica" pitchFamily="34" charset="0"/>
        </a:defRPr>
      </a:lvl9pPr>
    </p:titleStyle>
    <p:bodyStyle>
      <a:lvl1pPr marL="342900" indent="-342900" algn="l" rtl="0" fontAlgn="base">
        <a:spcBef>
          <a:spcPct val="20000"/>
        </a:spcBef>
        <a:spcAft>
          <a:spcPct val="0"/>
        </a:spcAft>
        <a:buClr>
          <a:srgbClr val="000078"/>
        </a:buClr>
        <a:buSzPct val="65000"/>
        <a:buFont typeface="Wingdings" pitchFamily="2" charset="2"/>
        <a:buChar char="n"/>
        <a:defRPr sz="2400">
          <a:solidFill>
            <a:schemeClr val="tx1"/>
          </a:solidFill>
          <a:latin typeface="+mn-lt"/>
          <a:ea typeface="+mn-ea"/>
          <a:cs typeface="+mn-cs"/>
        </a:defRPr>
      </a:lvl1pPr>
      <a:lvl2pPr marL="669925" indent="-325438" algn="l" rtl="0" fontAlgn="base">
        <a:spcBef>
          <a:spcPct val="20000"/>
        </a:spcBef>
        <a:spcAft>
          <a:spcPct val="0"/>
        </a:spcAft>
        <a:buClr>
          <a:srgbClr val="000078"/>
        </a:buClr>
        <a:buSzPct val="60000"/>
        <a:buFont typeface="Wingdings" pitchFamily="2" charset="2"/>
        <a:buChar char="q"/>
        <a:defRPr sz="2200">
          <a:solidFill>
            <a:schemeClr val="tx1"/>
          </a:solidFill>
          <a:latin typeface="+mn-lt"/>
        </a:defRPr>
      </a:lvl2pPr>
      <a:lvl3pPr marL="1022350" indent="-350838" algn="l" rtl="0" fontAlgn="base">
        <a:spcBef>
          <a:spcPct val="20000"/>
        </a:spcBef>
        <a:spcAft>
          <a:spcPct val="0"/>
        </a:spcAft>
        <a:buClr>
          <a:srgbClr val="000078"/>
        </a:buClr>
        <a:buSzPct val="65000"/>
        <a:buFont typeface="Wingdings" pitchFamily="2" charset="2"/>
        <a:buChar char="n"/>
        <a:defRPr sz="2000">
          <a:solidFill>
            <a:schemeClr val="tx1"/>
          </a:solidFill>
          <a:latin typeface="+mn-lt"/>
        </a:defRPr>
      </a:lvl3pPr>
      <a:lvl4pPr marL="1339850" indent="-315913" algn="l" rtl="0" fontAlgn="base">
        <a:spcBef>
          <a:spcPct val="20000"/>
        </a:spcBef>
        <a:spcAft>
          <a:spcPct val="0"/>
        </a:spcAft>
        <a:buClr>
          <a:srgbClr val="000078"/>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rgbClr val="000078"/>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rgbClr val="000078"/>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rgbClr val="000078"/>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rgbClr val="000078"/>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rgbClr val="000078"/>
        </a:buClr>
        <a:buSzPct val="75000"/>
        <a:buFont typeface="Wingdings" pitchFamily="2" charset="2"/>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de-DE"/>
              <a:t>JEG Project: </a:t>
            </a:r>
            <a:br>
              <a:rPr lang="de-DE"/>
            </a:br>
            <a:r>
              <a:rPr lang="de-DE"/>
              <a:t>Overview of Ad-Hoc Group</a:t>
            </a:r>
          </a:p>
        </p:txBody>
      </p:sp>
      <p:sp>
        <p:nvSpPr>
          <p:cNvPr id="2051" name="Rectangle 3"/>
          <p:cNvSpPr>
            <a:spLocks noGrp="1" noChangeArrowheads="1"/>
          </p:cNvSpPr>
          <p:nvPr>
            <p:ph type="subTitle" idx="1"/>
          </p:nvPr>
        </p:nvSpPr>
        <p:spPr>
          <a:xfrm>
            <a:off x="1907704" y="3933056"/>
            <a:ext cx="6553200" cy="1752600"/>
          </a:xfrm>
        </p:spPr>
        <p:txBody>
          <a:bodyPr/>
          <a:lstStyle/>
          <a:p>
            <a:r>
              <a:rPr lang="de-DE" sz="2000" dirty="0"/>
              <a:t>Marcus Barkowsky, Nicolas Staelens, </a:t>
            </a:r>
            <a:br>
              <a:rPr lang="de-DE" sz="2000" dirty="0"/>
            </a:br>
            <a:r>
              <a:rPr lang="de-DE" sz="2000" dirty="0"/>
              <a:t>Glenn Van </a:t>
            </a:r>
            <a:r>
              <a:rPr lang="de-DE" sz="2000" dirty="0" err="1"/>
              <a:t>Wallendael</a:t>
            </a:r>
            <a:r>
              <a:rPr lang="de-DE" sz="2000" dirty="0"/>
              <a:t>, Lucjan Janowski, </a:t>
            </a:r>
            <a:br>
              <a:rPr lang="de-DE" sz="2000" dirty="0"/>
            </a:br>
            <a:r>
              <a:rPr lang="de-DE" sz="2000" dirty="0"/>
              <a:t>Ulrich Engelke, Marie-Neige Garcia, </a:t>
            </a:r>
            <a:br>
              <a:rPr lang="de-DE" sz="2000" dirty="0"/>
            </a:br>
            <a:r>
              <a:rPr lang="de-DE" sz="2000" dirty="0"/>
              <a:t>Savvas </a:t>
            </a:r>
            <a:r>
              <a:rPr lang="de-DE" sz="2000" dirty="0" err="1"/>
              <a:t>Argyropoulos</a:t>
            </a:r>
            <a:r>
              <a:rPr lang="de-DE" sz="2000" dirty="0"/>
              <a:t>, </a:t>
            </a:r>
            <a:r>
              <a:rPr lang="de-DE" sz="2000" dirty="0" smtClean="0"/>
              <a:t>Inigo </a:t>
            </a:r>
            <a:r>
              <a:rPr lang="de-DE" sz="2000" dirty="0"/>
              <a:t>Sedano, Shelley Buchinger, Werner </a:t>
            </a:r>
            <a:r>
              <a:rPr lang="de-DE" sz="2000" dirty="0" err="1" smtClean="0"/>
              <a:t>Robitza</a:t>
            </a:r>
            <a:endParaRPr lang="de-DE" sz="2000" dirty="0"/>
          </a:p>
          <a:p>
            <a:r>
              <a:rPr lang="de-DE" sz="2000" dirty="0" smtClean="0"/>
              <a:t>Co-</a:t>
            </a:r>
            <a:r>
              <a:rPr lang="de-DE" sz="2000" dirty="0" err="1" smtClean="0"/>
              <a:t>chairs</a:t>
            </a:r>
            <a:r>
              <a:rPr lang="de-DE" sz="2000" dirty="0" smtClean="0"/>
              <a:t>: Alex </a:t>
            </a:r>
            <a:r>
              <a:rPr lang="de-DE" sz="2000" dirty="0" err="1" smtClean="0"/>
              <a:t>Bourret</a:t>
            </a:r>
            <a:r>
              <a:rPr lang="de-DE" sz="2000" dirty="0" smtClean="0"/>
              <a:t>, Kjell Brunnström, Patrick </a:t>
            </a:r>
            <a:r>
              <a:rPr lang="de-DE" sz="2000" dirty="0" err="1" smtClean="0"/>
              <a:t>LeCallet</a:t>
            </a:r>
            <a:endParaRPr lang="de-DE" sz="20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r>
              <a:rPr lang="de-DE"/>
              <a:t>June 2010</a:t>
            </a:r>
            <a:endParaRPr lang="de-DE" altLang="en-US"/>
          </a:p>
        </p:txBody>
      </p:sp>
      <p:sp>
        <p:nvSpPr>
          <p:cNvPr id="5" name="Platshållare för sidfot 4"/>
          <p:cNvSpPr>
            <a:spLocks noGrp="1"/>
          </p:cNvSpPr>
          <p:nvPr>
            <p:ph type="ftr" sz="quarter" idx="11"/>
          </p:nvPr>
        </p:nvSpPr>
        <p:spPr/>
        <p:txBody>
          <a:bodyPr/>
          <a:lstStyle/>
          <a:p>
            <a:r>
              <a:rPr lang="de-DE" altLang="en-US"/>
              <a:t>Marcus Barkowsky: JEG Overview</a:t>
            </a:r>
          </a:p>
        </p:txBody>
      </p:sp>
      <p:sp>
        <p:nvSpPr>
          <p:cNvPr id="6" name="Platshållare för bildnummer 5"/>
          <p:cNvSpPr>
            <a:spLocks noGrp="1"/>
          </p:cNvSpPr>
          <p:nvPr>
            <p:ph type="sldNum" sz="quarter" idx="12"/>
          </p:nvPr>
        </p:nvSpPr>
        <p:spPr/>
        <p:txBody>
          <a:bodyPr/>
          <a:lstStyle/>
          <a:p>
            <a:r>
              <a:rPr lang="de-DE" altLang="en-US"/>
              <a:t>- </a:t>
            </a:r>
            <a:fld id="{8B568604-42F7-483E-B20E-42E1A92BA5F0}" type="slidenum">
              <a:rPr lang="de-DE" altLang="en-US"/>
              <a:pPr/>
              <a:t>10</a:t>
            </a:fld>
            <a:r>
              <a:rPr lang="de-DE" altLang="en-US"/>
              <a:t> -</a:t>
            </a:r>
          </a:p>
        </p:txBody>
      </p:sp>
      <p:sp>
        <p:nvSpPr>
          <p:cNvPr id="145410" name="Rectangle 2"/>
          <p:cNvSpPr>
            <a:spLocks noGrp="1" noChangeArrowheads="1"/>
          </p:cNvSpPr>
          <p:nvPr>
            <p:ph type="title"/>
          </p:nvPr>
        </p:nvSpPr>
        <p:spPr/>
        <p:txBody>
          <a:bodyPr/>
          <a:lstStyle/>
          <a:p>
            <a:r>
              <a:rPr lang="de-DE"/>
              <a:t>HRC generation</a:t>
            </a:r>
          </a:p>
        </p:txBody>
      </p:sp>
      <p:sp>
        <p:nvSpPr>
          <p:cNvPr id="145411" name="Rectangle 3"/>
          <p:cNvSpPr>
            <a:spLocks noGrp="1" noChangeArrowheads="1"/>
          </p:cNvSpPr>
          <p:nvPr>
            <p:ph type="body" idx="1"/>
          </p:nvPr>
        </p:nvSpPr>
        <p:spPr/>
        <p:txBody>
          <a:bodyPr/>
          <a:lstStyle/>
          <a:p>
            <a:r>
              <a:rPr lang="de-DE"/>
              <a:t>Overview:</a:t>
            </a:r>
          </a:p>
          <a:p>
            <a:pPr lvl="1"/>
            <a:r>
              <a:rPr lang="de-DE"/>
              <a:t>Graphical program to generate a set of shell scripts from templates</a:t>
            </a:r>
          </a:p>
          <a:p>
            <a:pPr lvl="1"/>
            <a:r>
              <a:rPr lang="de-DE"/>
              <a:t>Execution of shell scripts, preferably on a distributed system (gridengine)</a:t>
            </a:r>
          </a:p>
          <a:p>
            <a:pPr>
              <a:buFont typeface="Wingdings" pitchFamily="2" charset="2"/>
              <a:buNone/>
            </a:pPr>
            <a:endParaRPr lang="de-D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r>
              <a:rPr lang="de-DE"/>
              <a:t>June 2010</a:t>
            </a:r>
            <a:endParaRPr lang="de-DE" altLang="en-US"/>
          </a:p>
        </p:txBody>
      </p:sp>
      <p:sp>
        <p:nvSpPr>
          <p:cNvPr id="5" name="Platshållare för sidfot 4"/>
          <p:cNvSpPr>
            <a:spLocks noGrp="1"/>
          </p:cNvSpPr>
          <p:nvPr>
            <p:ph type="ftr" sz="quarter" idx="11"/>
          </p:nvPr>
        </p:nvSpPr>
        <p:spPr/>
        <p:txBody>
          <a:bodyPr/>
          <a:lstStyle/>
          <a:p>
            <a:r>
              <a:rPr lang="de-DE" altLang="en-US"/>
              <a:t>Marcus Barkowsky: JEG Overview</a:t>
            </a:r>
          </a:p>
        </p:txBody>
      </p:sp>
      <p:sp>
        <p:nvSpPr>
          <p:cNvPr id="6" name="Platshållare för bildnummer 5"/>
          <p:cNvSpPr>
            <a:spLocks noGrp="1"/>
          </p:cNvSpPr>
          <p:nvPr>
            <p:ph type="sldNum" sz="quarter" idx="12"/>
          </p:nvPr>
        </p:nvSpPr>
        <p:spPr/>
        <p:txBody>
          <a:bodyPr/>
          <a:lstStyle/>
          <a:p>
            <a:r>
              <a:rPr lang="de-DE" altLang="en-US"/>
              <a:t>- </a:t>
            </a:r>
            <a:fld id="{91E2241E-0613-4AC5-884A-94EC60B81ABC}" type="slidenum">
              <a:rPr lang="de-DE" altLang="en-US"/>
              <a:pPr/>
              <a:t>11</a:t>
            </a:fld>
            <a:r>
              <a:rPr lang="de-DE" altLang="en-US"/>
              <a:t> -</a:t>
            </a:r>
          </a:p>
        </p:txBody>
      </p:sp>
      <p:sp>
        <p:nvSpPr>
          <p:cNvPr id="146434" name="Rectangle 2"/>
          <p:cNvSpPr>
            <a:spLocks noGrp="1" noChangeArrowheads="1"/>
          </p:cNvSpPr>
          <p:nvPr>
            <p:ph type="title"/>
          </p:nvPr>
        </p:nvSpPr>
        <p:spPr/>
        <p:txBody>
          <a:bodyPr/>
          <a:lstStyle/>
          <a:p>
            <a:r>
              <a:rPr lang="de-DE"/>
              <a:t>HRC generation – example for encoding</a:t>
            </a:r>
          </a:p>
        </p:txBody>
      </p:sp>
      <p:sp>
        <p:nvSpPr>
          <p:cNvPr id="146435" name="Rectangle 3"/>
          <p:cNvSpPr>
            <a:spLocks noGrp="1" noChangeArrowheads="1"/>
          </p:cNvSpPr>
          <p:nvPr>
            <p:ph type="body" idx="1"/>
          </p:nvPr>
        </p:nvSpPr>
        <p:spPr/>
        <p:txBody>
          <a:bodyPr/>
          <a:lstStyle/>
          <a:p>
            <a:pPr>
              <a:lnSpc>
                <a:spcPct val="90000"/>
              </a:lnSpc>
            </a:pPr>
            <a:r>
              <a:rPr lang="de-DE"/>
              <a:t>Subdirectory encode_jvt</a:t>
            </a:r>
          </a:p>
          <a:p>
            <a:pPr lvl="1">
              <a:lnSpc>
                <a:spcPct val="90000"/>
              </a:lnSpc>
            </a:pPr>
            <a:r>
              <a:rPr lang="de-DE"/>
              <a:t>execute_it.sh</a:t>
            </a:r>
          </a:p>
          <a:p>
            <a:pPr lvl="2">
              <a:lnSpc>
                <a:spcPct val="90000"/>
              </a:lnSpc>
            </a:pPr>
            <a:r>
              <a:rPr lang="de-DE"/>
              <a:t>The main shell script to execute</a:t>
            </a:r>
          </a:p>
          <a:p>
            <a:pPr lvl="1">
              <a:lnSpc>
                <a:spcPct val="90000"/>
              </a:lnSpc>
            </a:pPr>
            <a:r>
              <a:rPr lang="de-DE"/>
              <a:t>src_filelist.txt</a:t>
            </a:r>
          </a:p>
          <a:p>
            <a:pPr lvl="2">
              <a:lnSpc>
                <a:spcPct val="90000"/>
              </a:lnSpc>
            </a:pPr>
            <a:r>
              <a:rPr lang="de-DE"/>
              <a:t>Contains the list of SRC </a:t>
            </a:r>
          </a:p>
          <a:p>
            <a:pPr lvl="1">
              <a:lnSpc>
                <a:spcPct val="90000"/>
              </a:lnSpc>
            </a:pPr>
            <a:r>
              <a:rPr lang="de-DE"/>
              <a:t>0000_start.sh</a:t>
            </a:r>
          </a:p>
          <a:p>
            <a:pPr lvl="2">
              <a:lnSpc>
                <a:spcPct val="90000"/>
              </a:lnSpc>
            </a:pPr>
            <a:r>
              <a:rPr lang="de-DE"/>
              <a:t>Contains settings like paths etc.</a:t>
            </a:r>
          </a:p>
          <a:p>
            <a:pPr lvl="1">
              <a:lnSpc>
                <a:spcPct val="90000"/>
              </a:lnSpc>
            </a:pPr>
            <a:r>
              <a:rPr lang="de-DE"/>
              <a:t>0001_foreach_srclist.sh</a:t>
            </a:r>
          </a:p>
          <a:p>
            <a:pPr lvl="1">
              <a:lnSpc>
                <a:spcPct val="90000"/>
              </a:lnSpc>
            </a:pPr>
            <a:r>
              <a:rPr lang="de-DE"/>
              <a:t>0002_convert_avi_to_yuv.sh</a:t>
            </a:r>
          </a:p>
          <a:p>
            <a:pPr lvl="1">
              <a:lnSpc>
                <a:spcPct val="90000"/>
              </a:lnSpc>
            </a:pPr>
            <a:r>
              <a:rPr lang="de-DE"/>
              <a:t>0003_iterate_parameter.sh</a:t>
            </a:r>
          </a:p>
          <a:p>
            <a:pPr lvl="2">
              <a:lnSpc>
                <a:spcPct val="90000"/>
              </a:lnSpc>
            </a:pPr>
            <a:r>
              <a:rPr lang="de-DE"/>
              <a:t>Iterates through the QPs</a:t>
            </a:r>
          </a:p>
          <a:p>
            <a:pPr lvl="1">
              <a:lnSpc>
                <a:spcPct val="90000"/>
              </a:lnSpc>
            </a:pPr>
            <a:r>
              <a:rPr lang="de-DE"/>
              <a:t>0004_codec_h264.sh, 0004_template_encoder.cfg</a:t>
            </a:r>
          </a:p>
          <a:p>
            <a:pPr lvl="2">
              <a:lnSpc>
                <a:spcPct val="90000"/>
              </a:lnSpc>
            </a:pPr>
            <a:r>
              <a:rPr lang="de-DE"/>
              <a:t>Writes the encoder.cfg and executes the JM encoder</a:t>
            </a:r>
          </a:p>
          <a:p>
            <a:pPr>
              <a:lnSpc>
                <a:spcPct val="90000"/>
              </a:lnSpc>
              <a:buFont typeface="Wingdings" pitchFamily="2" charset="2"/>
              <a:buNone/>
            </a:pPr>
            <a:endParaRPr lang="de-D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r>
              <a:rPr lang="de-DE"/>
              <a:t>June 2010</a:t>
            </a:r>
            <a:endParaRPr lang="de-DE" altLang="en-US"/>
          </a:p>
        </p:txBody>
      </p:sp>
      <p:sp>
        <p:nvSpPr>
          <p:cNvPr id="5" name="Platshållare för sidfot 4"/>
          <p:cNvSpPr>
            <a:spLocks noGrp="1"/>
          </p:cNvSpPr>
          <p:nvPr>
            <p:ph type="ftr" sz="quarter" idx="11"/>
          </p:nvPr>
        </p:nvSpPr>
        <p:spPr/>
        <p:txBody>
          <a:bodyPr/>
          <a:lstStyle/>
          <a:p>
            <a:r>
              <a:rPr lang="de-DE" altLang="en-US"/>
              <a:t>Marcus Barkowsky: JEG Overview</a:t>
            </a:r>
          </a:p>
        </p:txBody>
      </p:sp>
      <p:sp>
        <p:nvSpPr>
          <p:cNvPr id="6" name="Platshållare för bildnummer 5"/>
          <p:cNvSpPr>
            <a:spLocks noGrp="1"/>
          </p:cNvSpPr>
          <p:nvPr>
            <p:ph type="sldNum" sz="quarter" idx="12"/>
          </p:nvPr>
        </p:nvSpPr>
        <p:spPr/>
        <p:txBody>
          <a:bodyPr/>
          <a:lstStyle/>
          <a:p>
            <a:r>
              <a:rPr lang="de-DE" altLang="en-US"/>
              <a:t>- </a:t>
            </a:r>
            <a:fld id="{8F7F3A79-0DCD-4A8D-915E-DB529853B9DC}" type="slidenum">
              <a:rPr lang="de-DE" altLang="en-US"/>
              <a:pPr/>
              <a:t>12</a:t>
            </a:fld>
            <a:r>
              <a:rPr lang="de-DE" altLang="en-US"/>
              <a:t> -</a:t>
            </a:r>
          </a:p>
        </p:txBody>
      </p:sp>
      <p:sp>
        <p:nvSpPr>
          <p:cNvPr id="148482" name="Rectangle 2"/>
          <p:cNvSpPr>
            <a:spLocks noGrp="1" noChangeArrowheads="1"/>
          </p:cNvSpPr>
          <p:nvPr>
            <p:ph type="title"/>
          </p:nvPr>
        </p:nvSpPr>
        <p:spPr/>
        <p:txBody>
          <a:bodyPr/>
          <a:lstStyle/>
          <a:p>
            <a:r>
              <a:rPr lang="de-DE"/>
              <a:t>HRC generation – example for encoding</a:t>
            </a:r>
          </a:p>
        </p:txBody>
      </p:sp>
      <p:sp>
        <p:nvSpPr>
          <p:cNvPr id="148483" name="Rectangle 3"/>
          <p:cNvSpPr>
            <a:spLocks noGrp="1" noChangeArrowheads="1"/>
          </p:cNvSpPr>
          <p:nvPr>
            <p:ph type="body" idx="1"/>
          </p:nvPr>
        </p:nvSpPr>
        <p:spPr/>
        <p:txBody>
          <a:bodyPr/>
          <a:lstStyle/>
          <a:p>
            <a:r>
              <a:rPr lang="de-DE"/>
              <a:t>src_filelist.txt</a:t>
            </a:r>
          </a:p>
          <a:p>
            <a:pPr lvl="1"/>
            <a:r>
              <a:rPr lang="de-DE" sz="1600"/>
              <a:t>lamp_blowup_flower_</a:t>
            </a:r>
            <a:r>
              <a:rPr lang="de-DE" sz="1600" b="1"/>
              <a:t>s1920x1080p25n250v0</a:t>
            </a:r>
            <a:r>
              <a:rPr lang="de-DE" sz="1600"/>
              <a:t>.avi</a:t>
            </a:r>
          </a:p>
          <a:p>
            <a:pPr lvl="1"/>
            <a:r>
              <a:rPr lang="de-DE" sz="1600"/>
              <a:t>lamp_blowup_flower_</a:t>
            </a:r>
            <a:r>
              <a:rPr lang="de-DE" sz="1600" b="1"/>
              <a:t>s1920x1080p25n250v1</a:t>
            </a:r>
            <a:r>
              <a:rPr lang="de-DE" sz="1600"/>
              <a:t>.avi</a:t>
            </a:r>
          </a:p>
          <a:p>
            <a:pPr lvl="1"/>
            <a:r>
              <a:rPr lang="de-DE" sz="1600"/>
              <a:t>rhinevalley576p720x576_fireworks_</a:t>
            </a:r>
            <a:r>
              <a:rPr lang="de-DE" sz="1600" b="1"/>
              <a:t>s1024x576p25n250v0</a:t>
            </a:r>
            <a:r>
              <a:rPr lang="de-DE" sz="1600"/>
              <a:t>.avi</a:t>
            </a:r>
          </a:p>
          <a:p>
            <a:pPr lvl="1"/>
            <a:r>
              <a:rPr lang="de-DE" sz="1600"/>
              <a:t>rhinevalley576p720x576_fireworks_</a:t>
            </a:r>
            <a:r>
              <a:rPr lang="de-DE" sz="1600" b="1"/>
              <a:t>s1024x576p25n250v1</a:t>
            </a:r>
            <a:r>
              <a:rPr lang="de-DE" sz="1600"/>
              <a:t>.avi</a:t>
            </a:r>
          </a:p>
          <a:p>
            <a:r>
              <a:rPr lang="de-DE"/>
              <a:t>0000_start.sh</a:t>
            </a:r>
          </a:p>
          <a:p>
            <a:pPr lvl="1"/>
            <a:r>
              <a:rPr lang="de-DE" sz="1600"/>
              <a:t>export EVAL_SRCSEQ_ABSDIRECTORY=</a:t>
            </a:r>
          </a:p>
          <a:p>
            <a:pPr lvl="1">
              <a:buFont typeface="Wingdings" pitchFamily="2" charset="2"/>
              <a:buNone/>
            </a:pPr>
            <a:r>
              <a:rPr lang="de-DE" sz="1600"/>
              <a:t>			/home/raid5//sequences_3d/Sequences_left_right_views</a:t>
            </a:r>
          </a:p>
          <a:p>
            <a:pPr lvl="1"/>
            <a:r>
              <a:rPr lang="de-DE" sz="1600"/>
              <a:t>export EVAL_EXECUTION_MODE="gridengine"</a:t>
            </a:r>
          </a:p>
          <a:p>
            <a:pPr lvl="1"/>
            <a:r>
              <a:rPr lang="de-DE" sz="1600"/>
              <a:t># export EVAL_EXECUTION_MODE="immediate"</a:t>
            </a:r>
          </a:p>
          <a:p>
            <a:pPr lvl="1"/>
            <a:r>
              <a:rPr lang="de-DE" sz="1600"/>
              <a:t>export PATH="`pwd`/../scripts:${PATH}„</a:t>
            </a:r>
          </a:p>
          <a:p>
            <a:pPr lvl="1"/>
            <a:r>
              <a:rPr lang="de-DE" sz="160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r>
              <a:rPr lang="de-DE"/>
              <a:t>June 2010</a:t>
            </a:r>
            <a:endParaRPr lang="de-DE" altLang="en-US"/>
          </a:p>
        </p:txBody>
      </p:sp>
      <p:sp>
        <p:nvSpPr>
          <p:cNvPr id="5" name="Platshållare för sidfot 4"/>
          <p:cNvSpPr>
            <a:spLocks noGrp="1"/>
          </p:cNvSpPr>
          <p:nvPr>
            <p:ph type="ftr" sz="quarter" idx="11"/>
          </p:nvPr>
        </p:nvSpPr>
        <p:spPr/>
        <p:txBody>
          <a:bodyPr/>
          <a:lstStyle/>
          <a:p>
            <a:r>
              <a:rPr lang="de-DE" altLang="en-US"/>
              <a:t>Marcus Barkowsky: JEG Overview</a:t>
            </a:r>
          </a:p>
        </p:txBody>
      </p:sp>
      <p:sp>
        <p:nvSpPr>
          <p:cNvPr id="6" name="Platshållare för bildnummer 5"/>
          <p:cNvSpPr>
            <a:spLocks noGrp="1"/>
          </p:cNvSpPr>
          <p:nvPr>
            <p:ph type="sldNum" sz="quarter" idx="12"/>
          </p:nvPr>
        </p:nvSpPr>
        <p:spPr/>
        <p:txBody>
          <a:bodyPr/>
          <a:lstStyle/>
          <a:p>
            <a:r>
              <a:rPr lang="de-DE" altLang="en-US"/>
              <a:t>- </a:t>
            </a:r>
            <a:fld id="{B09A09E5-8DBD-4F84-8194-1FC4BFBC1D78}" type="slidenum">
              <a:rPr lang="de-DE" altLang="en-US"/>
              <a:pPr/>
              <a:t>13</a:t>
            </a:fld>
            <a:r>
              <a:rPr lang="de-DE" altLang="en-US"/>
              <a:t> -</a:t>
            </a:r>
          </a:p>
        </p:txBody>
      </p:sp>
      <p:sp>
        <p:nvSpPr>
          <p:cNvPr id="150530" name="Rectangle 2"/>
          <p:cNvSpPr>
            <a:spLocks noGrp="1" noChangeArrowheads="1"/>
          </p:cNvSpPr>
          <p:nvPr>
            <p:ph type="title"/>
          </p:nvPr>
        </p:nvSpPr>
        <p:spPr/>
        <p:txBody>
          <a:bodyPr/>
          <a:lstStyle/>
          <a:p>
            <a:endParaRPr lang="sv-SE"/>
          </a:p>
        </p:txBody>
      </p:sp>
      <p:sp>
        <p:nvSpPr>
          <p:cNvPr id="150531" name="Rectangle 3"/>
          <p:cNvSpPr>
            <a:spLocks noGrp="1" noChangeArrowheads="1"/>
          </p:cNvSpPr>
          <p:nvPr>
            <p:ph type="body" idx="1"/>
          </p:nvPr>
        </p:nvSpPr>
        <p:spPr/>
        <p:txBody>
          <a:bodyPr/>
          <a:lstStyle/>
          <a:p>
            <a:pPr>
              <a:lnSpc>
                <a:spcPct val="80000"/>
              </a:lnSpc>
              <a:buFont typeface="Wingdings" pitchFamily="2" charset="2"/>
              <a:buNone/>
            </a:pPr>
            <a:r>
              <a:rPr lang="de-DE" sz="1200"/>
              <a:t>0000_start.sh</a:t>
            </a:r>
          </a:p>
          <a:p>
            <a:pPr>
              <a:lnSpc>
                <a:spcPct val="80000"/>
              </a:lnSpc>
              <a:buFont typeface="Wingdings" pitchFamily="2" charset="2"/>
              <a:buNone/>
            </a:pPr>
            <a:r>
              <a:rPr lang="de-DE" sz="1200"/>
              <a:t>0001_foreach_srclist.sh</a:t>
            </a:r>
          </a:p>
          <a:p>
            <a:pPr>
              <a:lnSpc>
                <a:spcPct val="80000"/>
              </a:lnSpc>
              <a:buFont typeface="Wingdings" pitchFamily="2" charset="2"/>
              <a:buNone/>
            </a:pPr>
            <a:r>
              <a:rPr lang="de-DE" sz="1200"/>
              <a:t>…</a:t>
            </a:r>
          </a:p>
          <a:p>
            <a:pPr>
              <a:lnSpc>
                <a:spcPct val="80000"/>
              </a:lnSpc>
              <a:buFont typeface="Wingdings" pitchFamily="2" charset="2"/>
              <a:buNone/>
            </a:pPr>
            <a:r>
              <a:rPr lang="de-DE" sz="1200">
                <a:sym typeface="Wingdings" pitchFamily="2" charset="2"/>
              </a:rPr>
              <a:t>	</a:t>
            </a:r>
            <a:r>
              <a:rPr lang="de-DE" sz="1200" b="1"/>
              <a:t>macroshow1080p_lamp_blowup_flower_s1920x1080p25n250v0</a:t>
            </a:r>
          </a:p>
          <a:p>
            <a:pPr>
              <a:lnSpc>
                <a:spcPct val="80000"/>
              </a:lnSpc>
              <a:buFont typeface="Wingdings" pitchFamily="2" charset="2"/>
              <a:buNone/>
            </a:pPr>
            <a:r>
              <a:rPr lang="de-DE" sz="1200">
                <a:sym typeface="Wingdings" pitchFamily="2" charset="2"/>
              </a:rPr>
              <a:t>	  </a:t>
            </a:r>
            <a:r>
              <a:rPr lang="de-DE" sz="1200"/>
              <a:t>0000_start.sh</a:t>
            </a:r>
          </a:p>
          <a:p>
            <a:pPr>
              <a:lnSpc>
                <a:spcPct val="80000"/>
              </a:lnSpc>
              <a:buFont typeface="Wingdings" pitchFamily="2" charset="2"/>
              <a:buNone/>
            </a:pPr>
            <a:r>
              <a:rPr lang="de-DE" sz="1200">
                <a:sym typeface="Wingdings" pitchFamily="2" charset="2"/>
              </a:rPr>
              <a:t></a:t>
            </a:r>
            <a:r>
              <a:rPr lang="de-DE" sz="1200"/>
              <a:t> 	  0002_convert_avi_to_yuv.sh</a:t>
            </a:r>
          </a:p>
          <a:p>
            <a:pPr>
              <a:lnSpc>
                <a:spcPct val="80000"/>
              </a:lnSpc>
              <a:buFont typeface="Wingdings" pitchFamily="2" charset="2"/>
              <a:buNone/>
            </a:pPr>
            <a:r>
              <a:rPr lang="de-DE" sz="1200">
                <a:sym typeface="Wingdings" pitchFamily="2" charset="2"/>
              </a:rPr>
              <a:t></a:t>
            </a:r>
            <a:r>
              <a:rPr lang="de-DE" sz="1200"/>
              <a:t>  	  dzignlight1080p1920x1080_car_engine_s1920x1080p24n240v0.yuv</a:t>
            </a:r>
          </a:p>
          <a:p>
            <a:pPr>
              <a:lnSpc>
                <a:spcPct val="80000"/>
              </a:lnSpc>
              <a:buFont typeface="Wingdings" pitchFamily="2" charset="2"/>
              <a:buNone/>
            </a:pPr>
            <a:r>
              <a:rPr lang="de-DE" sz="1200">
                <a:sym typeface="Wingdings" pitchFamily="2" charset="2"/>
              </a:rPr>
              <a:t></a:t>
            </a:r>
            <a:r>
              <a:rPr lang="de-DE" sz="1200"/>
              <a:t> 	  dzignlight1080p1920x1080_car_engine_s1920x1080p24n240v0_s_execute_it.sh</a:t>
            </a:r>
          </a:p>
          <a:p>
            <a:pPr>
              <a:lnSpc>
                <a:spcPct val="80000"/>
              </a:lnSpc>
              <a:buFont typeface="Wingdings" pitchFamily="2" charset="2"/>
              <a:buNone/>
            </a:pPr>
            <a:r>
              <a:rPr lang="de-DE" sz="1200">
                <a:sym typeface="Wingdings" pitchFamily="2" charset="2"/>
              </a:rPr>
              <a:t></a:t>
            </a:r>
            <a:r>
              <a:rPr lang="de-DE" sz="1200"/>
              <a:t> 	  dzignlight1080p1920x1080_car_engine_s1920x1080p24n240v0_s_execute_it.sh.e1091</a:t>
            </a:r>
          </a:p>
          <a:p>
            <a:pPr>
              <a:lnSpc>
                <a:spcPct val="80000"/>
              </a:lnSpc>
              <a:buFont typeface="Wingdings" pitchFamily="2" charset="2"/>
              <a:buNone/>
            </a:pPr>
            <a:r>
              <a:rPr lang="de-DE" sz="1200"/>
              <a:t>…</a:t>
            </a:r>
          </a:p>
          <a:p>
            <a:pPr>
              <a:lnSpc>
                <a:spcPct val="80000"/>
              </a:lnSpc>
              <a:buFont typeface="Wingdings" pitchFamily="2" charset="2"/>
              <a:buNone/>
            </a:pPr>
            <a:r>
              <a:rPr lang="de-DE" sz="1200">
                <a:sym typeface="Wingdings" pitchFamily="2" charset="2"/>
              </a:rPr>
              <a:t></a:t>
            </a:r>
            <a:r>
              <a:rPr lang="de-DE" sz="1200"/>
              <a:t> 	</a:t>
            </a:r>
            <a:r>
              <a:rPr lang="de-DE" sz="1200">
                <a:sym typeface="Wingdings" pitchFamily="2" charset="2"/>
              </a:rPr>
              <a:t></a:t>
            </a:r>
            <a:r>
              <a:rPr lang="de-DE" sz="1200"/>
              <a:t> 	</a:t>
            </a:r>
            <a:r>
              <a:rPr lang="de-DE" sz="1200" b="1"/>
              <a:t>qp26</a:t>
            </a:r>
          </a:p>
          <a:p>
            <a:pPr>
              <a:lnSpc>
                <a:spcPct val="80000"/>
              </a:lnSpc>
              <a:buFont typeface="Wingdings" pitchFamily="2" charset="2"/>
              <a:buNone/>
            </a:pPr>
            <a:r>
              <a:rPr lang="de-DE" sz="1200">
                <a:sym typeface="Wingdings" pitchFamily="2" charset="2"/>
              </a:rPr>
              <a:t></a:t>
            </a:r>
            <a:r>
              <a:rPr lang="de-DE" sz="1200"/>
              <a:t> 	</a:t>
            </a:r>
            <a:r>
              <a:rPr lang="de-DE" sz="1200">
                <a:sym typeface="Wingdings" pitchFamily="2" charset="2"/>
              </a:rPr>
              <a:t></a:t>
            </a:r>
            <a:r>
              <a:rPr lang="de-DE" sz="1200"/>
              <a:t> 	  0000_start.sh</a:t>
            </a:r>
          </a:p>
          <a:p>
            <a:pPr>
              <a:lnSpc>
                <a:spcPct val="80000"/>
              </a:lnSpc>
              <a:buFont typeface="Wingdings" pitchFamily="2" charset="2"/>
              <a:buNone/>
            </a:pPr>
            <a:r>
              <a:rPr lang="de-DE" sz="1200">
                <a:sym typeface="Wingdings" pitchFamily="2" charset="2"/>
              </a:rPr>
              <a:t></a:t>
            </a:r>
            <a:r>
              <a:rPr lang="de-DE" sz="1200"/>
              <a:t> 	</a:t>
            </a:r>
            <a:r>
              <a:rPr lang="de-DE" sz="1200">
                <a:sym typeface="Wingdings" pitchFamily="2" charset="2"/>
              </a:rPr>
              <a:t></a:t>
            </a:r>
            <a:r>
              <a:rPr lang="de-DE" sz="1200"/>
              <a:t> 	  0004_cache.md5</a:t>
            </a:r>
          </a:p>
          <a:p>
            <a:pPr>
              <a:lnSpc>
                <a:spcPct val="80000"/>
              </a:lnSpc>
              <a:buFont typeface="Wingdings" pitchFamily="2" charset="2"/>
              <a:buNone/>
            </a:pPr>
            <a:r>
              <a:rPr lang="de-DE" sz="1200">
                <a:sym typeface="Wingdings" pitchFamily="2" charset="2"/>
              </a:rPr>
              <a:t></a:t>
            </a:r>
            <a:r>
              <a:rPr lang="de-DE" sz="1200"/>
              <a:t> 	</a:t>
            </a:r>
            <a:r>
              <a:rPr lang="de-DE" sz="1200">
                <a:sym typeface="Wingdings" pitchFamily="2" charset="2"/>
              </a:rPr>
              <a:t></a:t>
            </a:r>
            <a:r>
              <a:rPr lang="de-DE" sz="1200"/>
              <a:t> 	  </a:t>
            </a:r>
            <a:r>
              <a:rPr lang="de-DE" sz="1200" b="1"/>
              <a:t>dzignlight1080p1920x1080_car_engine_s1920x1080p24n240v0_ip32_qi26_qp26_qb26.264</a:t>
            </a:r>
          </a:p>
          <a:p>
            <a:pPr>
              <a:lnSpc>
                <a:spcPct val="80000"/>
              </a:lnSpc>
              <a:buFont typeface="Wingdings" pitchFamily="2" charset="2"/>
              <a:buNone/>
            </a:pPr>
            <a:r>
              <a:rPr lang="de-DE" sz="1200">
                <a:sym typeface="Wingdings" pitchFamily="2" charset="2"/>
              </a:rPr>
              <a:t></a:t>
            </a:r>
            <a:r>
              <a:rPr lang="de-DE" sz="1200"/>
              <a:t> 	</a:t>
            </a:r>
            <a:r>
              <a:rPr lang="de-DE" sz="1200">
                <a:sym typeface="Wingdings" pitchFamily="2" charset="2"/>
              </a:rPr>
              <a:t></a:t>
            </a:r>
            <a:r>
              <a:rPr lang="de-DE" sz="1200"/>
              <a:t> 	  dzignlight1080p1920x1080_car_engine_s1920x1080p24n240v0_ip32_qi26_qp26_qb26.yuv</a:t>
            </a:r>
          </a:p>
          <a:p>
            <a:pPr>
              <a:lnSpc>
                <a:spcPct val="80000"/>
              </a:lnSpc>
              <a:buFont typeface="Wingdings" pitchFamily="2" charset="2"/>
              <a:buNone/>
            </a:pPr>
            <a:r>
              <a:rPr lang="de-DE" sz="1200">
                <a:sym typeface="Wingdings" pitchFamily="2" charset="2"/>
              </a:rPr>
              <a:t></a:t>
            </a:r>
            <a:r>
              <a:rPr lang="de-DE" sz="1200"/>
              <a:t> 	</a:t>
            </a:r>
            <a:r>
              <a:rPr lang="de-DE" sz="1200">
                <a:sym typeface="Wingdings" pitchFamily="2" charset="2"/>
              </a:rPr>
              <a:t></a:t>
            </a:r>
            <a:r>
              <a:rPr lang="de-DE" sz="1200"/>
              <a:t> 	  qp26_dzignlight1080p1920x1080_car_engine_s1920x1080p24n240v0_s_execute_it.sh</a:t>
            </a:r>
          </a:p>
          <a:p>
            <a:pPr>
              <a:lnSpc>
                <a:spcPct val="80000"/>
              </a:lnSpc>
              <a:buFont typeface="Wingdings" pitchFamily="2" charset="2"/>
              <a:buNone/>
            </a:pPr>
            <a:r>
              <a:rPr lang="de-DE" sz="1200">
                <a:sym typeface="Wingdings" pitchFamily="2" charset="2"/>
              </a:rPr>
              <a:t></a:t>
            </a:r>
            <a:r>
              <a:rPr lang="de-DE" sz="1200"/>
              <a:t> 	</a:t>
            </a:r>
            <a:r>
              <a:rPr lang="de-DE" sz="1200">
                <a:sym typeface="Wingdings" pitchFamily="2" charset="2"/>
              </a:rPr>
              <a:t></a:t>
            </a:r>
            <a:r>
              <a:rPr lang="de-DE" sz="1200"/>
              <a:t> 	  qp26_dzignlight1080p1920x1080_car_engine_s1920x1080p24n240v0_s_execute_it.sh.e1162</a:t>
            </a:r>
          </a:p>
          <a:p>
            <a:pPr>
              <a:lnSpc>
                <a:spcPct val="80000"/>
              </a:lnSpc>
              <a:buFont typeface="Wingdings" pitchFamily="2" charset="2"/>
              <a:buNone/>
            </a:pPr>
            <a:r>
              <a:rPr lang="de-DE" sz="1200"/>
              <a:t>…</a:t>
            </a:r>
          </a:p>
          <a:p>
            <a:pPr>
              <a:lnSpc>
                <a:spcPct val="80000"/>
              </a:lnSpc>
              <a:buFont typeface="Wingdings" pitchFamily="2" charset="2"/>
              <a:buNone/>
            </a:pPr>
            <a:r>
              <a:rPr lang="de-DE" sz="1200">
                <a:sym typeface="Wingdings" pitchFamily="2" charset="2"/>
              </a:rPr>
              <a:t></a:t>
            </a:r>
            <a:r>
              <a:rPr lang="de-DE" sz="1200"/>
              <a:t> 	</a:t>
            </a:r>
            <a:r>
              <a:rPr lang="de-DE" sz="1200">
                <a:sym typeface="Wingdings" pitchFamily="2" charset="2"/>
              </a:rPr>
              <a:t></a:t>
            </a:r>
            <a:r>
              <a:rPr lang="de-DE" sz="1200"/>
              <a:t> 	qp30</a:t>
            </a:r>
          </a:p>
          <a:p>
            <a:pPr>
              <a:lnSpc>
                <a:spcPct val="80000"/>
              </a:lnSpc>
              <a:buFont typeface="Wingdings" pitchFamily="2" charset="2"/>
              <a:buNone/>
            </a:pPr>
            <a:r>
              <a:rPr lang="de-DE" sz="1200">
                <a:sym typeface="Wingdings" pitchFamily="2" charset="2"/>
              </a:rPr>
              <a:t></a:t>
            </a:r>
            <a:r>
              <a:rPr lang="de-DE" sz="1200"/>
              <a:t> 	</a:t>
            </a:r>
            <a:r>
              <a:rPr lang="de-DE" sz="1200">
                <a:sym typeface="Wingdings" pitchFamily="2" charset="2"/>
              </a:rPr>
              <a:t></a:t>
            </a:r>
            <a:r>
              <a:rPr lang="de-DE" sz="1200"/>
              <a:t> 	qp32</a:t>
            </a:r>
          </a:p>
          <a:p>
            <a:pPr>
              <a:lnSpc>
                <a:spcPct val="80000"/>
              </a:lnSpc>
              <a:buFont typeface="Wingdings" pitchFamily="2" charset="2"/>
              <a:buNone/>
            </a:pPr>
            <a:r>
              <a:rPr lang="de-DE" sz="1200"/>
              <a:t>…</a:t>
            </a:r>
          </a:p>
          <a:p>
            <a:pPr>
              <a:lnSpc>
                <a:spcPct val="80000"/>
              </a:lnSpc>
              <a:buFont typeface="Wingdings" pitchFamily="2" charset="2"/>
              <a:buNone/>
            </a:pPr>
            <a:r>
              <a:rPr lang="de-DE" sz="1200"/>
              <a:t>macroshow1080p_lamp_blowup_flower_s1920x1080p25n250v1</a:t>
            </a:r>
          </a:p>
          <a:p>
            <a:pPr>
              <a:lnSpc>
                <a:spcPct val="80000"/>
              </a:lnSpc>
              <a:buFont typeface="Wingdings" pitchFamily="2" charset="2"/>
              <a:buNone/>
            </a:pPr>
            <a:r>
              <a:rPr lang="de-DE" sz="1200"/>
              <a:t>macroshow1080p_balloon_dart_drop_s1920x1080p25n250v0</a:t>
            </a:r>
          </a:p>
          <a:p>
            <a:pPr>
              <a:lnSpc>
                <a:spcPct val="80000"/>
              </a:lnSpc>
              <a:buFont typeface="Wingdings" pitchFamily="2" charset="2"/>
              <a:buNone/>
            </a:pPr>
            <a:r>
              <a:rPr lang="de-DE" sz="1200"/>
              <a:t>macroshow1080p_balloon_dart_drop_s1920x1080p25n250v1</a:t>
            </a:r>
          </a:p>
          <a:p>
            <a:pPr>
              <a:lnSpc>
                <a:spcPct val="80000"/>
              </a:lnSpc>
              <a:buFont typeface="Wingdings" pitchFamily="2" charset="2"/>
              <a:buNone/>
            </a:pPr>
            <a:r>
              <a:rPr lang="de-DE" sz="120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r>
              <a:rPr lang="de-DE"/>
              <a:t>June 2010</a:t>
            </a:r>
            <a:endParaRPr lang="de-DE" altLang="en-US"/>
          </a:p>
        </p:txBody>
      </p:sp>
      <p:sp>
        <p:nvSpPr>
          <p:cNvPr id="5" name="Platshållare för sidfot 4"/>
          <p:cNvSpPr>
            <a:spLocks noGrp="1"/>
          </p:cNvSpPr>
          <p:nvPr>
            <p:ph type="ftr" sz="quarter" idx="11"/>
          </p:nvPr>
        </p:nvSpPr>
        <p:spPr/>
        <p:txBody>
          <a:bodyPr/>
          <a:lstStyle/>
          <a:p>
            <a:r>
              <a:rPr lang="de-DE" altLang="en-US"/>
              <a:t>Marcus Barkowsky: JEG Overview</a:t>
            </a:r>
          </a:p>
        </p:txBody>
      </p:sp>
      <p:sp>
        <p:nvSpPr>
          <p:cNvPr id="6" name="Platshållare för bildnummer 5"/>
          <p:cNvSpPr>
            <a:spLocks noGrp="1"/>
          </p:cNvSpPr>
          <p:nvPr>
            <p:ph type="sldNum" sz="quarter" idx="12"/>
          </p:nvPr>
        </p:nvSpPr>
        <p:spPr/>
        <p:txBody>
          <a:bodyPr/>
          <a:lstStyle/>
          <a:p>
            <a:r>
              <a:rPr lang="de-DE" altLang="en-US"/>
              <a:t>- </a:t>
            </a:r>
            <a:fld id="{72555FE3-11EB-4C88-8574-92859498EB68}" type="slidenum">
              <a:rPr lang="de-DE" altLang="en-US"/>
              <a:pPr/>
              <a:t>14</a:t>
            </a:fld>
            <a:r>
              <a:rPr lang="de-DE" altLang="en-US"/>
              <a:t> -</a:t>
            </a:r>
          </a:p>
        </p:txBody>
      </p:sp>
      <p:sp>
        <p:nvSpPr>
          <p:cNvPr id="147458" name="Rectangle 2"/>
          <p:cNvSpPr>
            <a:spLocks noGrp="1" noChangeArrowheads="1"/>
          </p:cNvSpPr>
          <p:nvPr>
            <p:ph type="title"/>
          </p:nvPr>
        </p:nvSpPr>
        <p:spPr/>
        <p:txBody>
          <a:bodyPr/>
          <a:lstStyle/>
          <a:p>
            <a:r>
              <a:rPr lang="de-DE"/>
              <a:t>HRC generation – additional files</a:t>
            </a:r>
          </a:p>
        </p:txBody>
      </p:sp>
      <p:sp>
        <p:nvSpPr>
          <p:cNvPr id="147459" name="Rectangle 3"/>
          <p:cNvSpPr>
            <a:spLocks noGrp="1" noChangeArrowheads="1"/>
          </p:cNvSpPr>
          <p:nvPr>
            <p:ph type="body" idx="1"/>
          </p:nvPr>
        </p:nvSpPr>
        <p:spPr/>
        <p:txBody>
          <a:bodyPr/>
          <a:lstStyle/>
          <a:p>
            <a:pPr>
              <a:buFont typeface="Wingdings" pitchFamily="2" charset="2"/>
              <a:buNone/>
            </a:pPr>
            <a:r>
              <a:rPr lang="de-DE"/>
              <a:t>programs</a:t>
            </a:r>
          </a:p>
          <a:p>
            <a:pPr>
              <a:buFont typeface="Wingdings" pitchFamily="2" charset="2"/>
              <a:buNone/>
            </a:pPr>
            <a:r>
              <a:rPr lang="de-DE"/>
              <a:t>programs/JM</a:t>
            </a:r>
          </a:p>
          <a:p>
            <a:pPr>
              <a:buFont typeface="Wingdings" pitchFamily="2" charset="2"/>
              <a:buNone/>
            </a:pPr>
            <a:r>
              <a:rPr lang="de-DE"/>
              <a:t>programs/JM/bin</a:t>
            </a:r>
          </a:p>
          <a:p>
            <a:pPr>
              <a:buFont typeface="Wingdings" pitchFamily="2" charset="2"/>
              <a:buNone/>
            </a:pPr>
            <a:r>
              <a:rPr lang="de-DE"/>
              <a:t>programs/JM/bin/ldecod.exe</a:t>
            </a:r>
          </a:p>
          <a:p>
            <a:pPr>
              <a:buFont typeface="Wingdings" pitchFamily="2" charset="2"/>
              <a:buNone/>
            </a:pPr>
            <a:r>
              <a:rPr lang="de-DE"/>
              <a:t>programs/JM/bin/lencod.exe</a:t>
            </a:r>
          </a:p>
          <a:p>
            <a:pPr>
              <a:buFont typeface="Wingdings" pitchFamily="2" charset="2"/>
              <a:buNone/>
            </a:pPr>
            <a:r>
              <a:rPr lang="de-DE"/>
              <a:t>scripts</a:t>
            </a:r>
          </a:p>
          <a:p>
            <a:pPr>
              <a:buFont typeface="Wingdings" pitchFamily="2" charset="2"/>
              <a:buNone/>
            </a:pPr>
            <a:r>
              <a:rPr lang="de-DE"/>
              <a:t>scripts/add_execution_script.sh</a:t>
            </a:r>
          </a:p>
          <a:p>
            <a:pPr>
              <a:buFont typeface="Wingdings" pitchFamily="2" charset="2"/>
              <a:buNone/>
            </a:pPr>
            <a:r>
              <a:rPr lang="de-DE"/>
              <a:t>scripts/eval_error.sh</a:t>
            </a:r>
          </a:p>
          <a:p>
            <a:pPr>
              <a:buFont typeface="Wingdings" pitchFamily="2" charset="2"/>
              <a:buNone/>
            </a:pPr>
            <a:r>
              <a:rPr lang="de-DE"/>
              <a:t>scripts/get_avi_filedata.sh</a:t>
            </a:r>
          </a:p>
          <a:p>
            <a:pPr>
              <a:buFont typeface="Wingdings" pitchFamily="2" charset="2"/>
              <a:buNone/>
            </a:pPr>
            <a:r>
              <a:rPr lang="de-DE"/>
              <a:t>scripts/parse_vqeg_jeg_filenamesyntax.sh</a:t>
            </a:r>
          </a:p>
          <a:p>
            <a:pPr>
              <a:buFont typeface="Wingdings" pitchFamily="2" charset="2"/>
              <a:buNone/>
            </a:pPr>
            <a:r>
              <a:rPr lang="de-DE"/>
              <a:t>scripts/replace_bashstyle_cfgfile.sh</a:t>
            </a:r>
          </a:p>
          <a:p>
            <a:endParaRPr lang="de-DE"/>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r>
              <a:rPr lang="de-DE"/>
              <a:t>June 2010</a:t>
            </a:r>
            <a:endParaRPr lang="de-DE" altLang="en-US"/>
          </a:p>
        </p:txBody>
      </p:sp>
      <p:sp>
        <p:nvSpPr>
          <p:cNvPr id="5" name="Platshållare för sidfot 4"/>
          <p:cNvSpPr>
            <a:spLocks noGrp="1"/>
          </p:cNvSpPr>
          <p:nvPr>
            <p:ph type="ftr" sz="quarter" idx="11"/>
          </p:nvPr>
        </p:nvSpPr>
        <p:spPr/>
        <p:txBody>
          <a:bodyPr/>
          <a:lstStyle/>
          <a:p>
            <a:r>
              <a:rPr lang="de-DE" altLang="en-US"/>
              <a:t>Marcus Barkowsky: JEG Overview</a:t>
            </a:r>
          </a:p>
        </p:txBody>
      </p:sp>
      <p:sp>
        <p:nvSpPr>
          <p:cNvPr id="6" name="Platshållare för bildnummer 5"/>
          <p:cNvSpPr>
            <a:spLocks noGrp="1"/>
          </p:cNvSpPr>
          <p:nvPr>
            <p:ph type="sldNum" sz="quarter" idx="12"/>
          </p:nvPr>
        </p:nvSpPr>
        <p:spPr/>
        <p:txBody>
          <a:bodyPr/>
          <a:lstStyle/>
          <a:p>
            <a:r>
              <a:rPr lang="de-DE" altLang="en-US"/>
              <a:t>- </a:t>
            </a:r>
            <a:fld id="{310BBD13-091F-41FF-845C-B118A1BE55A7}" type="slidenum">
              <a:rPr lang="de-DE" altLang="en-US"/>
              <a:pPr/>
              <a:t>15</a:t>
            </a:fld>
            <a:r>
              <a:rPr lang="de-DE" altLang="en-US"/>
              <a:t> -</a:t>
            </a:r>
          </a:p>
        </p:txBody>
      </p:sp>
      <p:sp>
        <p:nvSpPr>
          <p:cNvPr id="149506" name="Rectangle 2"/>
          <p:cNvSpPr>
            <a:spLocks noGrp="1" noChangeArrowheads="1"/>
          </p:cNvSpPr>
          <p:nvPr>
            <p:ph type="title"/>
          </p:nvPr>
        </p:nvSpPr>
        <p:spPr/>
        <p:txBody>
          <a:bodyPr/>
          <a:lstStyle/>
          <a:p>
            <a:endParaRPr lang="sv-SE"/>
          </a:p>
        </p:txBody>
      </p:sp>
      <p:sp>
        <p:nvSpPr>
          <p:cNvPr id="149507" name="Rectangle 3"/>
          <p:cNvSpPr>
            <a:spLocks noGrp="1" noChangeArrowheads="1"/>
          </p:cNvSpPr>
          <p:nvPr>
            <p:ph type="body" idx="1"/>
          </p:nvPr>
        </p:nvSpPr>
        <p:spPr/>
        <p:txBody>
          <a:bodyPr/>
          <a:lstStyle/>
          <a:p>
            <a:endParaRPr lang="sv-SE"/>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r>
              <a:rPr lang="de-DE"/>
              <a:t>June 2010</a:t>
            </a:r>
            <a:endParaRPr lang="de-DE" altLang="en-US"/>
          </a:p>
        </p:txBody>
      </p:sp>
      <p:sp>
        <p:nvSpPr>
          <p:cNvPr id="5" name="Platshållare för sidfot 4"/>
          <p:cNvSpPr>
            <a:spLocks noGrp="1"/>
          </p:cNvSpPr>
          <p:nvPr>
            <p:ph type="ftr" sz="quarter" idx="11"/>
          </p:nvPr>
        </p:nvSpPr>
        <p:spPr/>
        <p:txBody>
          <a:bodyPr/>
          <a:lstStyle/>
          <a:p>
            <a:r>
              <a:rPr lang="de-DE" altLang="en-US"/>
              <a:t>Marcus Barkowsky: JEG Overview</a:t>
            </a:r>
          </a:p>
        </p:txBody>
      </p:sp>
      <p:sp>
        <p:nvSpPr>
          <p:cNvPr id="6" name="Platshållare för bildnummer 5"/>
          <p:cNvSpPr>
            <a:spLocks noGrp="1"/>
          </p:cNvSpPr>
          <p:nvPr>
            <p:ph type="sldNum" sz="quarter" idx="12"/>
          </p:nvPr>
        </p:nvSpPr>
        <p:spPr/>
        <p:txBody>
          <a:bodyPr/>
          <a:lstStyle/>
          <a:p>
            <a:r>
              <a:rPr lang="de-DE" altLang="en-US"/>
              <a:t>- </a:t>
            </a:r>
            <a:fld id="{E35D7533-B802-40D8-A0D6-D7D79DE3D515}" type="slidenum">
              <a:rPr lang="de-DE" altLang="en-US"/>
              <a:pPr/>
              <a:t>16</a:t>
            </a:fld>
            <a:r>
              <a:rPr lang="de-DE" altLang="en-US"/>
              <a:t> -</a:t>
            </a:r>
          </a:p>
        </p:txBody>
      </p:sp>
      <p:sp>
        <p:nvSpPr>
          <p:cNvPr id="144386" name="Rectangle 2"/>
          <p:cNvSpPr>
            <a:spLocks noGrp="1" noChangeArrowheads="1"/>
          </p:cNvSpPr>
          <p:nvPr>
            <p:ph type="title"/>
          </p:nvPr>
        </p:nvSpPr>
        <p:spPr/>
        <p:txBody>
          <a:bodyPr/>
          <a:lstStyle/>
          <a:p>
            <a:endParaRPr lang="sv-SE"/>
          </a:p>
        </p:txBody>
      </p:sp>
      <p:sp>
        <p:nvSpPr>
          <p:cNvPr id="144387" name="Rectangle 3"/>
          <p:cNvSpPr>
            <a:spLocks noGrp="1" noChangeArrowheads="1"/>
          </p:cNvSpPr>
          <p:nvPr>
            <p:ph type="body" idx="1"/>
          </p:nvPr>
        </p:nvSpPr>
        <p:spPr/>
        <p:txBody>
          <a:bodyPr/>
          <a:lstStyle/>
          <a:p>
            <a:pPr>
              <a:lnSpc>
                <a:spcPct val="80000"/>
              </a:lnSpc>
              <a:buFont typeface="Wingdings" pitchFamily="2" charset="2"/>
              <a:buNone/>
            </a:pPr>
            <a:r>
              <a:rPr lang="de-DE" sz="800"/>
              <a:t>0000_start.sh</a:t>
            </a:r>
          </a:p>
          <a:p>
            <a:pPr>
              <a:lnSpc>
                <a:spcPct val="80000"/>
              </a:lnSpc>
              <a:buFont typeface="Wingdings" pitchFamily="2" charset="2"/>
              <a:buNone/>
            </a:pPr>
            <a:r>
              <a:rPr lang="de-DE" sz="800"/>
              <a:t>0001_foreach_srclist.sh</a:t>
            </a:r>
          </a:p>
          <a:p>
            <a:pPr>
              <a:lnSpc>
                <a:spcPct val="80000"/>
              </a:lnSpc>
              <a:buFont typeface="Wingdings" pitchFamily="2" charset="2"/>
              <a:buNone/>
            </a:pPr>
            <a:r>
              <a:rPr lang="de-DE" sz="800"/>
              <a:t>0002_convert_avi_to_yuv.sh</a:t>
            </a:r>
          </a:p>
          <a:p>
            <a:pPr>
              <a:lnSpc>
                <a:spcPct val="80000"/>
              </a:lnSpc>
              <a:buFont typeface="Wingdings" pitchFamily="2" charset="2"/>
              <a:buNone/>
            </a:pPr>
            <a:r>
              <a:rPr lang="de-DE" sz="800"/>
              <a:t>0003_iterate_parameter.sh</a:t>
            </a:r>
          </a:p>
          <a:p>
            <a:pPr>
              <a:lnSpc>
                <a:spcPct val="80000"/>
              </a:lnSpc>
              <a:buFont typeface="Wingdings" pitchFamily="2" charset="2"/>
              <a:buNone/>
            </a:pPr>
            <a:r>
              <a:rPr lang="de-DE" sz="800"/>
              <a:t>0004_codec_h264.sh</a:t>
            </a:r>
          </a:p>
          <a:p>
            <a:pPr>
              <a:lnSpc>
                <a:spcPct val="80000"/>
              </a:lnSpc>
              <a:buFont typeface="Wingdings" pitchFamily="2" charset="2"/>
              <a:buNone/>
            </a:pPr>
            <a:r>
              <a:rPr lang="de-DE" sz="800"/>
              <a:t>0004_encoder.cfg</a:t>
            </a:r>
          </a:p>
          <a:p>
            <a:pPr>
              <a:lnSpc>
                <a:spcPct val="80000"/>
              </a:lnSpc>
              <a:buFont typeface="Wingdings" pitchFamily="2" charset="2"/>
              <a:buNone/>
            </a:pPr>
            <a:r>
              <a:rPr lang="de-DE" sz="800"/>
              <a:t>0004_template_encoder.cfg</a:t>
            </a:r>
          </a:p>
          <a:p>
            <a:pPr>
              <a:lnSpc>
                <a:spcPct val="80000"/>
              </a:lnSpc>
              <a:buFont typeface="Wingdings" pitchFamily="2" charset="2"/>
              <a:buNone/>
            </a:pPr>
            <a:r>
              <a:rPr lang="de-DE" sz="800"/>
              <a:t>execute_it.sh</a:t>
            </a:r>
          </a:p>
          <a:p>
            <a:pPr>
              <a:lnSpc>
                <a:spcPct val="80000"/>
              </a:lnSpc>
              <a:buFont typeface="Wingdings" pitchFamily="2" charset="2"/>
              <a:buNone/>
            </a:pPr>
            <a:r>
              <a:rPr lang="de-DE" sz="800"/>
              <a:t>src_filelist.txt</a:t>
            </a:r>
          </a:p>
          <a:p>
            <a:pPr>
              <a:lnSpc>
                <a:spcPct val="80000"/>
              </a:lnSpc>
              <a:buFont typeface="Wingdings" pitchFamily="2" charset="2"/>
              <a:buNone/>
            </a:pPr>
            <a:r>
              <a:rPr lang="de-DE" sz="800"/>
              <a:t>+ macroshow1080p_lamp_blowup_flower_s1920x1080p25n250v0</a:t>
            </a:r>
          </a:p>
          <a:p>
            <a:pPr>
              <a:lnSpc>
                <a:spcPct val="80000"/>
              </a:lnSpc>
              <a:buFont typeface="Wingdings" pitchFamily="2" charset="2"/>
              <a:buNone/>
            </a:pPr>
            <a:r>
              <a:rPr lang="de-DE" sz="800"/>
              <a:t>+    0000_start.sh</a:t>
            </a:r>
          </a:p>
          <a:p>
            <a:pPr>
              <a:lnSpc>
                <a:spcPct val="80000"/>
              </a:lnSpc>
              <a:buFont typeface="Wingdings" pitchFamily="2" charset="2"/>
              <a:buNone/>
            </a:pPr>
            <a:r>
              <a:rPr lang="de-DE" sz="800"/>
              <a:t>+    0002_convert_avi_to_yuv.sh</a:t>
            </a:r>
          </a:p>
          <a:p>
            <a:pPr>
              <a:lnSpc>
                <a:spcPct val="80000"/>
              </a:lnSpc>
              <a:buFont typeface="Wingdings" pitchFamily="2" charset="2"/>
              <a:buNone/>
            </a:pPr>
            <a:r>
              <a:rPr lang="de-DE" sz="800"/>
              <a:t>+    0003_iterate_parameter.sh</a:t>
            </a:r>
          </a:p>
          <a:p>
            <a:pPr>
              <a:lnSpc>
                <a:spcPct val="80000"/>
              </a:lnSpc>
              <a:buFont typeface="Wingdings" pitchFamily="2" charset="2"/>
              <a:buNone/>
            </a:pPr>
            <a:r>
              <a:rPr lang="de-DE" sz="800"/>
              <a:t>+    0004_codec_h264.sh</a:t>
            </a:r>
          </a:p>
          <a:p>
            <a:pPr>
              <a:lnSpc>
                <a:spcPct val="80000"/>
              </a:lnSpc>
              <a:buFont typeface="Wingdings" pitchFamily="2" charset="2"/>
              <a:buNone/>
            </a:pPr>
            <a:r>
              <a:rPr lang="de-DE" sz="800"/>
              <a:t>+    0004_encoder.cfg</a:t>
            </a:r>
          </a:p>
          <a:p>
            <a:pPr>
              <a:lnSpc>
                <a:spcPct val="80000"/>
              </a:lnSpc>
              <a:buFont typeface="Wingdings" pitchFamily="2" charset="2"/>
              <a:buNone/>
            </a:pPr>
            <a:r>
              <a:rPr lang="de-DE" sz="800"/>
              <a:t>+    0004_template_encoder.cfg</a:t>
            </a:r>
          </a:p>
          <a:p>
            <a:pPr>
              <a:lnSpc>
                <a:spcPct val="80000"/>
              </a:lnSpc>
              <a:buFont typeface="Wingdings" pitchFamily="2" charset="2"/>
              <a:buNone/>
            </a:pPr>
            <a:r>
              <a:rPr lang="de-DE" sz="800"/>
              <a:t>+    dzignlight1080p1920x1080_car_engine_s1920x1080p24n240v0.yuv</a:t>
            </a:r>
          </a:p>
          <a:p>
            <a:pPr>
              <a:lnSpc>
                <a:spcPct val="80000"/>
              </a:lnSpc>
              <a:buFont typeface="Wingdings" pitchFamily="2" charset="2"/>
              <a:buNone/>
            </a:pPr>
            <a:r>
              <a:rPr lang="de-DE" sz="800"/>
              <a:t>+    dzignlight1080p1920x1080_car_engine_s1920x1080p24n240v0_s_execute_it.sh</a:t>
            </a:r>
          </a:p>
          <a:p>
            <a:pPr>
              <a:lnSpc>
                <a:spcPct val="80000"/>
              </a:lnSpc>
              <a:buFont typeface="Wingdings" pitchFamily="2" charset="2"/>
              <a:buNone/>
            </a:pPr>
            <a:r>
              <a:rPr lang="de-DE" sz="800"/>
              <a:t>+    dzignlight1080p1920x1080_car_engine_s1920x1080p24n240v0_s_execute_it.sh.e1091</a:t>
            </a:r>
          </a:p>
          <a:p>
            <a:pPr>
              <a:lnSpc>
                <a:spcPct val="80000"/>
              </a:lnSpc>
              <a:buFont typeface="Wingdings" pitchFamily="2" charset="2"/>
              <a:buNone/>
            </a:pPr>
            <a:r>
              <a:rPr lang="de-DE" sz="800"/>
              <a:t>+    dzignlight1080p1920x1080_car_engine_s1920x1080p24n240v0_s_execute_it.sh.e1397</a:t>
            </a:r>
          </a:p>
          <a:p>
            <a:pPr>
              <a:lnSpc>
                <a:spcPct val="80000"/>
              </a:lnSpc>
              <a:buFont typeface="Wingdings" pitchFamily="2" charset="2"/>
              <a:buNone/>
            </a:pPr>
            <a:r>
              <a:rPr lang="de-DE" sz="800"/>
              <a:t>+    dzignlight1080p1920x1080_car_engine_s1920x1080p24n240v0_s_execute_it.sh.e1677</a:t>
            </a:r>
          </a:p>
          <a:p>
            <a:pPr>
              <a:lnSpc>
                <a:spcPct val="80000"/>
              </a:lnSpc>
              <a:buFont typeface="Wingdings" pitchFamily="2" charset="2"/>
              <a:buNone/>
            </a:pPr>
            <a:r>
              <a:rPr lang="de-DE" sz="800"/>
              <a:t>+    dzignlight1080p1920x1080_car_engine_s1920x1080p24n240v0_s_execute_it.sh.e696</a:t>
            </a:r>
          </a:p>
          <a:p>
            <a:pPr>
              <a:lnSpc>
                <a:spcPct val="80000"/>
              </a:lnSpc>
              <a:buFont typeface="Wingdings" pitchFamily="2" charset="2"/>
              <a:buNone/>
            </a:pPr>
            <a:r>
              <a:rPr lang="de-DE" sz="800"/>
              <a:t>+    dzignlight1080p1920x1080_car_engine_s1920x1080p24n240v0_s_execute_it.sh.o1091</a:t>
            </a:r>
          </a:p>
          <a:p>
            <a:pPr>
              <a:lnSpc>
                <a:spcPct val="80000"/>
              </a:lnSpc>
              <a:buFont typeface="Wingdings" pitchFamily="2" charset="2"/>
              <a:buNone/>
            </a:pPr>
            <a:r>
              <a:rPr lang="de-DE" sz="800"/>
              <a:t>+    dzignlight1080p1920x1080_car_engine_s1920x1080p24n240v0_s_execute_it.sh.o1397</a:t>
            </a:r>
          </a:p>
          <a:p>
            <a:pPr>
              <a:lnSpc>
                <a:spcPct val="80000"/>
              </a:lnSpc>
              <a:buFont typeface="Wingdings" pitchFamily="2" charset="2"/>
              <a:buNone/>
            </a:pPr>
            <a:r>
              <a:rPr lang="de-DE" sz="800"/>
              <a:t>+    dzignlight1080p1920x1080_car_engine_s1920x1080p24n240v0_s_execute_it.sh.o1677</a:t>
            </a:r>
          </a:p>
          <a:p>
            <a:pPr>
              <a:lnSpc>
                <a:spcPct val="80000"/>
              </a:lnSpc>
              <a:buFont typeface="Wingdings" pitchFamily="2" charset="2"/>
              <a:buNone/>
            </a:pPr>
            <a:r>
              <a:rPr lang="de-DE" sz="800"/>
              <a:t>+    dzignlight1080p1920x1080_car_engine_s1920x1080p24n240v0_s_execute_it.sh.o696</a:t>
            </a:r>
          </a:p>
          <a:p>
            <a:pPr>
              <a:lnSpc>
                <a:spcPct val="80000"/>
              </a:lnSpc>
              <a:buFont typeface="Wingdings" pitchFamily="2" charset="2"/>
              <a:buNone/>
            </a:pPr>
            <a:r>
              <a:rPr lang="de-DE" sz="800"/>
              <a:t>+    + qp26</a:t>
            </a:r>
          </a:p>
          <a:p>
            <a:pPr>
              <a:lnSpc>
                <a:spcPct val="80000"/>
              </a:lnSpc>
              <a:buFont typeface="Wingdings" pitchFamily="2" charset="2"/>
              <a:buNone/>
            </a:pPr>
            <a:r>
              <a:rPr lang="de-DE" sz="800"/>
              <a:t>+    +  0000_start.sh</a:t>
            </a:r>
          </a:p>
          <a:p>
            <a:pPr>
              <a:lnSpc>
                <a:spcPct val="80000"/>
              </a:lnSpc>
              <a:buFont typeface="Wingdings" pitchFamily="2" charset="2"/>
              <a:buNone/>
            </a:pPr>
            <a:r>
              <a:rPr lang="de-DE" sz="800"/>
              <a:t>+    +  0004_cache.md5</a:t>
            </a:r>
          </a:p>
          <a:p>
            <a:pPr>
              <a:lnSpc>
                <a:spcPct val="80000"/>
              </a:lnSpc>
              <a:buFont typeface="Wingdings" pitchFamily="2" charset="2"/>
              <a:buNone/>
            </a:pPr>
            <a:r>
              <a:rPr lang="de-DE" sz="800"/>
              <a:t>+    +  0004_codec_h264.sh</a:t>
            </a:r>
          </a:p>
          <a:p>
            <a:pPr>
              <a:lnSpc>
                <a:spcPct val="80000"/>
              </a:lnSpc>
              <a:buFont typeface="Wingdings" pitchFamily="2" charset="2"/>
              <a:buNone/>
            </a:pPr>
            <a:r>
              <a:rPr lang="de-DE" sz="800"/>
              <a:t>+    +  0004_encoder.cfg</a:t>
            </a:r>
          </a:p>
          <a:p>
            <a:pPr>
              <a:lnSpc>
                <a:spcPct val="80000"/>
              </a:lnSpc>
              <a:buFont typeface="Wingdings" pitchFamily="2" charset="2"/>
              <a:buNone/>
            </a:pPr>
            <a:r>
              <a:rPr lang="de-DE" sz="800"/>
              <a:t>+    +  0004_template_encoder.cfg</a:t>
            </a:r>
          </a:p>
          <a:p>
            <a:pPr>
              <a:lnSpc>
                <a:spcPct val="80000"/>
              </a:lnSpc>
              <a:buFont typeface="Wingdings" pitchFamily="2" charset="2"/>
              <a:buNone/>
            </a:pPr>
            <a:r>
              <a:rPr lang="de-DE" sz="800"/>
              <a:t>+    +  data.txt</a:t>
            </a:r>
          </a:p>
          <a:p>
            <a:pPr>
              <a:lnSpc>
                <a:spcPct val="80000"/>
              </a:lnSpc>
              <a:buFont typeface="Wingdings" pitchFamily="2" charset="2"/>
              <a:buNone/>
            </a:pPr>
            <a:r>
              <a:rPr lang="de-DE" sz="800"/>
              <a:t>+    +  dzignlight1080p1920x1080_car_engine_s1920x1080p24n240v0_ip32_qi26_qp26_qb26.264</a:t>
            </a:r>
          </a:p>
          <a:p>
            <a:pPr>
              <a:lnSpc>
                <a:spcPct val="80000"/>
              </a:lnSpc>
              <a:buFont typeface="Wingdings" pitchFamily="2" charset="2"/>
              <a:buNone/>
            </a:pPr>
            <a:r>
              <a:rPr lang="de-DE" sz="800"/>
              <a:t>+    +  dzignlight1080p1920x1080_car_engine_s1920x1080p24n240v0_ip32_qi26_qp26_qb26.yuv</a:t>
            </a:r>
          </a:p>
          <a:p>
            <a:pPr>
              <a:lnSpc>
                <a:spcPct val="80000"/>
              </a:lnSpc>
              <a:buFont typeface="Wingdings" pitchFamily="2" charset="2"/>
              <a:buNone/>
            </a:pPr>
            <a:r>
              <a:rPr lang="de-DE" sz="800"/>
              <a:t>+    +  dzignlight1080p1920x1080_car_engine_s1920x1080p24n240v0_ip32_qi26_qp26_qb26_stat.txt</a:t>
            </a:r>
          </a:p>
          <a:p>
            <a:pPr>
              <a:lnSpc>
                <a:spcPct val="80000"/>
              </a:lnSpc>
              <a:buFont typeface="Wingdings" pitchFamily="2" charset="2"/>
              <a:buNone/>
            </a:pPr>
            <a:r>
              <a:rPr lang="de-DE" sz="800"/>
              <a:t>+    +  dzignlight1080p1920x1080_car_engine_s1920x1080p24n240v0_ip32_qi26_qp26_qb26_stderr.txt</a:t>
            </a:r>
          </a:p>
          <a:p>
            <a:pPr>
              <a:lnSpc>
                <a:spcPct val="80000"/>
              </a:lnSpc>
              <a:buFont typeface="Wingdings" pitchFamily="2" charset="2"/>
              <a:buNone/>
            </a:pPr>
            <a:r>
              <a:rPr lang="de-DE" sz="800"/>
              <a:t>+    +  dzignlight1080p1920x1080_car_engine_s1920x1080p24n240v0_ip32_qi26_qp26_qb26_stdout.txt</a:t>
            </a:r>
          </a:p>
          <a:p>
            <a:pPr>
              <a:lnSpc>
                <a:spcPct val="80000"/>
              </a:lnSpc>
              <a:buFont typeface="Wingdings" pitchFamily="2" charset="2"/>
              <a:buNone/>
            </a:pPr>
            <a:r>
              <a:rPr lang="de-DE" sz="800"/>
              <a:t>+    +  leakybucketparam.cfg</a:t>
            </a:r>
          </a:p>
          <a:p>
            <a:pPr>
              <a:lnSpc>
                <a:spcPct val="80000"/>
              </a:lnSpc>
              <a:buFont typeface="Wingdings" pitchFamily="2" charset="2"/>
              <a:buNone/>
            </a:pPr>
            <a:r>
              <a:rPr lang="de-DE" sz="800"/>
              <a:t>+    +  log.dat</a:t>
            </a:r>
          </a:p>
          <a:p>
            <a:pPr>
              <a:lnSpc>
                <a:spcPct val="80000"/>
              </a:lnSpc>
              <a:buFont typeface="Wingdings" pitchFamily="2" charset="2"/>
              <a:buNone/>
            </a:pPr>
            <a:r>
              <a:rPr lang="de-DE" sz="800"/>
              <a:t>+    +  qp26_dzignlight1080p1920x1080_car_engine_s1920x1080p24n240v0_s_execute_it.sh</a:t>
            </a:r>
          </a:p>
          <a:p>
            <a:pPr>
              <a:lnSpc>
                <a:spcPct val="80000"/>
              </a:lnSpc>
              <a:buFont typeface="Wingdings" pitchFamily="2" charset="2"/>
              <a:buNone/>
            </a:pPr>
            <a:r>
              <a:rPr lang="de-DE" sz="800"/>
              <a:t>+    +  qp26_dzignlight1080p1920x1080_car_engine_s1920x1080p24n240v0_s_execute_it.sh.e1162</a:t>
            </a:r>
          </a:p>
          <a:p>
            <a:pPr>
              <a:lnSpc>
                <a:spcPct val="80000"/>
              </a:lnSpc>
              <a:buFont typeface="Wingdings" pitchFamily="2" charset="2"/>
              <a:buNone/>
            </a:pPr>
            <a:r>
              <a:rPr lang="de-DE" sz="800"/>
              <a:t>+    +  qp26_dzignlight1080p1920x1080_car_engine_s1920x1080p24n240v0_s_execute_it.sh.e867</a:t>
            </a:r>
          </a:p>
          <a:p>
            <a:pPr>
              <a:lnSpc>
                <a:spcPct val="80000"/>
              </a:lnSpc>
              <a:buFont typeface="Wingdings" pitchFamily="2" charset="2"/>
              <a:buNone/>
            </a:pPr>
            <a:r>
              <a:rPr lang="de-DE" sz="800"/>
              <a:t>+    +  qp26_dzignlight1080p1920x1080_car_engine_s1920x1080p24n240v0_s_execute_it.sh.o1162</a:t>
            </a:r>
          </a:p>
          <a:p>
            <a:pPr>
              <a:lnSpc>
                <a:spcPct val="80000"/>
              </a:lnSpc>
              <a:buFont typeface="Wingdings" pitchFamily="2" charset="2"/>
              <a:buNone/>
            </a:pPr>
            <a:r>
              <a:rPr lang="de-DE" sz="800"/>
              <a:t>+    +  qp26_dzignlight1080p1920x1080_car_engine_s1920x1080p24n240v0_s_execute_it.sh.o867</a:t>
            </a:r>
          </a:p>
          <a:p>
            <a:pPr>
              <a:lnSpc>
                <a:spcPct val="80000"/>
              </a:lnSpc>
              <a:buFont typeface="Wingdings" pitchFamily="2" charset="2"/>
              <a:buNone/>
            </a:pPr>
            <a:r>
              <a:rPr lang="de-DE" sz="800"/>
              <a:t>+    qp30</a:t>
            </a:r>
          </a:p>
          <a:p>
            <a:pPr>
              <a:lnSpc>
                <a:spcPct val="80000"/>
              </a:lnSpc>
              <a:buFont typeface="Wingdings" pitchFamily="2" charset="2"/>
              <a:buNone/>
            </a:pPr>
            <a:r>
              <a:rPr lang="de-DE" sz="800"/>
              <a:t>+    qp32</a:t>
            </a:r>
          </a:p>
          <a:p>
            <a:pPr>
              <a:lnSpc>
                <a:spcPct val="80000"/>
              </a:lnSpc>
              <a:buFont typeface="Wingdings" pitchFamily="2" charset="2"/>
              <a:buNone/>
            </a:pPr>
            <a:r>
              <a:rPr lang="de-DE" sz="800"/>
              <a:t>+    qp34</a:t>
            </a:r>
          </a:p>
          <a:p>
            <a:pPr>
              <a:lnSpc>
                <a:spcPct val="80000"/>
              </a:lnSpc>
              <a:buFont typeface="Wingdings" pitchFamily="2" charset="2"/>
              <a:buNone/>
            </a:pPr>
            <a:r>
              <a:rPr lang="de-DE" sz="800"/>
              <a:t>+    qp36</a:t>
            </a:r>
          </a:p>
          <a:p>
            <a:pPr>
              <a:lnSpc>
                <a:spcPct val="80000"/>
              </a:lnSpc>
              <a:buFont typeface="Wingdings" pitchFamily="2" charset="2"/>
              <a:buNone/>
            </a:pPr>
            <a:r>
              <a:rPr lang="de-DE" sz="800"/>
              <a:t>+    qp38</a:t>
            </a:r>
          </a:p>
          <a:p>
            <a:pPr>
              <a:lnSpc>
                <a:spcPct val="80000"/>
              </a:lnSpc>
              <a:buFont typeface="Wingdings" pitchFamily="2" charset="2"/>
              <a:buNone/>
            </a:pPr>
            <a:r>
              <a:rPr lang="de-DE" sz="800"/>
              <a:t>+    qp40</a:t>
            </a:r>
          </a:p>
          <a:p>
            <a:pPr>
              <a:lnSpc>
                <a:spcPct val="80000"/>
              </a:lnSpc>
              <a:buFont typeface="Wingdings" pitchFamily="2" charset="2"/>
              <a:buNone/>
            </a:pPr>
            <a:r>
              <a:rPr lang="de-DE" sz="800"/>
              <a:t>+    qp44</a:t>
            </a:r>
          </a:p>
          <a:p>
            <a:pPr>
              <a:lnSpc>
                <a:spcPct val="80000"/>
              </a:lnSpc>
              <a:buFont typeface="Wingdings" pitchFamily="2" charset="2"/>
              <a:buNone/>
            </a:pPr>
            <a:r>
              <a:rPr lang="de-DE" sz="800"/>
              <a:t>macroshow1080p_lamp_blowup_flower_s1920x1080p25n250v1</a:t>
            </a:r>
          </a:p>
          <a:p>
            <a:pPr>
              <a:lnSpc>
                <a:spcPct val="80000"/>
              </a:lnSpc>
              <a:buFont typeface="Wingdings" pitchFamily="2" charset="2"/>
              <a:buNone/>
            </a:pPr>
            <a:r>
              <a:rPr lang="de-DE" sz="800"/>
              <a:t>macroshow1080p_balloon_dart_drop_s1920x1080p25n250v0</a:t>
            </a:r>
          </a:p>
          <a:p>
            <a:pPr>
              <a:lnSpc>
                <a:spcPct val="80000"/>
              </a:lnSpc>
              <a:buFont typeface="Wingdings" pitchFamily="2" charset="2"/>
              <a:buNone/>
            </a:pPr>
            <a:r>
              <a:rPr lang="de-DE" sz="800"/>
              <a:t>macroshow1080p_balloon_dart_drop_s1920x1080p25n250v1</a:t>
            </a:r>
          </a:p>
          <a:p>
            <a:pPr>
              <a:lnSpc>
                <a:spcPct val="80000"/>
              </a:lnSpc>
              <a:buFont typeface="Wingdings" pitchFamily="2" charset="2"/>
              <a:buNone/>
            </a:pPr>
            <a:endParaRPr lang="de-DE" sz="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r>
              <a:rPr lang="de-DE"/>
              <a:t>June 2010</a:t>
            </a:r>
            <a:endParaRPr lang="de-DE" altLang="en-US"/>
          </a:p>
        </p:txBody>
      </p:sp>
      <p:sp>
        <p:nvSpPr>
          <p:cNvPr id="5" name="Platshållare för sidfot 4"/>
          <p:cNvSpPr>
            <a:spLocks noGrp="1"/>
          </p:cNvSpPr>
          <p:nvPr>
            <p:ph type="ftr" sz="quarter" idx="11"/>
          </p:nvPr>
        </p:nvSpPr>
        <p:spPr/>
        <p:txBody>
          <a:bodyPr/>
          <a:lstStyle/>
          <a:p>
            <a:r>
              <a:rPr lang="de-DE" altLang="en-US"/>
              <a:t>Marcus Barkowsky: JEG Overview</a:t>
            </a:r>
          </a:p>
        </p:txBody>
      </p:sp>
      <p:sp>
        <p:nvSpPr>
          <p:cNvPr id="6" name="Platshållare för bildnummer 5"/>
          <p:cNvSpPr>
            <a:spLocks noGrp="1"/>
          </p:cNvSpPr>
          <p:nvPr>
            <p:ph type="sldNum" sz="quarter" idx="12"/>
          </p:nvPr>
        </p:nvSpPr>
        <p:spPr/>
        <p:txBody>
          <a:bodyPr/>
          <a:lstStyle/>
          <a:p>
            <a:r>
              <a:rPr lang="de-DE" altLang="en-US"/>
              <a:t>- </a:t>
            </a:r>
            <a:fld id="{485146C2-67E9-43F8-83C0-09122F627324}" type="slidenum">
              <a:rPr lang="de-DE" altLang="en-US"/>
              <a:pPr/>
              <a:t>17</a:t>
            </a:fld>
            <a:r>
              <a:rPr lang="de-DE" altLang="en-US"/>
              <a:t> -</a:t>
            </a:r>
          </a:p>
        </p:txBody>
      </p:sp>
      <p:sp>
        <p:nvSpPr>
          <p:cNvPr id="139266" name="Rectangle 2"/>
          <p:cNvSpPr>
            <a:spLocks noGrp="1" noChangeArrowheads="1"/>
          </p:cNvSpPr>
          <p:nvPr>
            <p:ph type="title"/>
          </p:nvPr>
        </p:nvSpPr>
        <p:spPr/>
        <p:txBody>
          <a:bodyPr/>
          <a:lstStyle/>
          <a:p>
            <a:r>
              <a:rPr lang="de-DE"/>
              <a:t>Open problems</a:t>
            </a:r>
          </a:p>
        </p:txBody>
      </p:sp>
      <p:sp>
        <p:nvSpPr>
          <p:cNvPr id="139267" name="Rectangle 3"/>
          <p:cNvSpPr>
            <a:spLocks noGrp="1" noChangeArrowheads="1"/>
          </p:cNvSpPr>
          <p:nvPr>
            <p:ph type="body" idx="1"/>
          </p:nvPr>
        </p:nvSpPr>
        <p:spPr/>
        <p:txBody>
          <a:bodyPr/>
          <a:lstStyle/>
          <a:p>
            <a:r>
              <a:rPr lang="de-DE"/>
              <a:t>HRC generation</a:t>
            </a:r>
          </a:p>
          <a:p>
            <a:pPr lvl="1"/>
            <a:r>
              <a:rPr lang="de-DE"/>
              <a:t>Automatic network configuration</a:t>
            </a:r>
          </a:p>
          <a:p>
            <a:pPr lvl="1"/>
            <a:r>
              <a:rPr lang="de-DE"/>
              <a:t>Graphical user interface</a:t>
            </a:r>
          </a:p>
          <a:p>
            <a:pPr lvl="1"/>
            <a:r>
              <a:rPr lang="de-DE"/>
              <a:t>Update and synchronisation of software</a:t>
            </a:r>
          </a:p>
          <a:p>
            <a:r>
              <a:rPr lang="de-DE"/>
              <a:t>Definition of common format for video databases</a:t>
            </a:r>
          </a:p>
          <a:p>
            <a:r>
              <a:rPr lang="de-DE"/>
              <a:t>Search for golden sample video sequences (~10), and silver samples (~100)</a:t>
            </a:r>
          </a:p>
          <a:p>
            <a:r>
              <a:rPr lang="de-DE"/>
              <a:t>HRC checking (and recalibration) programs</a:t>
            </a:r>
          </a:p>
          <a:p>
            <a:endParaRPr lang="de-DE"/>
          </a:p>
          <a:p>
            <a:endParaRPr lang="de-DE"/>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latshållare för datum 2"/>
          <p:cNvSpPr>
            <a:spLocks noGrp="1"/>
          </p:cNvSpPr>
          <p:nvPr>
            <p:ph type="dt" sz="half" idx="10"/>
          </p:nvPr>
        </p:nvSpPr>
        <p:spPr/>
        <p:txBody>
          <a:bodyPr/>
          <a:lstStyle/>
          <a:p>
            <a:r>
              <a:rPr lang="de-DE"/>
              <a:t>June 2010</a:t>
            </a:r>
            <a:endParaRPr lang="de-DE" altLang="en-US"/>
          </a:p>
        </p:txBody>
      </p:sp>
      <p:sp>
        <p:nvSpPr>
          <p:cNvPr id="35" name="Platshållare för sidfot 3"/>
          <p:cNvSpPr>
            <a:spLocks noGrp="1"/>
          </p:cNvSpPr>
          <p:nvPr>
            <p:ph type="ftr" sz="quarter" idx="11"/>
          </p:nvPr>
        </p:nvSpPr>
        <p:spPr/>
        <p:txBody>
          <a:bodyPr/>
          <a:lstStyle/>
          <a:p>
            <a:r>
              <a:rPr lang="de-DE" altLang="en-US"/>
              <a:t>Marcus Barkowsky: JEG Overview</a:t>
            </a:r>
          </a:p>
        </p:txBody>
      </p:sp>
      <p:sp>
        <p:nvSpPr>
          <p:cNvPr id="36" name="Platshållare för bildnummer 4"/>
          <p:cNvSpPr>
            <a:spLocks noGrp="1"/>
          </p:cNvSpPr>
          <p:nvPr>
            <p:ph type="sldNum" sz="quarter" idx="12"/>
          </p:nvPr>
        </p:nvSpPr>
        <p:spPr/>
        <p:txBody>
          <a:bodyPr/>
          <a:lstStyle/>
          <a:p>
            <a:r>
              <a:rPr lang="de-DE" altLang="en-US"/>
              <a:t>- </a:t>
            </a:r>
            <a:fld id="{20C7F964-0F72-4176-A664-86468C1509D6}" type="slidenum">
              <a:rPr lang="de-DE" altLang="en-US"/>
              <a:pPr/>
              <a:t>18</a:t>
            </a:fld>
            <a:r>
              <a:rPr lang="de-DE" altLang="en-US"/>
              <a:t> -</a:t>
            </a:r>
          </a:p>
        </p:txBody>
      </p:sp>
      <p:sp>
        <p:nvSpPr>
          <p:cNvPr id="135199" name="Rectangle 31"/>
          <p:cNvSpPr>
            <a:spLocks noChangeArrowheads="1"/>
          </p:cNvSpPr>
          <p:nvPr/>
        </p:nvSpPr>
        <p:spPr bwMode="auto">
          <a:xfrm>
            <a:off x="0" y="1557338"/>
            <a:ext cx="4427538" cy="1295400"/>
          </a:xfrm>
          <a:prstGeom prst="rect">
            <a:avLst/>
          </a:prstGeom>
          <a:solidFill>
            <a:srgbClr val="E6FFE6"/>
          </a:solidFill>
          <a:ln w="9525">
            <a:noFill/>
            <a:miter lim="800000"/>
            <a:headEnd/>
            <a:tailEnd/>
          </a:ln>
          <a:effectLst/>
        </p:spPr>
        <p:txBody>
          <a:bodyPr wrap="none" anchor="ctr"/>
          <a:lstStyle/>
          <a:p>
            <a:endParaRPr lang="en-GB"/>
          </a:p>
        </p:txBody>
      </p:sp>
      <p:sp>
        <p:nvSpPr>
          <p:cNvPr id="135200" name="Rectangle 32"/>
          <p:cNvSpPr>
            <a:spLocks noChangeArrowheads="1"/>
          </p:cNvSpPr>
          <p:nvPr/>
        </p:nvSpPr>
        <p:spPr bwMode="auto">
          <a:xfrm>
            <a:off x="0" y="2852738"/>
            <a:ext cx="4427538" cy="3313112"/>
          </a:xfrm>
          <a:prstGeom prst="rect">
            <a:avLst/>
          </a:prstGeom>
          <a:solidFill>
            <a:srgbClr val="FFFFDC"/>
          </a:solidFill>
          <a:ln w="9525">
            <a:noFill/>
            <a:miter lim="800000"/>
            <a:headEnd/>
            <a:tailEnd/>
          </a:ln>
          <a:effectLst/>
        </p:spPr>
        <p:txBody>
          <a:bodyPr wrap="none" anchor="ctr"/>
          <a:lstStyle/>
          <a:p>
            <a:endParaRPr lang="en-GB"/>
          </a:p>
        </p:txBody>
      </p:sp>
      <p:sp>
        <p:nvSpPr>
          <p:cNvPr id="135201" name="Rectangle 33"/>
          <p:cNvSpPr>
            <a:spLocks noChangeArrowheads="1"/>
          </p:cNvSpPr>
          <p:nvPr/>
        </p:nvSpPr>
        <p:spPr bwMode="auto">
          <a:xfrm>
            <a:off x="4427538" y="5084763"/>
            <a:ext cx="2592387" cy="1081087"/>
          </a:xfrm>
          <a:prstGeom prst="rect">
            <a:avLst/>
          </a:prstGeom>
          <a:solidFill>
            <a:srgbClr val="FFE6E6"/>
          </a:solidFill>
          <a:ln w="9525">
            <a:noFill/>
            <a:miter lim="800000"/>
            <a:headEnd/>
            <a:tailEnd/>
          </a:ln>
          <a:effectLst/>
        </p:spPr>
        <p:txBody>
          <a:bodyPr wrap="none" anchor="ctr"/>
          <a:lstStyle/>
          <a:p>
            <a:endParaRPr lang="en-GB"/>
          </a:p>
        </p:txBody>
      </p:sp>
      <p:sp>
        <p:nvSpPr>
          <p:cNvPr id="135170" name="Rectangle 2"/>
          <p:cNvSpPr>
            <a:spLocks noGrp="1" noChangeArrowheads="1"/>
          </p:cNvSpPr>
          <p:nvPr>
            <p:ph type="title"/>
          </p:nvPr>
        </p:nvSpPr>
        <p:spPr/>
        <p:txBody>
          <a:bodyPr/>
          <a:lstStyle/>
          <a:p>
            <a:r>
              <a:rPr lang="de-DE"/>
              <a:t>Virtual Box Image coverage</a:t>
            </a:r>
          </a:p>
        </p:txBody>
      </p:sp>
      <p:sp>
        <p:nvSpPr>
          <p:cNvPr id="135171" name="Rectangle 3"/>
          <p:cNvSpPr>
            <a:spLocks noChangeArrowheads="1"/>
          </p:cNvSpPr>
          <p:nvPr/>
        </p:nvSpPr>
        <p:spPr bwMode="auto">
          <a:xfrm>
            <a:off x="971550" y="1989138"/>
            <a:ext cx="1439863" cy="696912"/>
          </a:xfrm>
          <a:prstGeom prst="rect">
            <a:avLst/>
          </a:prstGeom>
          <a:solidFill>
            <a:srgbClr val="E6E6FF"/>
          </a:solidFill>
          <a:ln w="9525">
            <a:solidFill>
              <a:srgbClr val="000000"/>
            </a:solidFill>
            <a:round/>
            <a:headEnd/>
            <a:tailEnd/>
          </a:ln>
          <a:effectLst/>
        </p:spPr>
        <p:txBody>
          <a:bodyPr wrap="none" lIns="90000" tIns="57347" rIns="90000" bIns="45000" anchor="ctr"/>
          <a:lstStyle/>
          <a:p>
            <a:pPr algn="ctr" defTabSz="457200" hangingPunct="0">
              <a:lnSpc>
                <a:spcPct val="93000"/>
              </a:lnSpc>
              <a:buClr>
                <a:srgbClr val="000000"/>
              </a:buClr>
              <a:buSzPct val="100000"/>
              <a:buFont typeface="Times New Roman" pitchFamily="18" charset="0"/>
              <a:buNone/>
              <a:tabLst>
                <a:tab pos="723900" algn="l"/>
                <a:tab pos="1447800" algn="l"/>
              </a:tabLst>
            </a:pPr>
            <a:r>
              <a:rPr lang="en-US" sz="1400">
                <a:solidFill>
                  <a:srgbClr val="000000"/>
                </a:solidFill>
                <a:latin typeface="Arial" charset="0"/>
                <a:cs typeface="Arial" charset="0"/>
              </a:rPr>
              <a:t>HRC</a:t>
            </a:r>
          </a:p>
        </p:txBody>
      </p:sp>
      <p:sp>
        <p:nvSpPr>
          <p:cNvPr id="135172" name="Rectangle 4"/>
          <p:cNvSpPr>
            <a:spLocks noChangeArrowheads="1"/>
          </p:cNvSpPr>
          <p:nvPr/>
        </p:nvSpPr>
        <p:spPr bwMode="auto">
          <a:xfrm>
            <a:off x="0" y="1989138"/>
            <a:ext cx="107950" cy="696912"/>
          </a:xfrm>
          <a:prstGeom prst="rect">
            <a:avLst/>
          </a:prstGeom>
          <a:noFill/>
          <a:ln w="9525">
            <a:noFill/>
            <a:round/>
            <a:headEnd/>
            <a:tailEnd/>
          </a:ln>
          <a:effectLst/>
        </p:spPr>
        <p:txBody>
          <a:bodyPr wrap="none" lIns="90000" tIns="57347" rIns="90000" bIns="45000" anchor="ctr"/>
          <a:lstStyle/>
          <a:p>
            <a:pPr algn="ctr" defTabSz="457200" hangingPunct="0">
              <a:lnSpc>
                <a:spcPct val="93000"/>
              </a:lnSpc>
              <a:buClr>
                <a:srgbClr val="000000"/>
              </a:buClr>
              <a:buSzPct val="100000"/>
              <a:buFont typeface="Times New Roman" pitchFamily="18" charset="0"/>
              <a:buNone/>
              <a:tabLst>
                <a:tab pos="723900" algn="l"/>
                <a:tab pos="1447800" algn="l"/>
              </a:tabLst>
            </a:pPr>
            <a:endParaRPr lang="en-US" sz="1400">
              <a:solidFill>
                <a:srgbClr val="000000"/>
              </a:solidFill>
              <a:latin typeface="Arial" charset="0"/>
              <a:cs typeface="Arial" charset="0"/>
            </a:endParaRPr>
          </a:p>
        </p:txBody>
      </p:sp>
      <p:cxnSp>
        <p:nvCxnSpPr>
          <p:cNvPr id="135173" name="AutoShape 5"/>
          <p:cNvCxnSpPr>
            <a:cxnSpLocks noChangeShapeType="1"/>
            <a:stCxn id="135172" idx="3"/>
            <a:endCxn id="135171" idx="1"/>
          </p:cNvCxnSpPr>
          <p:nvPr/>
        </p:nvCxnSpPr>
        <p:spPr bwMode="auto">
          <a:xfrm>
            <a:off x="107950" y="2338388"/>
            <a:ext cx="863600" cy="0"/>
          </a:xfrm>
          <a:prstGeom prst="straightConnector1">
            <a:avLst/>
          </a:prstGeom>
          <a:noFill/>
          <a:ln w="9525">
            <a:solidFill>
              <a:schemeClr val="tx1"/>
            </a:solidFill>
            <a:round/>
            <a:headEnd/>
            <a:tailEnd type="triangle" w="med" len="med"/>
          </a:ln>
          <a:effectLst/>
        </p:spPr>
      </p:cxnSp>
      <p:sp>
        <p:nvSpPr>
          <p:cNvPr id="135174" name="Text Box 6"/>
          <p:cNvSpPr txBox="1">
            <a:spLocks noChangeArrowheads="1"/>
          </p:cNvSpPr>
          <p:nvPr/>
        </p:nvSpPr>
        <p:spPr bwMode="auto">
          <a:xfrm>
            <a:off x="179388" y="2060575"/>
            <a:ext cx="611187" cy="336550"/>
          </a:xfrm>
          <a:prstGeom prst="rect">
            <a:avLst/>
          </a:prstGeom>
          <a:noFill/>
          <a:ln w="9525">
            <a:noFill/>
            <a:miter lim="800000"/>
            <a:headEnd/>
            <a:tailEnd/>
          </a:ln>
          <a:effectLst/>
        </p:spPr>
        <p:txBody>
          <a:bodyPr wrap="none">
            <a:spAutoFit/>
          </a:bodyPr>
          <a:lstStyle/>
          <a:p>
            <a:r>
              <a:rPr lang="de-DE"/>
              <a:t>SRC</a:t>
            </a:r>
          </a:p>
        </p:txBody>
      </p:sp>
      <p:sp>
        <p:nvSpPr>
          <p:cNvPr id="135175" name="Rectangle 7"/>
          <p:cNvSpPr>
            <a:spLocks noChangeArrowheads="1"/>
          </p:cNvSpPr>
          <p:nvPr/>
        </p:nvSpPr>
        <p:spPr bwMode="auto">
          <a:xfrm>
            <a:off x="971550" y="2947988"/>
            <a:ext cx="1439863" cy="696912"/>
          </a:xfrm>
          <a:prstGeom prst="rect">
            <a:avLst/>
          </a:prstGeom>
          <a:solidFill>
            <a:srgbClr val="E6E6FF"/>
          </a:solidFill>
          <a:ln w="9525">
            <a:solidFill>
              <a:srgbClr val="000000"/>
            </a:solidFill>
            <a:round/>
            <a:headEnd/>
            <a:tailEnd/>
          </a:ln>
          <a:effectLst/>
        </p:spPr>
        <p:txBody>
          <a:bodyPr wrap="none" lIns="90000" tIns="57347" rIns="90000" bIns="45000" anchor="ctr"/>
          <a:lstStyle/>
          <a:p>
            <a:pPr algn="ctr" defTabSz="457200" hangingPunct="0">
              <a:lnSpc>
                <a:spcPct val="93000"/>
              </a:lnSpc>
              <a:buClr>
                <a:srgbClr val="000000"/>
              </a:buClr>
              <a:buSzPct val="100000"/>
              <a:buFont typeface="Times New Roman" pitchFamily="18" charset="0"/>
              <a:buNone/>
              <a:tabLst>
                <a:tab pos="723900" algn="l"/>
                <a:tab pos="1447800" algn="l"/>
              </a:tabLst>
            </a:pPr>
            <a:r>
              <a:rPr lang="en-US" sz="1400">
                <a:solidFill>
                  <a:srgbClr val="000000"/>
                </a:solidFill>
                <a:latin typeface="Arial" charset="0"/>
                <a:cs typeface="Arial" charset="0"/>
              </a:rPr>
              <a:t>PCAP Parsing</a:t>
            </a:r>
          </a:p>
        </p:txBody>
      </p:sp>
      <p:sp>
        <p:nvSpPr>
          <p:cNvPr id="135176" name="Rectangle 8"/>
          <p:cNvSpPr>
            <a:spLocks noChangeArrowheads="1"/>
          </p:cNvSpPr>
          <p:nvPr/>
        </p:nvSpPr>
        <p:spPr bwMode="auto">
          <a:xfrm>
            <a:off x="971550" y="5373688"/>
            <a:ext cx="1439863" cy="696912"/>
          </a:xfrm>
          <a:prstGeom prst="rect">
            <a:avLst/>
          </a:prstGeom>
          <a:solidFill>
            <a:srgbClr val="E6E6FF"/>
          </a:solidFill>
          <a:ln w="9525">
            <a:solidFill>
              <a:srgbClr val="000000"/>
            </a:solidFill>
            <a:round/>
            <a:headEnd/>
            <a:tailEnd/>
          </a:ln>
          <a:effectLst/>
        </p:spPr>
        <p:txBody>
          <a:bodyPr wrap="none" lIns="90000" tIns="57347" rIns="90000" bIns="45000" anchor="ctr"/>
          <a:lstStyle/>
          <a:p>
            <a:pPr algn="ctr" defTabSz="457200" hangingPunct="0">
              <a:lnSpc>
                <a:spcPct val="93000"/>
              </a:lnSpc>
              <a:buClr>
                <a:srgbClr val="000000"/>
              </a:buClr>
              <a:buSzPct val="100000"/>
              <a:buFont typeface="Times New Roman" pitchFamily="18" charset="0"/>
              <a:buNone/>
              <a:tabLst>
                <a:tab pos="723900" algn="l"/>
                <a:tab pos="1447800" algn="l"/>
              </a:tabLst>
            </a:pPr>
            <a:r>
              <a:rPr lang="en-US" sz="1400">
                <a:solidFill>
                  <a:srgbClr val="000000"/>
                </a:solidFill>
                <a:latin typeface="Arial" charset="0"/>
                <a:cs typeface="Arial" charset="0"/>
              </a:rPr>
              <a:t>Hybrid Model</a:t>
            </a:r>
          </a:p>
        </p:txBody>
      </p:sp>
      <p:sp>
        <p:nvSpPr>
          <p:cNvPr id="135177" name="Rectangle 9"/>
          <p:cNvSpPr>
            <a:spLocks noChangeArrowheads="1"/>
          </p:cNvSpPr>
          <p:nvPr/>
        </p:nvSpPr>
        <p:spPr bwMode="auto">
          <a:xfrm>
            <a:off x="5292725" y="5373688"/>
            <a:ext cx="1439863" cy="696912"/>
          </a:xfrm>
          <a:prstGeom prst="rect">
            <a:avLst/>
          </a:prstGeom>
          <a:solidFill>
            <a:srgbClr val="E6E6FF"/>
          </a:solidFill>
          <a:ln w="9525">
            <a:solidFill>
              <a:srgbClr val="000000"/>
            </a:solidFill>
            <a:round/>
            <a:headEnd/>
            <a:tailEnd/>
          </a:ln>
          <a:effectLst/>
        </p:spPr>
        <p:txBody>
          <a:bodyPr wrap="none" lIns="90000" tIns="57347" rIns="90000" bIns="45000" anchor="ctr"/>
          <a:lstStyle/>
          <a:p>
            <a:pPr algn="ctr" defTabSz="457200" hangingPunct="0">
              <a:lnSpc>
                <a:spcPct val="93000"/>
              </a:lnSpc>
              <a:buClr>
                <a:srgbClr val="000000"/>
              </a:buClr>
              <a:buSzPct val="100000"/>
              <a:buFont typeface="Times New Roman" pitchFamily="18" charset="0"/>
              <a:buNone/>
              <a:tabLst>
                <a:tab pos="723900" algn="l"/>
                <a:tab pos="1447800" algn="l"/>
              </a:tabLst>
            </a:pPr>
            <a:r>
              <a:rPr lang="en-US" sz="1400">
                <a:solidFill>
                  <a:srgbClr val="000000"/>
                </a:solidFill>
                <a:latin typeface="Arial" charset="0"/>
                <a:cs typeface="Arial" charset="0"/>
              </a:rPr>
              <a:t>Training /</a:t>
            </a:r>
            <a:br>
              <a:rPr lang="en-US" sz="1400">
                <a:solidFill>
                  <a:srgbClr val="000000"/>
                </a:solidFill>
                <a:latin typeface="Arial" charset="0"/>
                <a:cs typeface="Arial" charset="0"/>
              </a:rPr>
            </a:br>
            <a:r>
              <a:rPr lang="en-US" sz="1400">
                <a:solidFill>
                  <a:srgbClr val="000000"/>
                </a:solidFill>
                <a:latin typeface="Arial" charset="0"/>
                <a:cs typeface="Arial" charset="0"/>
              </a:rPr>
              <a:t>Validation</a:t>
            </a:r>
          </a:p>
        </p:txBody>
      </p:sp>
      <p:sp>
        <p:nvSpPr>
          <p:cNvPr id="135178" name="Rectangle 10"/>
          <p:cNvSpPr>
            <a:spLocks noChangeArrowheads="1"/>
          </p:cNvSpPr>
          <p:nvPr/>
        </p:nvSpPr>
        <p:spPr bwMode="auto">
          <a:xfrm>
            <a:off x="2268538" y="1989138"/>
            <a:ext cx="142875" cy="360362"/>
          </a:xfrm>
          <a:prstGeom prst="rect">
            <a:avLst/>
          </a:prstGeom>
          <a:noFill/>
          <a:ln w="9525">
            <a:noFill/>
            <a:round/>
            <a:headEnd/>
            <a:tailEnd/>
          </a:ln>
          <a:effectLst/>
        </p:spPr>
        <p:txBody>
          <a:bodyPr wrap="none" lIns="90000" tIns="57347" rIns="90000" bIns="45000" anchor="ctr"/>
          <a:lstStyle/>
          <a:p>
            <a:pPr algn="ctr" defTabSz="457200" hangingPunct="0">
              <a:lnSpc>
                <a:spcPct val="93000"/>
              </a:lnSpc>
              <a:buClr>
                <a:srgbClr val="000000"/>
              </a:buClr>
              <a:buSzPct val="100000"/>
              <a:buFont typeface="Times New Roman" pitchFamily="18" charset="0"/>
              <a:buNone/>
              <a:tabLst>
                <a:tab pos="723900" algn="l"/>
                <a:tab pos="1447800" algn="l"/>
              </a:tabLst>
            </a:pPr>
            <a:endParaRPr lang="en-US" sz="1400">
              <a:solidFill>
                <a:srgbClr val="000000"/>
              </a:solidFill>
              <a:latin typeface="Arial" charset="0"/>
              <a:cs typeface="Arial" charset="0"/>
            </a:endParaRPr>
          </a:p>
        </p:txBody>
      </p:sp>
      <p:sp>
        <p:nvSpPr>
          <p:cNvPr id="135179" name="Rectangle 11"/>
          <p:cNvSpPr>
            <a:spLocks noChangeArrowheads="1"/>
          </p:cNvSpPr>
          <p:nvPr/>
        </p:nvSpPr>
        <p:spPr bwMode="auto">
          <a:xfrm>
            <a:off x="2268538" y="2276475"/>
            <a:ext cx="142875" cy="360363"/>
          </a:xfrm>
          <a:prstGeom prst="rect">
            <a:avLst/>
          </a:prstGeom>
          <a:noFill/>
          <a:ln w="9525">
            <a:noFill/>
            <a:round/>
            <a:headEnd/>
            <a:tailEnd/>
          </a:ln>
          <a:effectLst/>
        </p:spPr>
        <p:txBody>
          <a:bodyPr wrap="none" lIns="90000" tIns="57347" rIns="90000" bIns="45000" anchor="ctr"/>
          <a:lstStyle/>
          <a:p>
            <a:pPr algn="ctr" defTabSz="457200" hangingPunct="0">
              <a:lnSpc>
                <a:spcPct val="93000"/>
              </a:lnSpc>
              <a:buClr>
                <a:srgbClr val="000000"/>
              </a:buClr>
              <a:buSzPct val="100000"/>
              <a:buFont typeface="Times New Roman" pitchFamily="18" charset="0"/>
              <a:buNone/>
              <a:tabLst>
                <a:tab pos="723900" algn="l"/>
                <a:tab pos="1447800" algn="l"/>
              </a:tabLst>
            </a:pPr>
            <a:endParaRPr lang="en-US" sz="1400">
              <a:solidFill>
                <a:srgbClr val="000000"/>
              </a:solidFill>
              <a:latin typeface="Arial" charset="0"/>
              <a:cs typeface="Arial" charset="0"/>
            </a:endParaRPr>
          </a:p>
        </p:txBody>
      </p:sp>
      <p:cxnSp>
        <p:nvCxnSpPr>
          <p:cNvPr id="135180" name="AutoShape 12"/>
          <p:cNvCxnSpPr>
            <a:cxnSpLocks noChangeShapeType="1"/>
            <a:stCxn id="135179" idx="3"/>
            <a:endCxn id="135175" idx="1"/>
          </p:cNvCxnSpPr>
          <p:nvPr/>
        </p:nvCxnSpPr>
        <p:spPr bwMode="auto">
          <a:xfrm flipH="1">
            <a:off x="971550" y="2457450"/>
            <a:ext cx="1439863" cy="839788"/>
          </a:xfrm>
          <a:prstGeom prst="bentConnector5">
            <a:avLst>
              <a:gd name="adj1" fmla="val -77954"/>
              <a:gd name="adj2" fmla="val 39699"/>
              <a:gd name="adj3" fmla="val 115875"/>
            </a:avLst>
          </a:prstGeom>
          <a:noFill/>
          <a:ln w="9525">
            <a:solidFill>
              <a:schemeClr val="tx1"/>
            </a:solidFill>
            <a:miter lim="800000"/>
            <a:headEnd/>
            <a:tailEnd type="triangle" w="med" len="med"/>
          </a:ln>
          <a:effectLst/>
        </p:spPr>
      </p:cxnSp>
      <p:sp>
        <p:nvSpPr>
          <p:cNvPr id="135181" name="Text Box 13"/>
          <p:cNvSpPr txBox="1">
            <a:spLocks noChangeArrowheads="1"/>
          </p:cNvSpPr>
          <p:nvPr/>
        </p:nvSpPr>
        <p:spPr bwMode="auto">
          <a:xfrm>
            <a:off x="2411413" y="2420938"/>
            <a:ext cx="735012" cy="336550"/>
          </a:xfrm>
          <a:prstGeom prst="rect">
            <a:avLst/>
          </a:prstGeom>
          <a:noFill/>
          <a:ln w="9525">
            <a:noFill/>
            <a:miter lim="800000"/>
            <a:headEnd/>
            <a:tailEnd/>
          </a:ln>
          <a:effectLst/>
        </p:spPr>
        <p:txBody>
          <a:bodyPr wrap="none">
            <a:spAutoFit/>
          </a:bodyPr>
          <a:lstStyle/>
          <a:p>
            <a:r>
              <a:rPr lang="de-DE"/>
              <a:t>PCAP</a:t>
            </a:r>
          </a:p>
        </p:txBody>
      </p:sp>
      <p:sp>
        <p:nvSpPr>
          <p:cNvPr id="135182" name="Text Box 14"/>
          <p:cNvSpPr txBox="1">
            <a:spLocks noChangeArrowheads="1"/>
          </p:cNvSpPr>
          <p:nvPr/>
        </p:nvSpPr>
        <p:spPr bwMode="auto">
          <a:xfrm>
            <a:off x="1665288" y="3716338"/>
            <a:ext cx="962025" cy="336550"/>
          </a:xfrm>
          <a:prstGeom prst="rect">
            <a:avLst/>
          </a:prstGeom>
          <a:noFill/>
          <a:ln w="9525">
            <a:noFill/>
            <a:miter lim="800000"/>
            <a:headEnd/>
            <a:tailEnd/>
          </a:ln>
          <a:effectLst/>
        </p:spPr>
        <p:txBody>
          <a:bodyPr wrap="none">
            <a:spAutoFit/>
          </a:bodyPr>
          <a:lstStyle/>
          <a:p>
            <a:r>
              <a:rPr lang="de-DE"/>
              <a:t>Annex-B</a:t>
            </a:r>
          </a:p>
        </p:txBody>
      </p:sp>
      <p:sp>
        <p:nvSpPr>
          <p:cNvPr id="135183" name="Rectangle 15"/>
          <p:cNvSpPr>
            <a:spLocks noChangeArrowheads="1"/>
          </p:cNvSpPr>
          <p:nvPr/>
        </p:nvSpPr>
        <p:spPr bwMode="auto">
          <a:xfrm>
            <a:off x="971550" y="5375275"/>
            <a:ext cx="142875" cy="360363"/>
          </a:xfrm>
          <a:prstGeom prst="rect">
            <a:avLst/>
          </a:prstGeom>
          <a:noFill/>
          <a:ln w="9525">
            <a:noFill/>
            <a:round/>
            <a:headEnd/>
            <a:tailEnd/>
          </a:ln>
          <a:effectLst/>
        </p:spPr>
        <p:txBody>
          <a:bodyPr wrap="none" lIns="90000" tIns="57347" rIns="90000" bIns="45000" anchor="ctr"/>
          <a:lstStyle/>
          <a:p>
            <a:pPr algn="ctr" defTabSz="457200" hangingPunct="0">
              <a:lnSpc>
                <a:spcPct val="93000"/>
              </a:lnSpc>
              <a:buClr>
                <a:srgbClr val="000000"/>
              </a:buClr>
              <a:buSzPct val="100000"/>
              <a:buFont typeface="Times New Roman" pitchFamily="18" charset="0"/>
              <a:buNone/>
              <a:tabLst>
                <a:tab pos="723900" algn="l"/>
                <a:tab pos="1447800" algn="l"/>
              </a:tabLst>
            </a:pPr>
            <a:endParaRPr lang="en-US" sz="1400">
              <a:solidFill>
                <a:srgbClr val="000000"/>
              </a:solidFill>
              <a:latin typeface="Arial" charset="0"/>
              <a:cs typeface="Arial" charset="0"/>
            </a:endParaRPr>
          </a:p>
        </p:txBody>
      </p:sp>
      <p:sp>
        <p:nvSpPr>
          <p:cNvPr id="135184" name="Rectangle 16"/>
          <p:cNvSpPr>
            <a:spLocks noChangeArrowheads="1"/>
          </p:cNvSpPr>
          <p:nvPr/>
        </p:nvSpPr>
        <p:spPr bwMode="auto">
          <a:xfrm>
            <a:off x="971550" y="5662613"/>
            <a:ext cx="142875" cy="360362"/>
          </a:xfrm>
          <a:prstGeom prst="rect">
            <a:avLst/>
          </a:prstGeom>
          <a:noFill/>
          <a:ln w="9525">
            <a:noFill/>
            <a:round/>
            <a:headEnd/>
            <a:tailEnd/>
          </a:ln>
          <a:effectLst/>
        </p:spPr>
        <p:txBody>
          <a:bodyPr wrap="none" lIns="90000" tIns="57347" rIns="90000" bIns="45000" anchor="ctr"/>
          <a:lstStyle/>
          <a:p>
            <a:pPr algn="ctr" defTabSz="457200" hangingPunct="0">
              <a:lnSpc>
                <a:spcPct val="93000"/>
              </a:lnSpc>
              <a:buClr>
                <a:srgbClr val="000000"/>
              </a:buClr>
              <a:buSzPct val="100000"/>
              <a:buFont typeface="Times New Roman" pitchFamily="18" charset="0"/>
              <a:buNone/>
              <a:tabLst>
                <a:tab pos="723900" algn="l"/>
                <a:tab pos="1447800" algn="l"/>
              </a:tabLst>
            </a:pPr>
            <a:endParaRPr lang="en-US" sz="1400">
              <a:solidFill>
                <a:srgbClr val="000000"/>
              </a:solidFill>
              <a:latin typeface="Arial" charset="0"/>
              <a:cs typeface="Arial" charset="0"/>
            </a:endParaRPr>
          </a:p>
        </p:txBody>
      </p:sp>
      <p:cxnSp>
        <p:nvCxnSpPr>
          <p:cNvPr id="135185" name="AutoShape 17"/>
          <p:cNvCxnSpPr>
            <a:cxnSpLocks noChangeShapeType="1"/>
            <a:stCxn id="135178" idx="3"/>
            <a:endCxn id="135184" idx="1"/>
          </p:cNvCxnSpPr>
          <p:nvPr/>
        </p:nvCxnSpPr>
        <p:spPr bwMode="auto">
          <a:xfrm flipH="1">
            <a:off x="971550" y="2170113"/>
            <a:ext cx="1439863" cy="3673475"/>
          </a:xfrm>
          <a:prstGeom prst="bentConnector5">
            <a:avLst>
              <a:gd name="adj1" fmla="val -98681"/>
              <a:gd name="adj2" fmla="val 80551"/>
              <a:gd name="adj3" fmla="val 115875"/>
            </a:avLst>
          </a:prstGeom>
          <a:noFill/>
          <a:ln w="19050">
            <a:solidFill>
              <a:schemeClr val="tx1"/>
            </a:solidFill>
            <a:miter lim="800000"/>
            <a:headEnd/>
            <a:tailEnd type="triangle" w="med" len="med"/>
          </a:ln>
          <a:effectLst/>
        </p:spPr>
      </p:cxnSp>
      <p:sp>
        <p:nvSpPr>
          <p:cNvPr id="135186" name="Text Box 18"/>
          <p:cNvSpPr txBox="1">
            <a:spLocks noChangeArrowheads="1"/>
          </p:cNvSpPr>
          <p:nvPr/>
        </p:nvSpPr>
        <p:spPr bwMode="auto">
          <a:xfrm>
            <a:off x="2411413" y="1844675"/>
            <a:ext cx="588962" cy="336550"/>
          </a:xfrm>
          <a:prstGeom prst="rect">
            <a:avLst/>
          </a:prstGeom>
          <a:noFill/>
          <a:ln w="9525">
            <a:noFill/>
            <a:miter lim="800000"/>
            <a:headEnd/>
            <a:tailEnd/>
          </a:ln>
          <a:effectLst/>
        </p:spPr>
        <p:txBody>
          <a:bodyPr wrap="none">
            <a:spAutoFit/>
          </a:bodyPr>
          <a:lstStyle/>
          <a:p>
            <a:r>
              <a:rPr lang="de-DE"/>
              <a:t>PVS</a:t>
            </a:r>
          </a:p>
        </p:txBody>
      </p:sp>
      <p:sp>
        <p:nvSpPr>
          <p:cNvPr id="135187" name="Rectangle 19"/>
          <p:cNvSpPr>
            <a:spLocks noChangeArrowheads="1"/>
          </p:cNvSpPr>
          <p:nvPr/>
        </p:nvSpPr>
        <p:spPr bwMode="auto">
          <a:xfrm>
            <a:off x="5292725" y="1989138"/>
            <a:ext cx="1439863" cy="696912"/>
          </a:xfrm>
          <a:prstGeom prst="rect">
            <a:avLst/>
          </a:prstGeom>
          <a:solidFill>
            <a:srgbClr val="E6E6FF"/>
          </a:solidFill>
          <a:ln w="9525">
            <a:solidFill>
              <a:srgbClr val="000000"/>
            </a:solidFill>
            <a:round/>
            <a:headEnd/>
            <a:tailEnd/>
          </a:ln>
          <a:effectLst/>
        </p:spPr>
        <p:txBody>
          <a:bodyPr wrap="none" lIns="90000" tIns="57347" rIns="90000" bIns="45000" anchor="ctr"/>
          <a:lstStyle/>
          <a:p>
            <a:pPr algn="ctr" defTabSz="457200" hangingPunct="0">
              <a:lnSpc>
                <a:spcPct val="93000"/>
              </a:lnSpc>
              <a:buClr>
                <a:srgbClr val="000000"/>
              </a:buClr>
              <a:buSzPct val="100000"/>
              <a:buFont typeface="Times New Roman" pitchFamily="18" charset="0"/>
              <a:buNone/>
              <a:tabLst>
                <a:tab pos="723900" algn="l"/>
                <a:tab pos="1447800" algn="l"/>
              </a:tabLst>
            </a:pPr>
            <a:r>
              <a:rPr lang="en-US" sz="1400">
                <a:solidFill>
                  <a:srgbClr val="000000"/>
                </a:solidFill>
                <a:latin typeface="Arial" charset="0"/>
                <a:cs typeface="Arial" charset="0"/>
              </a:rPr>
              <a:t>Subjective</a:t>
            </a:r>
          </a:p>
          <a:p>
            <a:pPr algn="ctr" defTabSz="457200" hangingPunct="0">
              <a:lnSpc>
                <a:spcPct val="93000"/>
              </a:lnSpc>
              <a:buClr>
                <a:srgbClr val="000000"/>
              </a:buClr>
              <a:buSzPct val="100000"/>
              <a:buFont typeface="Times New Roman" pitchFamily="18" charset="0"/>
              <a:buNone/>
              <a:tabLst>
                <a:tab pos="723900" algn="l"/>
                <a:tab pos="1447800" algn="l"/>
              </a:tabLst>
            </a:pPr>
            <a:r>
              <a:rPr lang="en-US" sz="1400">
                <a:solidFill>
                  <a:srgbClr val="000000"/>
                </a:solidFill>
                <a:latin typeface="Arial" charset="0"/>
                <a:cs typeface="Arial" charset="0"/>
              </a:rPr>
              <a:t>Experiment</a:t>
            </a:r>
          </a:p>
        </p:txBody>
      </p:sp>
      <p:cxnSp>
        <p:nvCxnSpPr>
          <p:cNvPr id="135188" name="AutoShape 20"/>
          <p:cNvCxnSpPr>
            <a:cxnSpLocks noChangeShapeType="1"/>
            <a:stCxn id="135178" idx="3"/>
            <a:endCxn id="135187" idx="1"/>
          </p:cNvCxnSpPr>
          <p:nvPr/>
        </p:nvCxnSpPr>
        <p:spPr bwMode="auto">
          <a:xfrm>
            <a:off x="2411413" y="2170113"/>
            <a:ext cx="2881312" cy="168275"/>
          </a:xfrm>
          <a:prstGeom prst="bentConnector3">
            <a:avLst>
              <a:gd name="adj1" fmla="val 49972"/>
            </a:avLst>
          </a:prstGeom>
          <a:noFill/>
          <a:ln w="19050">
            <a:solidFill>
              <a:schemeClr val="tx1"/>
            </a:solidFill>
            <a:miter lim="800000"/>
            <a:headEnd/>
            <a:tailEnd type="triangle" w="med" len="med"/>
          </a:ln>
          <a:effectLst/>
        </p:spPr>
      </p:cxnSp>
      <p:cxnSp>
        <p:nvCxnSpPr>
          <p:cNvPr id="135189" name="AutoShape 21"/>
          <p:cNvCxnSpPr>
            <a:cxnSpLocks noChangeShapeType="1"/>
            <a:stCxn id="135187" idx="2"/>
            <a:endCxn id="135177" idx="0"/>
          </p:cNvCxnSpPr>
          <p:nvPr/>
        </p:nvCxnSpPr>
        <p:spPr bwMode="auto">
          <a:xfrm>
            <a:off x="6013450" y="2686050"/>
            <a:ext cx="0" cy="2687638"/>
          </a:xfrm>
          <a:prstGeom prst="straightConnector1">
            <a:avLst/>
          </a:prstGeom>
          <a:noFill/>
          <a:ln w="9525">
            <a:solidFill>
              <a:schemeClr val="tx1"/>
            </a:solidFill>
            <a:round/>
            <a:headEnd/>
            <a:tailEnd type="triangle" w="med" len="med"/>
          </a:ln>
          <a:effectLst/>
        </p:spPr>
      </p:cxnSp>
      <p:sp>
        <p:nvSpPr>
          <p:cNvPr id="135190" name="Text Box 22"/>
          <p:cNvSpPr txBox="1">
            <a:spLocks noChangeArrowheads="1"/>
          </p:cNvSpPr>
          <p:nvPr/>
        </p:nvSpPr>
        <p:spPr bwMode="auto">
          <a:xfrm>
            <a:off x="6011863" y="2708275"/>
            <a:ext cx="647700" cy="336550"/>
          </a:xfrm>
          <a:prstGeom prst="rect">
            <a:avLst/>
          </a:prstGeom>
          <a:noFill/>
          <a:ln w="9525">
            <a:noFill/>
            <a:miter lim="800000"/>
            <a:headEnd/>
            <a:tailEnd/>
          </a:ln>
          <a:effectLst/>
        </p:spPr>
        <p:txBody>
          <a:bodyPr wrap="none">
            <a:spAutoFit/>
          </a:bodyPr>
          <a:lstStyle/>
          <a:p>
            <a:r>
              <a:rPr lang="de-DE"/>
              <a:t>MOS</a:t>
            </a:r>
          </a:p>
        </p:txBody>
      </p:sp>
      <p:cxnSp>
        <p:nvCxnSpPr>
          <p:cNvPr id="135191" name="AutoShape 23"/>
          <p:cNvCxnSpPr>
            <a:cxnSpLocks noChangeShapeType="1"/>
            <a:stCxn id="135176" idx="3"/>
            <a:endCxn id="135177" idx="1"/>
          </p:cNvCxnSpPr>
          <p:nvPr/>
        </p:nvCxnSpPr>
        <p:spPr bwMode="auto">
          <a:xfrm>
            <a:off x="2411413" y="5722938"/>
            <a:ext cx="2881312" cy="0"/>
          </a:xfrm>
          <a:prstGeom prst="straightConnector1">
            <a:avLst/>
          </a:prstGeom>
          <a:noFill/>
          <a:ln w="9525">
            <a:solidFill>
              <a:schemeClr val="tx1"/>
            </a:solidFill>
            <a:round/>
            <a:headEnd/>
            <a:tailEnd type="triangle" w="med" len="med"/>
          </a:ln>
          <a:effectLst/>
        </p:spPr>
      </p:cxnSp>
      <p:sp>
        <p:nvSpPr>
          <p:cNvPr id="135192" name="Text Box 24"/>
          <p:cNvSpPr txBox="1">
            <a:spLocks noChangeArrowheads="1"/>
          </p:cNvSpPr>
          <p:nvPr/>
        </p:nvSpPr>
        <p:spPr bwMode="auto">
          <a:xfrm>
            <a:off x="2411413" y="5446713"/>
            <a:ext cx="1619250" cy="336550"/>
          </a:xfrm>
          <a:prstGeom prst="rect">
            <a:avLst/>
          </a:prstGeom>
          <a:noFill/>
          <a:ln w="9525">
            <a:noFill/>
            <a:miter lim="800000"/>
            <a:headEnd/>
            <a:tailEnd/>
          </a:ln>
          <a:effectLst/>
        </p:spPr>
        <p:txBody>
          <a:bodyPr wrap="none">
            <a:spAutoFit/>
          </a:bodyPr>
          <a:lstStyle/>
          <a:p>
            <a:r>
              <a:rPr lang="de-DE"/>
              <a:t>Objective Score</a:t>
            </a:r>
          </a:p>
        </p:txBody>
      </p:sp>
      <p:sp>
        <p:nvSpPr>
          <p:cNvPr id="135193" name="Rectangle 25"/>
          <p:cNvSpPr>
            <a:spLocks noChangeArrowheads="1"/>
          </p:cNvSpPr>
          <p:nvPr/>
        </p:nvSpPr>
        <p:spPr bwMode="auto">
          <a:xfrm>
            <a:off x="971550" y="4171950"/>
            <a:ext cx="1439863" cy="696913"/>
          </a:xfrm>
          <a:prstGeom prst="rect">
            <a:avLst/>
          </a:prstGeom>
          <a:solidFill>
            <a:srgbClr val="E6E6FF"/>
          </a:solidFill>
          <a:ln w="9525">
            <a:solidFill>
              <a:srgbClr val="000000"/>
            </a:solidFill>
            <a:round/>
            <a:headEnd/>
            <a:tailEnd/>
          </a:ln>
          <a:effectLst/>
        </p:spPr>
        <p:txBody>
          <a:bodyPr wrap="none" lIns="90000" tIns="57347" rIns="90000" bIns="45000" anchor="ctr"/>
          <a:lstStyle/>
          <a:p>
            <a:pPr algn="ctr" defTabSz="457200" hangingPunct="0">
              <a:lnSpc>
                <a:spcPct val="93000"/>
              </a:lnSpc>
              <a:buClr>
                <a:srgbClr val="000000"/>
              </a:buClr>
              <a:buSzPct val="100000"/>
              <a:buFont typeface="Times New Roman" pitchFamily="18" charset="0"/>
              <a:buNone/>
              <a:tabLst>
                <a:tab pos="723900" algn="l"/>
                <a:tab pos="1447800" algn="l"/>
              </a:tabLst>
            </a:pPr>
            <a:r>
              <a:rPr lang="en-US" sz="1400">
                <a:solidFill>
                  <a:srgbClr val="000000"/>
                </a:solidFill>
                <a:latin typeface="Arial" charset="0"/>
                <a:cs typeface="Arial" charset="0"/>
              </a:rPr>
              <a:t>H.264 Parsing</a:t>
            </a:r>
          </a:p>
        </p:txBody>
      </p:sp>
      <p:cxnSp>
        <p:nvCxnSpPr>
          <p:cNvPr id="135194" name="AutoShape 26"/>
          <p:cNvCxnSpPr>
            <a:cxnSpLocks noChangeShapeType="1"/>
            <a:stCxn id="135175" idx="2"/>
            <a:endCxn id="135193" idx="0"/>
          </p:cNvCxnSpPr>
          <p:nvPr/>
        </p:nvCxnSpPr>
        <p:spPr bwMode="auto">
          <a:xfrm>
            <a:off x="1692275" y="3644900"/>
            <a:ext cx="0" cy="527050"/>
          </a:xfrm>
          <a:prstGeom prst="straightConnector1">
            <a:avLst/>
          </a:prstGeom>
          <a:noFill/>
          <a:ln w="9525">
            <a:solidFill>
              <a:schemeClr val="tx1"/>
            </a:solidFill>
            <a:round/>
            <a:headEnd/>
            <a:tailEnd type="triangle" w="med" len="med"/>
          </a:ln>
          <a:effectLst/>
        </p:spPr>
      </p:cxnSp>
      <p:cxnSp>
        <p:nvCxnSpPr>
          <p:cNvPr id="135195" name="AutoShape 27"/>
          <p:cNvCxnSpPr>
            <a:cxnSpLocks noChangeShapeType="1"/>
            <a:stCxn id="135175" idx="3"/>
            <a:endCxn id="135183" idx="1"/>
          </p:cNvCxnSpPr>
          <p:nvPr/>
        </p:nvCxnSpPr>
        <p:spPr bwMode="auto">
          <a:xfrm flipH="1">
            <a:off x="971550" y="3297238"/>
            <a:ext cx="1439863" cy="2259012"/>
          </a:xfrm>
          <a:prstGeom prst="bentConnector5">
            <a:avLst>
              <a:gd name="adj1" fmla="val -77398"/>
              <a:gd name="adj2" fmla="val 75190"/>
              <a:gd name="adj3" fmla="val 131639"/>
            </a:avLst>
          </a:prstGeom>
          <a:noFill/>
          <a:ln w="9525">
            <a:solidFill>
              <a:schemeClr val="tx1"/>
            </a:solidFill>
            <a:miter lim="800000"/>
            <a:headEnd/>
            <a:tailEnd type="triangle" w="med" len="med"/>
          </a:ln>
          <a:effectLst/>
        </p:spPr>
      </p:cxnSp>
      <p:cxnSp>
        <p:nvCxnSpPr>
          <p:cNvPr id="135196" name="AutoShape 28"/>
          <p:cNvCxnSpPr>
            <a:cxnSpLocks noChangeShapeType="1"/>
            <a:stCxn id="135193" idx="3"/>
            <a:endCxn id="135183" idx="1"/>
          </p:cNvCxnSpPr>
          <p:nvPr/>
        </p:nvCxnSpPr>
        <p:spPr bwMode="auto">
          <a:xfrm flipH="1">
            <a:off x="971550" y="4521200"/>
            <a:ext cx="1439863" cy="1035050"/>
          </a:xfrm>
          <a:prstGeom prst="bentConnector5">
            <a:avLst>
              <a:gd name="adj1" fmla="val -77509"/>
              <a:gd name="adj2" fmla="val 45398"/>
              <a:gd name="adj3" fmla="val 132301"/>
            </a:avLst>
          </a:prstGeom>
          <a:noFill/>
          <a:ln w="9525">
            <a:solidFill>
              <a:schemeClr val="tx1"/>
            </a:solidFill>
            <a:miter lim="800000"/>
            <a:headEnd/>
            <a:tailEnd type="triangle" w="med" len="med"/>
          </a:ln>
          <a:effectLst/>
        </p:spPr>
      </p:cxnSp>
      <p:sp>
        <p:nvSpPr>
          <p:cNvPr id="135197" name="Text Box 29"/>
          <p:cNvSpPr txBox="1">
            <a:spLocks noChangeArrowheads="1"/>
          </p:cNvSpPr>
          <p:nvPr/>
        </p:nvSpPr>
        <p:spPr bwMode="auto">
          <a:xfrm>
            <a:off x="2411413" y="3284538"/>
            <a:ext cx="804862" cy="336550"/>
          </a:xfrm>
          <a:prstGeom prst="rect">
            <a:avLst/>
          </a:prstGeom>
          <a:noFill/>
          <a:ln w="9525">
            <a:noFill/>
            <a:miter lim="800000"/>
            <a:headEnd/>
            <a:tailEnd/>
          </a:ln>
          <a:effectLst/>
        </p:spPr>
        <p:txBody>
          <a:bodyPr wrap="none">
            <a:spAutoFit/>
          </a:bodyPr>
          <a:lstStyle/>
          <a:p>
            <a:r>
              <a:rPr lang="de-DE"/>
              <a:t>HMIX1</a:t>
            </a:r>
          </a:p>
        </p:txBody>
      </p:sp>
      <p:sp>
        <p:nvSpPr>
          <p:cNvPr id="135198" name="Text Box 30"/>
          <p:cNvSpPr txBox="1">
            <a:spLocks noChangeArrowheads="1"/>
          </p:cNvSpPr>
          <p:nvPr/>
        </p:nvSpPr>
        <p:spPr bwMode="auto">
          <a:xfrm>
            <a:off x="2411413" y="4460875"/>
            <a:ext cx="804862" cy="336550"/>
          </a:xfrm>
          <a:prstGeom prst="rect">
            <a:avLst/>
          </a:prstGeom>
          <a:noFill/>
          <a:ln w="9525">
            <a:noFill/>
            <a:miter lim="800000"/>
            <a:headEnd/>
            <a:tailEnd/>
          </a:ln>
          <a:effectLst/>
        </p:spPr>
        <p:txBody>
          <a:bodyPr wrap="none">
            <a:spAutoFit/>
          </a:bodyPr>
          <a:lstStyle/>
          <a:p>
            <a:r>
              <a:rPr lang="de-DE"/>
              <a:t>HMIX2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Agenda</a:t>
            </a:r>
            <a:endParaRPr lang="en-GB" dirty="0"/>
          </a:p>
        </p:txBody>
      </p:sp>
      <p:sp>
        <p:nvSpPr>
          <p:cNvPr id="3" name="Platshållare för innehåll 2"/>
          <p:cNvSpPr>
            <a:spLocks noGrp="1"/>
          </p:cNvSpPr>
          <p:nvPr>
            <p:ph idx="1"/>
          </p:nvPr>
        </p:nvSpPr>
        <p:spPr/>
        <p:txBody>
          <a:bodyPr/>
          <a:lstStyle/>
          <a:p>
            <a:r>
              <a:rPr lang="en-GB" dirty="0"/>
              <a:t>C</a:t>
            </a:r>
            <a:r>
              <a:rPr lang="en-GB" dirty="0" smtClean="0"/>
              <a:t>urrent status</a:t>
            </a:r>
            <a:endParaRPr lang="de-DE" dirty="0" smtClean="0"/>
          </a:p>
          <a:p>
            <a:r>
              <a:rPr lang="de-DE" dirty="0" err="1" smtClean="0"/>
              <a:t>Presentations</a:t>
            </a:r>
            <a:endParaRPr lang="de-DE" dirty="0" smtClean="0"/>
          </a:p>
          <a:p>
            <a:pPr lvl="1"/>
            <a:r>
              <a:rPr lang="de-DE" dirty="0" smtClean="0"/>
              <a:t>Marcus: </a:t>
            </a:r>
            <a:r>
              <a:rPr lang="de-DE" dirty="0" err="1" smtClean="0"/>
              <a:t>Current</a:t>
            </a:r>
            <a:r>
              <a:rPr lang="de-DE" dirty="0" smtClean="0"/>
              <a:t> </a:t>
            </a:r>
            <a:r>
              <a:rPr lang="de-DE" dirty="0" err="1" smtClean="0"/>
              <a:t>statement</a:t>
            </a:r>
            <a:r>
              <a:rPr lang="de-DE" dirty="0" smtClean="0"/>
              <a:t> </a:t>
            </a:r>
            <a:r>
              <a:rPr lang="de-DE" dirty="0" err="1" smtClean="0"/>
              <a:t>to</a:t>
            </a:r>
            <a:r>
              <a:rPr lang="de-DE" dirty="0" smtClean="0"/>
              <a:t> </a:t>
            </a:r>
            <a:r>
              <a:rPr lang="de-DE" dirty="0" err="1" smtClean="0"/>
              <a:t>the</a:t>
            </a:r>
            <a:r>
              <a:rPr lang="de-DE" dirty="0" smtClean="0"/>
              <a:t> patent </a:t>
            </a:r>
            <a:r>
              <a:rPr lang="de-DE" dirty="0" err="1" smtClean="0"/>
              <a:t>situation</a:t>
            </a:r>
            <a:endParaRPr lang="de-DE" dirty="0" smtClean="0"/>
          </a:p>
          <a:p>
            <a:pPr lvl="1"/>
            <a:r>
              <a:rPr lang="de-DE" dirty="0" smtClean="0"/>
              <a:t>Nicolas, Marcus: Demonstration </a:t>
            </a:r>
            <a:r>
              <a:rPr lang="de-DE" dirty="0" err="1" smtClean="0"/>
              <a:t>of</a:t>
            </a:r>
            <a:r>
              <a:rPr lang="de-DE" dirty="0" smtClean="0"/>
              <a:t> HRC </a:t>
            </a:r>
            <a:r>
              <a:rPr lang="de-DE" dirty="0" err="1" smtClean="0"/>
              <a:t>generation</a:t>
            </a:r>
            <a:endParaRPr lang="de-DE" dirty="0" smtClean="0"/>
          </a:p>
          <a:p>
            <a:pPr lvl="1"/>
            <a:r>
              <a:rPr lang="de-DE" dirty="0" smtClean="0"/>
              <a:t>Iñigo: </a:t>
            </a:r>
            <a:r>
              <a:rPr lang="de-DE" dirty="0" err="1" smtClean="0"/>
              <a:t>Classification</a:t>
            </a:r>
            <a:r>
              <a:rPr lang="de-DE" dirty="0" smtClean="0"/>
              <a:t> </a:t>
            </a:r>
            <a:r>
              <a:rPr lang="de-DE" dirty="0" err="1" smtClean="0"/>
              <a:t>of</a:t>
            </a:r>
            <a:r>
              <a:rPr lang="de-DE" dirty="0" smtClean="0"/>
              <a:t> </a:t>
            </a:r>
            <a:r>
              <a:rPr lang="de-DE" dirty="0" err="1" smtClean="0"/>
              <a:t>publications</a:t>
            </a:r>
            <a:r>
              <a:rPr lang="de-DE" dirty="0" smtClean="0"/>
              <a:t>, </a:t>
            </a:r>
            <a:r>
              <a:rPr lang="de-DE" dirty="0" err="1" smtClean="0"/>
              <a:t>first</a:t>
            </a:r>
            <a:r>
              <a:rPr lang="de-DE" dirty="0" smtClean="0"/>
              <a:t> hybrid model in </a:t>
            </a:r>
            <a:r>
              <a:rPr lang="de-DE" dirty="0" err="1" smtClean="0"/>
              <a:t>python</a:t>
            </a:r>
            <a:endParaRPr lang="de-DE" dirty="0" smtClean="0"/>
          </a:p>
          <a:p>
            <a:pPr lvl="1"/>
            <a:r>
              <a:rPr lang="de-DE" dirty="0" smtClean="0"/>
              <a:t>Savvas: </a:t>
            </a:r>
            <a:r>
              <a:rPr lang="de-DE" dirty="0" err="1" smtClean="0"/>
              <a:t>Implementation</a:t>
            </a:r>
            <a:r>
              <a:rPr lang="de-DE" dirty="0" smtClean="0"/>
              <a:t> </a:t>
            </a:r>
            <a:r>
              <a:rPr lang="de-DE" dirty="0" err="1" smtClean="0"/>
              <a:t>of</a:t>
            </a:r>
            <a:r>
              <a:rPr lang="de-DE" dirty="0" smtClean="0"/>
              <a:t> „</a:t>
            </a:r>
            <a:r>
              <a:rPr lang="de-DE" dirty="0" err="1" smtClean="0"/>
              <a:t>No-reference</a:t>
            </a:r>
            <a:r>
              <a:rPr lang="de-DE" dirty="0" smtClean="0"/>
              <a:t> </a:t>
            </a:r>
            <a:r>
              <a:rPr lang="de-DE" dirty="0" err="1" smtClean="0"/>
              <a:t>video</a:t>
            </a:r>
            <a:r>
              <a:rPr lang="de-DE" dirty="0" smtClean="0"/>
              <a:t> </a:t>
            </a:r>
            <a:r>
              <a:rPr lang="de-DE" dirty="0" err="1" smtClean="0"/>
              <a:t>quality</a:t>
            </a:r>
            <a:r>
              <a:rPr lang="de-DE" dirty="0" smtClean="0"/>
              <a:t> </a:t>
            </a:r>
            <a:r>
              <a:rPr lang="de-DE" dirty="0" err="1" smtClean="0"/>
              <a:t>estimation</a:t>
            </a:r>
            <a:r>
              <a:rPr lang="de-DE" dirty="0" smtClean="0"/>
              <a:t> </a:t>
            </a:r>
            <a:r>
              <a:rPr lang="de-DE" dirty="0" err="1" smtClean="0"/>
              <a:t>based</a:t>
            </a:r>
            <a:r>
              <a:rPr lang="de-DE" dirty="0" smtClean="0"/>
              <a:t> on </a:t>
            </a:r>
            <a:r>
              <a:rPr lang="de-DE" dirty="0" err="1" smtClean="0"/>
              <a:t>error</a:t>
            </a:r>
            <a:r>
              <a:rPr lang="de-DE" dirty="0" smtClean="0"/>
              <a:t> </a:t>
            </a:r>
            <a:r>
              <a:rPr lang="de-DE" dirty="0" err="1" smtClean="0"/>
              <a:t>concealment</a:t>
            </a:r>
            <a:r>
              <a:rPr lang="de-DE" dirty="0" smtClean="0"/>
              <a:t> </a:t>
            </a:r>
            <a:r>
              <a:rPr lang="de-DE" dirty="0" err="1" smtClean="0"/>
              <a:t>effectiveness</a:t>
            </a:r>
            <a:r>
              <a:rPr lang="de-DE" dirty="0" smtClean="0"/>
              <a:t>“</a:t>
            </a:r>
            <a:endParaRPr lang="en-GB" dirty="0" smtClean="0"/>
          </a:p>
        </p:txBody>
      </p:sp>
      <p:sp>
        <p:nvSpPr>
          <p:cNvPr id="4" name="Platshållare för datum 3"/>
          <p:cNvSpPr>
            <a:spLocks noGrp="1"/>
          </p:cNvSpPr>
          <p:nvPr>
            <p:ph type="dt" sz="half" idx="10"/>
          </p:nvPr>
        </p:nvSpPr>
        <p:spPr/>
        <p:txBody>
          <a:bodyPr/>
          <a:lstStyle/>
          <a:p>
            <a:r>
              <a:rPr lang="de-DE" smtClean="0"/>
              <a:t>June 2010</a:t>
            </a:r>
            <a:endParaRPr lang="de-DE" altLang="en-US"/>
          </a:p>
        </p:txBody>
      </p:sp>
      <p:sp>
        <p:nvSpPr>
          <p:cNvPr id="5" name="Platshållare för sidfot 4"/>
          <p:cNvSpPr>
            <a:spLocks noGrp="1"/>
          </p:cNvSpPr>
          <p:nvPr>
            <p:ph type="ftr" sz="quarter" idx="11"/>
          </p:nvPr>
        </p:nvSpPr>
        <p:spPr/>
        <p:txBody>
          <a:bodyPr/>
          <a:lstStyle/>
          <a:p>
            <a:r>
              <a:rPr lang="de-DE" altLang="en-US" smtClean="0"/>
              <a:t>Marcus Barkowsky: JEG Overview</a:t>
            </a:r>
            <a:endParaRPr lang="de-DE" altLang="en-US"/>
          </a:p>
        </p:txBody>
      </p:sp>
      <p:sp>
        <p:nvSpPr>
          <p:cNvPr id="6" name="Platshållare för bildnummer 5"/>
          <p:cNvSpPr>
            <a:spLocks noGrp="1"/>
          </p:cNvSpPr>
          <p:nvPr>
            <p:ph type="sldNum" sz="quarter" idx="12"/>
          </p:nvPr>
        </p:nvSpPr>
        <p:spPr/>
        <p:txBody>
          <a:bodyPr/>
          <a:lstStyle/>
          <a:p>
            <a:r>
              <a:rPr lang="de-DE" altLang="en-US" smtClean="0"/>
              <a:t>- </a:t>
            </a:r>
            <a:fld id="{870F7D2E-230C-44A4-BA89-DD50D5FF0786}" type="slidenum">
              <a:rPr lang="de-DE" altLang="en-US" smtClean="0"/>
              <a:pPr/>
              <a:t>2</a:t>
            </a:fld>
            <a:r>
              <a:rPr lang="de-DE" altLang="en-US" smtClean="0"/>
              <a:t> -</a:t>
            </a:r>
            <a:endParaRPr lang="de-DE"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r>
              <a:rPr lang="de-DE"/>
              <a:t>June 2010</a:t>
            </a:r>
            <a:endParaRPr lang="de-DE" altLang="en-US"/>
          </a:p>
        </p:txBody>
      </p:sp>
      <p:sp>
        <p:nvSpPr>
          <p:cNvPr id="5" name="Platshållare för sidfot 4"/>
          <p:cNvSpPr>
            <a:spLocks noGrp="1"/>
          </p:cNvSpPr>
          <p:nvPr>
            <p:ph type="ftr" sz="quarter" idx="11"/>
          </p:nvPr>
        </p:nvSpPr>
        <p:spPr/>
        <p:txBody>
          <a:bodyPr/>
          <a:lstStyle/>
          <a:p>
            <a:r>
              <a:rPr lang="de-DE" altLang="en-US"/>
              <a:t>Marcus Barkowsky: JEG Overview</a:t>
            </a:r>
          </a:p>
        </p:txBody>
      </p:sp>
      <p:sp>
        <p:nvSpPr>
          <p:cNvPr id="6" name="Platshållare för bildnummer 5"/>
          <p:cNvSpPr>
            <a:spLocks noGrp="1"/>
          </p:cNvSpPr>
          <p:nvPr>
            <p:ph type="sldNum" sz="quarter" idx="12"/>
          </p:nvPr>
        </p:nvSpPr>
        <p:spPr/>
        <p:txBody>
          <a:bodyPr/>
          <a:lstStyle/>
          <a:p>
            <a:r>
              <a:rPr lang="de-DE" altLang="en-US"/>
              <a:t>- </a:t>
            </a:r>
            <a:fld id="{40B5CCE8-3F57-4AF0-8E91-F4D44581779C}" type="slidenum">
              <a:rPr lang="de-DE" altLang="en-US"/>
              <a:pPr/>
              <a:t>3</a:t>
            </a:fld>
            <a:r>
              <a:rPr lang="de-DE" altLang="en-US"/>
              <a:t> -</a:t>
            </a:r>
          </a:p>
        </p:txBody>
      </p:sp>
      <p:sp>
        <p:nvSpPr>
          <p:cNvPr id="128002" name="Rectangle 2"/>
          <p:cNvSpPr>
            <a:spLocks noGrp="1" noChangeArrowheads="1"/>
          </p:cNvSpPr>
          <p:nvPr>
            <p:ph type="title"/>
          </p:nvPr>
        </p:nvSpPr>
        <p:spPr/>
        <p:txBody>
          <a:bodyPr/>
          <a:lstStyle/>
          <a:p>
            <a:r>
              <a:rPr lang="de-DE"/>
              <a:t>Objectives</a:t>
            </a:r>
          </a:p>
        </p:txBody>
      </p:sp>
      <p:sp>
        <p:nvSpPr>
          <p:cNvPr id="128003" name="Rectangle 3"/>
          <p:cNvSpPr>
            <a:spLocks noGrp="1" noChangeArrowheads="1"/>
          </p:cNvSpPr>
          <p:nvPr>
            <p:ph type="body" idx="1"/>
          </p:nvPr>
        </p:nvSpPr>
        <p:spPr/>
        <p:txBody>
          <a:bodyPr/>
          <a:lstStyle/>
          <a:p>
            <a:r>
              <a:rPr lang="de-DE"/>
              <a:t>From SRC to Bitstream-PVS</a:t>
            </a:r>
          </a:p>
          <a:p>
            <a:pPr lvl="1"/>
            <a:r>
              <a:rPr lang="de-DE"/>
              <a:t>HRC Generation toolchain</a:t>
            </a:r>
          </a:p>
          <a:p>
            <a:pPr lvl="1"/>
            <a:r>
              <a:rPr lang="de-DE"/>
              <a:t>HRC Validation Tools</a:t>
            </a:r>
          </a:p>
          <a:p>
            <a:r>
              <a:rPr lang="de-DE"/>
              <a:t>From Bitstream/PVS to Hybrid Model input</a:t>
            </a:r>
          </a:p>
          <a:p>
            <a:pPr lvl="1"/>
            <a:r>
              <a:rPr lang="de-DE"/>
              <a:t>Hybrid model input format</a:t>
            </a:r>
          </a:p>
          <a:p>
            <a:pPr lvl="1"/>
            <a:r>
              <a:rPr lang="de-DE"/>
              <a:t>Tools for generating the Hybrid Model input format</a:t>
            </a:r>
          </a:p>
          <a:p>
            <a:r>
              <a:rPr lang="de-DE"/>
              <a:t>Hybrid Model development</a:t>
            </a:r>
          </a:p>
          <a:p>
            <a:pPr lvl="1"/>
            <a:r>
              <a:rPr lang="de-DE"/>
              <a:t>Hybrid model structure and framework</a:t>
            </a:r>
          </a:p>
          <a:p>
            <a:pPr lvl="1"/>
            <a:r>
              <a:rPr lang="de-DE"/>
              <a:t>Hybrid model performance evaluation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Platshållare för datum 2"/>
          <p:cNvSpPr>
            <a:spLocks noGrp="1"/>
          </p:cNvSpPr>
          <p:nvPr>
            <p:ph type="dt" sz="half" idx="10"/>
          </p:nvPr>
        </p:nvSpPr>
        <p:spPr/>
        <p:txBody>
          <a:bodyPr/>
          <a:lstStyle/>
          <a:p>
            <a:r>
              <a:rPr lang="de-DE"/>
              <a:t>June 2010</a:t>
            </a:r>
            <a:endParaRPr lang="de-DE" altLang="en-US"/>
          </a:p>
        </p:txBody>
      </p:sp>
      <p:sp>
        <p:nvSpPr>
          <p:cNvPr id="32" name="Platshållare för sidfot 3"/>
          <p:cNvSpPr>
            <a:spLocks noGrp="1"/>
          </p:cNvSpPr>
          <p:nvPr>
            <p:ph type="ftr" sz="quarter" idx="11"/>
          </p:nvPr>
        </p:nvSpPr>
        <p:spPr/>
        <p:txBody>
          <a:bodyPr/>
          <a:lstStyle/>
          <a:p>
            <a:r>
              <a:rPr lang="de-DE" altLang="en-US"/>
              <a:t>Marcus Barkowsky: JEG Overview</a:t>
            </a:r>
          </a:p>
        </p:txBody>
      </p:sp>
      <p:sp>
        <p:nvSpPr>
          <p:cNvPr id="33" name="Platshållare för bildnummer 4"/>
          <p:cNvSpPr>
            <a:spLocks noGrp="1"/>
          </p:cNvSpPr>
          <p:nvPr>
            <p:ph type="sldNum" sz="quarter" idx="12"/>
          </p:nvPr>
        </p:nvSpPr>
        <p:spPr/>
        <p:txBody>
          <a:bodyPr/>
          <a:lstStyle/>
          <a:p>
            <a:r>
              <a:rPr lang="de-DE" altLang="en-US"/>
              <a:t>- </a:t>
            </a:r>
            <a:fld id="{FEFD5AE3-D06F-494C-8C24-F02CC02DC263}" type="slidenum">
              <a:rPr lang="de-DE" altLang="en-US"/>
              <a:pPr/>
              <a:t>4</a:t>
            </a:fld>
            <a:r>
              <a:rPr lang="de-DE" altLang="en-US"/>
              <a:t> -</a:t>
            </a:r>
          </a:p>
        </p:txBody>
      </p:sp>
      <p:sp>
        <p:nvSpPr>
          <p:cNvPr id="129026" name="Rectangle 2"/>
          <p:cNvSpPr>
            <a:spLocks noGrp="1" noChangeArrowheads="1"/>
          </p:cNvSpPr>
          <p:nvPr>
            <p:ph type="title"/>
          </p:nvPr>
        </p:nvSpPr>
        <p:spPr/>
        <p:txBody>
          <a:bodyPr/>
          <a:lstStyle/>
          <a:p>
            <a:r>
              <a:rPr lang="de-DE"/>
              <a:t>Overview</a:t>
            </a:r>
          </a:p>
        </p:txBody>
      </p:sp>
      <p:sp>
        <p:nvSpPr>
          <p:cNvPr id="129028" name="Rectangle 4"/>
          <p:cNvSpPr>
            <a:spLocks noChangeArrowheads="1"/>
          </p:cNvSpPr>
          <p:nvPr/>
        </p:nvSpPr>
        <p:spPr bwMode="auto">
          <a:xfrm>
            <a:off x="971550" y="1989138"/>
            <a:ext cx="1439863" cy="696912"/>
          </a:xfrm>
          <a:prstGeom prst="rect">
            <a:avLst/>
          </a:prstGeom>
          <a:solidFill>
            <a:srgbClr val="E6E6FF"/>
          </a:solidFill>
          <a:ln w="9525">
            <a:solidFill>
              <a:srgbClr val="000000"/>
            </a:solidFill>
            <a:round/>
            <a:headEnd/>
            <a:tailEnd/>
          </a:ln>
          <a:effectLst/>
        </p:spPr>
        <p:txBody>
          <a:bodyPr wrap="none" lIns="90000" tIns="57347" rIns="90000" bIns="45000" anchor="ctr"/>
          <a:lstStyle/>
          <a:p>
            <a:pPr algn="ctr" defTabSz="457200" hangingPunct="0">
              <a:lnSpc>
                <a:spcPct val="93000"/>
              </a:lnSpc>
              <a:buClr>
                <a:srgbClr val="000000"/>
              </a:buClr>
              <a:buSzPct val="100000"/>
              <a:buFont typeface="Times New Roman" pitchFamily="18" charset="0"/>
              <a:buNone/>
              <a:tabLst>
                <a:tab pos="723900" algn="l"/>
                <a:tab pos="1447800" algn="l"/>
              </a:tabLst>
            </a:pPr>
            <a:r>
              <a:rPr lang="en-US" sz="1400">
                <a:solidFill>
                  <a:srgbClr val="000000"/>
                </a:solidFill>
                <a:latin typeface="Arial" charset="0"/>
                <a:cs typeface="Arial" charset="0"/>
              </a:rPr>
              <a:t>HRC</a:t>
            </a:r>
          </a:p>
        </p:txBody>
      </p:sp>
      <p:sp>
        <p:nvSpPr>
          <p:cNvPr id="129029" name="Rectangle 5"/>
          <p:cNvSpPr>
            <a:spLocks noChangeArrowheads="1"/>
          </p:cNvSpPr>
          <p:nvPr/>
        </p:nvSpPr>
        <p:spPr bwMode="auto">
          <a:xfrm>
            <a:off x="0" y="1989138"/>
            <a:ext cx="107950" cy="696912"/>
          </a:xfrm>
          <a:prstGeom prst="rect">
            <a:avLst/>
          </a:prstGeom>
          <a:noFill/>
          <a:ln w="9525">
            <a:noFill/>
            <a:round/>
            <a:headEnd/>
            <a:tailEnd/>
          </a:ln>
          <a:effectLst/>
        </p:spPr>
        <p:txBody>
          <a:bodyPr wrap="none" lIns="90000" tIns="57347" rIns="90000" bIns="45000" anchor="ctr"/>
          <a:lstStyle/>
          <a:p>
            <a:pPr algn="ctr" defTabSz="457200" hangingPunct="0">
              <a:lnSpc>
                <a:spcPct val="93000"/>
              </a:lnSpc>
              <a:buClr>
                <a:srgbClr val="000000"/>
              </a:buClr>
              <a:buSzPct val="100000"/>
              <a:buFont typeface="Times New Roman" pitchFamily="18" charset="0"/>
              <a:buNone/>
              <a:tabLst>
                <a:tab pos="723900" algn="l"/>
                <a:tab pos="1447800" algn="l"/>
              </a:tabLst>
            </a:pPr>
            <a:endParaRPr lang="en-US" sz="1400">
              <a:solidFill>
                <a:srgbClr val="000000"/>
              </a:solidFill>
              <a:latin typeface="Arial" charset="0"/>
              <a:cs typeface="Arial" charset="0"/>
            </a:endParaRPr>
          </a:p>
        </p:txBody>
      </p:sp>
      <p:cxnSp>
        <p:nvCxnSpPr>
          <p:cNvPr id="129030" name="AutoShape 6"/>
          <p:cNvCxnSpPr>
            <a:cxnSpLocks noChangeShapeType="1"/>
            <a:stCxn id="129029" idx="3"/>
            <a:endCxn id="129028" idx="1"/>
          </p:cNvCxnSpPr>
          <p:nvPr/>
        </p:nvCxnSpPr>
        <p:spPr bwMode="auto">
          <a:xfrm>
            <a:off x="107950" y="2338388"/>
            <a:ext cx="863600" cy="0"/>
          </a:xfrm>
          <a:prstGeom prst="straightConnector1">
            <a:avLst/>
          </a:prstGeom>
          <a:noFill/>
          <a:ln w="9525">
            <a:solidFill>
              <a:schemeClr val="tx1"/>
            </a:solidFill>
            <a:round/>
            <a:headEnd/>
            <a:tailEnd type="triangle" w="med" len="med"/>
          </a:ln>
          <a:effectLst/>
        </p:spPr>
      </p:cxnSp>
      <p:sp>
        <p:nvSpPr>
          <p:cNvPr id="129031" name="Text Box 7"/>
          <p:cNvSpPr txBox="1">
            <a:spLocks noChangeArrowheads="1"/>
          </p:cNvSpPr>
          <p:nvPr/>
        </p:nvSpPr>
        <p:spPr bwMode="auto">
          <a:xfrm>
            <a:off x="179388" y="2060575"/>
            <a:ext cx="611187" cy="336550"/>
          </a:xfrm>
          <a:prstGeom prst="rect">
            <a:avLst/>
          </a:prstGeom>
          <a:noFill/>
          <a:ln w="9525">
            <a:noFill/>
            <a:miter lim="800000"/>
            <a:headEnd/>
            <a:tailEnd/>
          </a:ln>
          <a:effectLst/>
        </p:spPr>
        <p:txBody>
          <a:bodyPr wrap="none">
            <a:spAutoFit/>
          </a:bodyPr>
          <a:lstStyle/>
          <a:p>
            <a:r>
              <a:rPr lang="de-DE"/>
              <a:t>SRC</a:t>
            </a:r>
          </a:p>
        </p:txBody>
      </p:sp>
      <p:sp>
        <p:nvSpPr>
          <p:cNvPr id="129032" name="Rectangle 8"/>
          <p:cNvSpPr>
            <a:spLocks noChangeArrowheads="1"/>
          </p:cNvSpPr>
          <p:nvPr/>
        </p:nvSpPr>
        <p:spPr bwMode="auto">
          <a:xfrm>
            <a:off x="971550" y="2947988"/>
            <a:ext cx="1439863" cy="696912"/>
          </a:xfrm>
          <a:prstGeom prst="rect">
            <a:avLst/>
          </a:prstGeom>
          <a:solidFill>
            <a:srgbClr val="E6E6FF"/>
          </a:solidFill>
          <a:ln w="9525">
            <a:solidFill>
              <a:srgbClr val="000000"/>
            </a:solidFill>
            <a:round/>
            <a:headEnd/>
            <a:tailEnd/>
          </a:ln>
          <a:effectLst/>
        </p:spPr>
        <p:txBody>
          <a:bodyPr wrap="none" lIns="90000" tIns="57347" rIns="90000" bIns="45000" anchor="ctr"/>
          <a:lstStyle/>
          <a:p>
            <a:pPr algn="ctr" defTabSz="457200" hangingPunct="0">
              <a:lnSpc>
                <a:spcPct val="93000"/>
              </a:lnSpc>
              <a:buClr>
                <a:srgbClr val="000000"/>
              </a:buClr>
              <a:buSzPct val="100000"/>
              <a:buFont typeface="Times New Roman" pitchFamily="18" charset="0"/>
              <a:buNone/>
              <a:tabLst>
                <a:tab pos="723900" algn="l"/>
                <a:tab pos="1447800" algn="l"/>
              </a:tabLst>
            </a:pPr>
            <a:r>
              <a:rPr lang="en-US" sz="1400">
                <a:solidFill>
                  <a:srgbClr val="000000"/>
                </a:solidFill>
                <a:latin typeface="Arial" charset="0"/>
                <a:cs typeface="Arial" charset="0"/>
              </a:rPr>
              <a:t>PCAP Parsing</a:t>
            </a:r>
          </a:p>
        </p:txBody>
      </p:sp>
      <p:sp>
        <p:nvSpPr>
          <p:cNvPr id="129033" name="Rectangle 9"/>
          <p:cNvSpPr>
            <a:spLocks noChangeArrowheads="1"/>
          </p:cNvSpPr>
          <p:nvPr/>
        </p:nvSpPr>
        <p:spPr bwMode="auto">
          <a:xfrm>
            <a:off x="971550" y="5373688"/>
            <a:ext cx="1439863" cy="696912"/>
          </a:xfrm>
          <a:prstGeom prst="rect">
            <a:avLst/>
          </a:prstGeom>
          <a:solidFill>
            <a:srgbClr val="E6E6FF"/>
          </a:solidFill>
          <a:ln w="9525">
            <a:solidFill>
              <a:srgbClr val="000000"/>
            </a:solidFill>
            <a:round/>
            <a:headEnd/>
            <a:tailEnd/>
          </a:ln>
          <a:effectLst/>
        </p:spPr>
        <p:txBody>
          <a:bodyPr wrap="none" lIns="90000" tIns="57347" rIns="90000" bIns="45000" anchor="ctr"/>
          <a:lstStyle/>
          <a:p>
            <a:pPr algn="ctr" defTabSz="457200" hangingPunct="0">
              <a:lnSpc>
                <a:spcPct val="93000"/>
              </a:lnSpc>
              <a:buClr>
                <a:srgbClr val="000000"/>
              </a:buClr>
              <a:buSzPct val="100000"/>
              <a:buFont typeface="Times New Roman" pitchFamily="18" charset="0"/>
              <a:buNone/>
              <a:tabLst>
                <a:tab pos="723900" algn="l"/>
                <a:tab pos="1447800" algn="l"/>
              </a:tabLst>
            </a:pPr>
            <a:r>
              <a:rPr lang="en-US" sz="1400">
                <a:solidFill>
                  <a:srgbClr val="000000"/>
                </a:solidFill>
                <a:latin typeface="Arial" charset="0"/>
                <a:cs typeface="Arial" charset="0"/>
              </a:rPr>
              <a:t>Hybrid Model</a:t>
            </a:r>
          </a:p>
        </p:txBody>
      </p:sp>
      <p:sp>
        <p:nvSpPr>
          <p:cNvPr id="129034" name="Rectangle 10"/>
          <p:cNvSpPr>
            <a:spLocks noChangeArrowheads="1"/>
          </p:cNvSpPr>
          <p:nvPr/>
        </p:nvSpPr>
        <p:spPr bwMode="auto">
          <a:xfrm>
            <a:off x="5292725" y="5373688"/>
            <a:ext cx="1439863" cy="696912"/>
          </a:xfrm>
          <a:prstGeom prst="rect">
            <a:avLst/>
          </a:prstGeom>
          <a:solidFill>
            <a:srgbClr val="E6E6FF"/>
          </a:solidFill>
          <a:ln w="9525">
            <a:solidFill>
              <a:srgbClr val="000000"/>
            </a:solidFill>
            <a:round/>
            <a:headEnd/>
            <a:tailEnd/>
          </a:ln>
          <a:effectLst/>
        </p:spPr>
        <p:txBody>
          <a:bodyPr wrap="none" lIns="90000" tIns="57347" rIns="90000" bIns="45000" anchor="ctr"/>
          <a:lstStyle/>
          <a:p>
            <a:pPr algn="ctr" defTabSz="457200" hangingPunct="0">
              <a:lnSpc>
                <a:spcPct val="93000"/>
              </a:lnSpc>
              <a:buClr>
                <a:srgbClr val="000000"/>
              </a:buClr>
              <a:buSzPct val="100000"/>
              <a:buFont typeface="Times New Roman" pitchFamily="18" charset="0"/>
              <a:buNone/>
              <a:tabLst>
                <a:tab pos="723900" algn="l"/>
                <a:tab pos="1447800" algn="l"/>
              </a:tabLst>
            </a:pPr>
            <a:r>
              <a:rPr lang="en-US" sz="1400">
                <a:solidFill>
                  <a:srgbClr val="000000"/>
                </a:solidFill>
                <a:latin typeface="Arial" charset="0"/>
                <a:cs typeface="Arial" charset="0"/>
              </a:rPr>
              <a:t>Training /</a:t>
            </a:r>
            <a:br>
              <a:rPr lang="en-US" sz="1400">
                <a:solidFill>
                  <a:srgbClr val="000000"/>
                </a:solidFill>
                <a:latin typeface="Arial" charset="0"/>
                <a:cs typeface="Arial" charset="0"/>
              </a:rPr>
            </a:br>
            <a:r>
              <a:rPr lang="en-US" sz="1400">
                <a:solidFill>
                  <a:srgbClr val="000000"/>
                </a:solidFill>
                <a:latin typeface="Arial" charset="0"/>
                <a:cs typeface="Arial" charset="0"/>
              </a:rPr>
              <a:t>Validation</a:t>
            </a:r>
          </a:p>
        </p:txBody>
      </p:sp>
      <p:sp>
        <p:nvSpPr>
          <p:cNvPr id="129035" name="Rectangle 11"/>
          <p:cNvSpPr>
            <a:spLocks noChangeArrowheads="1"/>
          </p:cNvSpPr>
          <p:nvPr/>
        </p:nvSpPr>
        <p:spPr bwMode="auto">
          <a:xfrm>
            <a:off x="2268538" y="1989138"/>
            <a:ext cx="142875" cy="360362"/>
          </a:xfrm>
          <a:prstGeom prst="rect">
            <a:avLst/>
          </a:prstGeom>
          <a:noFill/>
          <a:ln w="9525">
            <a:noFill/>
            <a:round/>
            <a:headEnd/>
            <a:tailEnd/>
          </a:ln>
          <a:effectLst/>
        </p:spPr>
        <p:txBody>
          <a:bodyPr wrap="none" lIns="90000" tIns="57347" rIns="90000" bIns="45000" anchor="ctr"/>
          <a:lstStyle/>
          <a:p>
            <a:pPr algn="ctr" defTabSz="457200" hangingPunct="0">
              <a:lnSpc>
                <a:spcPct val="93000"/>
              </a:lnSpc>
              <a:buClr>
                <a:srgbClr val="000000"/>
              </a:buClr>
              <a:buSzPct val="100000"/>
              <a:buFont typeface="Times New Roman" pitchFamily="18" charset="0"/>
              <a:buNone/>
              <a:tabLst>
                <a:tab pos="723900" algn="l"/>
                <a:tab pos="1447800" algn="l"/>
              </a:tabLst>
            </a:pPr>
            <a:endParaRPr lang="en-US" sz="1400">
              <a:solidFill>
                <a:srgbClr val="000000"/>
              </a:solidFill>
              <a:latin typeface="Arial" charset="0"/>
              <a:cs typeface="Arial" charset="0"/>
            </a:endParaRPr>
          </a:p>
        </p:txBody>
      </p:sp>
      <p:sp>
        <p:nvSpPr>
          <p:cNvPr id="129036" name="Rectangle 12"/>
          <p:cNvSpPr>
            <a:spLocks noChangeArrowheads="1"/>
          </p:cNvSpPr>
          <p:nvPr/>
        </p:nvSpPr>
        <p:spPr bwMode="auto">
          <a:xfrm>
            <a:off x="2268538" y="2276475"/>
            <a:ext cx="142875" cy="360363"/>
          </a:xfrm>
          <a:prstGeom prst="rect">
            <a:avLst/>
          </a:prstGeom>
          <a:noFill/>
          <a:ln w="9525">
            <a:noFill/>
            <a:round/>
            <a:headEnd/>
            <a:tailEnd/>
          </a:ln>
          <a:effectLst/>
        </p:spPr>
        <p:txBody>
          <a:bodyPr wrap="none" lIns="90000" tIns="57347" rIns="90000" bIns="45000" anchor="ctr"/>
          <a:lstStyle/>
          <a:p>
            <a:pPr algn="ctr" defTabSz="457200" hangingPunct="0">
              <a:lnSpc>
                <a:spcPct val="93000"/>
              </a:lnSpc>
              <a:buClr>
                <a:srgbClr val="000000"/>
              </a:buClr>
              <a:buSzPct val="100000"/>
              <a:buFont typeface="Times New Roman" pitchFamily="18" charset="0"/>
              <a:buNone/>
              <a:tabLst>
                <a:tab pos="723900" algn="l"/>
                <a:tab pos="1447800" algn="l"/>
              </a:tabLst>
            </a:pPr>
            <a:endParaRPr lang="en-US" sz="1400">
              <a:solidFill>
                <a:srgbClr val="000000"/>
              </a:solidFill>
              <a:latin typeface="Arial" charset="0"/>
              <a:cs typeface="Arial" charset="0"/>
            </a:endParaRPr>
          </a:p>
        </p:txBody>
      </p:sp>
      <p:cxnSp>
        <p:nvCxnSpPr>
          <p:cNvPr id="129037" name="AutoShape 13"/>
          <p:cNvCxnSpPr>
            <a:cxnSpLocks noChangeShapeType="1"/>
            <a:stCxn id="129036" idx="3"/>
            <a:endCxn id="129032" idx="1"/>
          </p:cNvCxnSpPr>
          <p:nvPr/>
        </p:nvCxnSpPr>
        <p:spPr bwMode="auto">
          <a:xfrm flipH="1">
            <a:off x="971550" y="2457450"/>
            <a:ext cx="1439863" cy="839788"/>
          </a:xfrm>
          <a:prstGeom prst="bentConnector5">
            <a:avLst>
              <a:gd name="adj1" fmla="val -77954"/>
              <a:gd name="adj2" fmla="val 39699"/>
              <a:gd name="adj3" fmla="val 115875"/>
            </a:avLst>
          </a:prstGeom>
          <a:noFill/>
          <a:ln w="9525">
            <a:solidFill>
              <a:schemeClr val="tx1"/>
            </a:solidFill>
            <a:miter lim="800000"/>
            <a:headEnd/>
            <a:tailEnd type="triangle" w="med" len="med"/>
          </a:ln>
          <a:effectLst/>
        </p:spPr>
      </p:cxnSp>
      <p:sp>
        <p:nvSpPr>
          <p:cNvPr id="129038" name="Text Box 14"/>
          <p:cNvSpPr txBox="1">
            <a:spLocks noChangeArrowheads="1"/>
          </p:cNvSpPr>
          <p:nvPr/>
        </p:nvSpPr>
        <p:spPr bwMode="auto">
          <a:xfrm>
            <a:off x="2411413" y="2420938"/>
            <a:ext cx="735012" cy="336550"/>
          </a:xfrm>
          <a:prstGeom prst="rect">
            <a:avLst/>
          </a:prstGeom>
          <a:noFill/>
          <a:ln w="9525">
            <a:noFill/>
            <a:miter lim="800000"/>
            <a:headEnd/>
            <a:tailEnd/>
          </a:ln>
          <a:effectLst/>
        </p:spPr>
        <p:txBody>
          <a:bodyPr wrap="none">
            <a:spAutoFit/>
          </a:bodyPr>
          <a:lstStyle/>
          <a:p>
            <a:r>
              <a:rPr lang="de-DE"/>
              <a:t>PCAP</a:t>
            </a:r>
          </a:p>
        </p:txBody>
      </p:sp>
      <p:sp>
        <p:nvSpPr>
          <p:cNvPr id="129043" name="Text Box 19"/>
          <p:cNvSpPr txBox="1">
            <a:spLocks noChangeArrowheads="1"/>
          </p:cNvSpPr>
          <p:nvPr/>
        </p:nvSpPr>
        <p:spPr bwMode="auto">
          <a:xfrm>
            <a:off x="1665288" y="3716338"/>
            <a:ext cx="962025" cy="336550"/>
          </a:xfrm>
          <a:prstGeom prst="rect">
            <a:avLst/>
          </a:prstGeom>
          <a:noFill/>
          <a:ln w="9525">
            <a:noFill/>
            <a:miter lim="800000"/>
            <a:headEnd/>
            <a:tailEnd/>
          </a:ln>
          <a:effectLst/>
        </p:spPr>
        <p:txBody>
          <a:bodyPr wrap="none">
            <a:spAutoFit/>
          </a:bodyPr>
          <a:lstStyle/>
          <a:p>
            <a:r>
              <a:rPr lang="de-DE"/>
              <a:t>Annex-B</a:t>
            </a:r>
          </a:p>
        </p:txBody>
      </p:sp>
      <p:sp>
        <p:nvSpPr>
          <p:cNvPr id="129044" name="Rectangle 20"/>
          <p:cNvSpPr>
            <a:spLocks noChangeArrowheads="1"/>
          </p:cNvSpPr>
          <p:nvPr/>
        </p:nvSpPr>
        <p:spPr bwMode="auto">
          <a:xfrm>
            <a:off x="971550" y="5375275"/>
            <a:ext cx="142875" cy="360363"/>
          </a:xfrm>
          <a:prstGeom prst="rect">
            <a:avLst/>
          </a:prstGeom>
          <a:noFill/>
          <a:ln w="9525">
            <a:noFill/>
            <a:round/>
            <a:headEnd/>
            <a:tailEnd/>
          </a:ln>
          <a:effectLst/>
        </p:spPr>
        <p:txBody>
          <a:bodyPr wrap="none" lIns="90000" tIns="57347" rIns="90000" bIns="45000" anchor="ctr"/>
          <a:lstStyle/>
          <a:p>
            <a:pPr algn="ctr" defTabSz="457200" hangingPunct="0">
              <a:lnSpc>
                <a:spcPct val="93000"/>
              </a:lnSpc>
              <a:buClr>
                <a:srgbClr val="000000"/>
              </a:buClr>
              <a:buSzPct val="100000"/>
              <a:buFont typeface="Times New Roman" pitchFamily="18" charset="0"/>
              <a:buNone/>
              <a:tabLst>
                <a:tab pos="723900" algn="l"/>
                <a:tab pos="1447800" algn="l"/>
              </a:tabLst>
            </a:pPr>
            <a:endParaRPr lang="en-US" sz="1400">
              <a:solidFill>
                <a:srgbClr val="000000"/>
              </a:solidFill>
              <a:latin typeface="Arial" charset="0"/>
              <a:cs typeface="Arial" charset="0"/>
            </a:endParaRPr>
          </a:p>
        </p:txBody>
      </p:sp>
      <p:sp>
        <p:nvSpPr>
          <p:cNvPr id="129045" name="Rectangle 21"/>
          <p:cNvSpPr>
            <a:spLocks noChangeArrowheads="1"/>
          </p:cNvSpPr>
          <p:nvPr/>
        </p:nvSpPr>
        <p:spPr bwMode="auto">
          <a:xfrm>
            <a:off x="971550" y="5662613"/>
            <a:ext cx="142875" cy="360362"/>
          </a:xfrm>
          <a:prstGeom prst="rect">
            <a:avLst/>
          </a:prstGeom>
          <a:noFill/>
          <a:ln w="9525">
            <a:noFill/>
            <a:round/>
            <a:headEnd/>
            <a:tailEnd/>
          </a:ln>
          <a:effectLst/>
        </p:spPr>
        <p:txBody>
          <a:bodyPr wrap="none" lIns="90000" tIns="57347" rIns="90000" bIns="45000" anchor="ctr"/>
          <a:lstStyle/>
          <a:p>
            <a:pPr algn="ctr" defTabSz="457200" hangingPunct="0">
              <a:lnSpc>
                <a:spcPct val="93000"/>
              </a:lnSpc>
              <a:buClr>
                <a:srgbClr val="000000"/>
              </a:buClr>
              <a:buSzPct val="100000"/>
              <a:buFont typeface="Times New Roman" pitchFamily="18" charset="0"/>
              <a:buNone/>
              <a:tabLst>
                <a:tab pos="723900" algn="l"/>
                <a:tab pos="1447800" algn="l"/>
              </a:tabLst>
            </a:pPr>
            <a:endParaRPr lang="en-US" sz="1400">
              <a:solidFill>
                <a:srgbClr val="000000"/>
              </a:solidFill>
              <a:latin typeface="Arial" charset="0"/>
              <a:cs typeface="Arial" charset="0"/>
            </a:endParaRPr>
          </a:p>
        </p:txBody>
      </p:sp>
      <p:cxnSp>
        <p:nvCxnSpPr>
          <p:cNvPr id="129046" name="AutoShape 22"/>
          <p:cNvCxnSpPr>
            <a:cxnSpLocks noChangeShapeType="1"/>
            <a:stCxn id="129035" idx="3"/>
            <a:endCxn id="129045" idx="1"/>
          </p:cNvCxnSpPr>
          <p:nvPr/>
        </p:nvCxnSpPr>
        <p:spPr bwMode="auto">
          <a:xfrm flipH="1">
            <a:off x="971550" y="2170113"/>
            <a:ext cx="1439863" cy="3673475"/>
          </a:xfrm>
          <a:prstGeom prst="bentConnector5">
            <a:avLst>
              <a:gd name="adj1" fmla="val -98681"/>
              <a:gd name="adj2" fmla="val 80551"/>
              <a:gd name="adj3" fmla="val 115875"/>
            </a:avLst>
          </a:prstGeom>
          <a:noFill/>
          <a:ln w="19050">
            <a:solidFill>
              <a:schemeClr val="tx1"/>
            </a:solidFill>
            <a:miter lim="800000"/>
            <a:headEnd/>
            <a:tailEnd type="triangle" w="med" len="med"/>
          </a:ln>
          <a:effectLst/>
        </p:spPr>
      </p:cxnSp>
      <p:sp>
        <p:nvSpPr>
          <p:cNvPr id="129047" name="Text Box 23"/>
          <p:cNvSpPr txBox="1">
            <a:spLocks noChangeArrowheads="1"/>
          </p:cNvSpPr>
          <p:nvPr/>
        </p:nvSpPr>
        <p:spPr bwMode="auto">
          <a:xfrm>
            <a:off x="2411413" y="1844675"/>
            <a:ext cx="588962" cy="336550"/>
          </a:xfrm>
          <a:prstGeom prst="rect">
            <a:avLst/>
          </a:prstGeom>
          <a:noFill/>
          <a:ln w="9525">
            <a:noFill/>
            <a:miter lim="800000"/>
            <a:headEnd/>
            <a:tailEnd/>
          </a:ln>
          <a:effectLst/>
        </p:spPr>
        <p:txBody>
          <a:bodyPr wrap="none">
            <a:spAutoFit/>
          </a:bodyPr>
          <a:lstStyle/>
          <a:p>
            <a:r>
              <a:rPr lang="de-DE"/>
              <a:t>PVS</a:t>
            </a:r>
          </a:p>
        </p:txBody>
      </p:sp>
      <p:sp>
        <p:nvSpPr>
          <p:cNvPr id="129048" name="Rectangle 24"/>
          <p:cNvSpPr>
            <a:spLocks noChangeArrowheads="1"/>
          </p:cNvSpPr>
          <p:nvPr/>
        </p:nvSpPr>
        <p:spPr bwMode="auto">
          <a:xfrm>
            <a:off x="5292725" y="1989138"/>
            <a:ext cx="1439863" cy="696912"/>
          </a:xfrm>
          <a:prstGeom prst="rect">
            <a:avLst/>
          </a:prstGeom>
          <a:solidFill>
            <a:srgbClr val="E6E6FF"/>
          </a:solidFill>
          <a:ln w="9525">
            <a:solidFill>
              <a:srgbClr val="000000"/>
            </a:solidFill>
            <a:round/>
            <a:headEnd/>
            <a:tailEnd/>
          </a:ln>
          <a:effectLst/>
        </p:spPr>
        <p:txBody>
          <a:bodyPr wrap="none" lIns="90000" tIns="57347" rIns="90000" bIns="45000" anchor="ctr"/>
          <a:lstStyle/>
          <a:p>
            <a:pPr algn="ctr" defTabSz="457200" hangingPunct="0">
              <a:lnSpc>
                <a:spcPct val="93000"/>
              </a:lnSpc>
              <a:buClr>
                <a:srgbClr val="000000"/>
              </a:buClr>
              <a:buSzPct val="100000"/>
              <a:buFont typeface="Times New Roman" pitchFamily="18" charset="0"/>
              <a:buNone/>
              <a:tabLst>
                <a:tab pos="723900" algn="l"/>
                <a:tab pos="1447800" algn="l"/>
              </a:tabLst>
            </a:pPr>
            <a:r>
              <a:rPr lang="en-US" sz="1400">
                <a:solidFill>
                  <a:srgbClr val="000000"/>
                </a:solidFill>
                <a:latin typeface="Arial" charset="0"/>
                <a:cs typeface="Arial" charset="0"/>
              </a:rPr>
              <a:t>Subjective</a:t>
            </a:r>
          </a:p>
          <a:p>
            <a:pPr algn="ctr" defTabSz="457200" hangingPunct="0">
              <a:lnSpc>
                <a:spcPct val="93000"/>
              </a:lnSpc>
              <a:buClr>
                <a:srgbClr val="000000"/>
              </a:buClr>
              <a:buSzPct val="100000"/>
              <a:buFont typeface="Times New Roman" pitchFamily="18" charset="0"/>
              <a:buNone/>
              <a:tabLst>
                <a:tab pos="723900" algn="l"/>
                <a:tab pos="1447800" algn="l"/>
              </a:tabLst>
            </a:pPr>
            <a:r>
              <a:rPr lang="en-US" sz="1400">
                <a:solidFill>
                  <a:srgbClr val="000000"/>
                </a:solidFill>
                <a:latin typeface="Arial" charset="0"/>
                <a:cs typeface="Arial" charset="0"/>
              </a:rPr>
              <a:t>Experiment</a:t>
            </a:r>
          </a:p>
        </p:txBody>
      </p:sp>
      <p:cxnSp>
        <p:nvCxnSpPr>
          <p:cNvPr id="129051" name="AutoShape 27"/>
          <p:cNvCxnSpPr>
            <a:cxnSpLocks noChangeShapeType="1"/>
            <a:stCxn id="129035" idx="3"/>
            <a:endCxn id="129048" idx="1"/>
          </p:cNvCxnSpPr>
          <p:nvPr/>
        </p:nvCxnSpPr>
        <p:spPr bwMode="auto">
          <a:xfrm>
            <a:off x="2411413" y="2170113"/>
            <a:ext cx="2881312" cy="168275"/>
          </a:xfrm>
          <a:prstGeom prst="bentConnector3">
            <a:avLst>
              <a:gd name="adj1" fmla="val 49972"/>
            </a:avLst>
          </a:prstGeom>
          <a:noFill/>
          <a:ln w="19050">
            <a:solidFill>
              <a:schemeClr val="tx1"/>
            </a:solidFill>
            <a:miter lim="800000"/>
            <a:headEnd/>
            <a:tailEnd type="triangle" w="med" len="med"/>
          </a:ln>
          <a:effectLst/>
        </p:spPr>
      </p:cxnSp>
      <p:cxnSp>
        <p:nvCxnSpPr>
          <p:cNvPr id="129052" name="AutoShape 28"/>
          <p:cNvCxnSpPr>
            <a:cxnSpLocks noChangeShapeType="1"/>
            <a:stCxn id="129048" idx="2"/>
            <a:endCxn id="129034" idx="0"/>
          </p:cNvCxnSpPr>
          <p:nvPr/>
        </p:nvCxnSpPr>
        <p:spPr bwMode="auto">
          <a:xfrm>
            <a:off x="6013450" y="2686050"/>
            <a:ext cx="0" cy="2687638"/>
          </a:xfrm>
          <a:prstGeom prst="straightConnector1">
            <a:avLst/>
          </a:prstGeom>
          <a:noFill/>
          <a:ln w="9525">
            <a:solidFill>
              <a:schemeClr val="tx1"/>
            </a:solidFill>
            <a:round/>
            <a:headEnd/>
            <a:tailEnd type="triangle" w="med" len="med"/>
          </a:ln>
          <a:effectLst/>
        </p:spPr>
      </p:cxnSp>
      <p:sp>
        <p:nvSpPr>
          <p:cNvPr id="129053" name="Text Box 29"/>
          <p:cNvSpPr txBox="1">
            <a:spLocks noChangeArrowheads="1"/>
          </p:cNvSpPr>
          <p:nvPr/>
        </p:nvSpPr>
        <p:spPr bwMode="auto">
          <a:xfrm>
            <a:off x="6011863" y="2708275"/>
            <a:ext cx="647700" cy="336550"/>
          </a:xfrm>
          <a:prstGeom prst="rect">
            <a:avLst/>
          </a:prstGeom>
          <a:noFill/>
          <a:ln w="9525">
            <a:noFill/>
            <a:miter lim="800000"/>
            <a:headEnd/>
            <a:tailEnd/>
          </a:ln>
          <a:effectLst/>
        </p:spPr>
        <p:txBody>
          <a:bodyPr wrap="none">
            <a:spAutoFit/>
          </a:bodyPr>
          <a:lstStyle/>
          <a:p>
            <a:r>
              <a:rPr lang="de-DE"/>
              <a:t>MOS</a:t>
            </a:r>
          </a:p>
        </p:txBody>
      </p:sp>
      <p:cxnSp>
        <p:nvCxnSpPr>
          <p:cNvPr id="129054" name="AutoShape 30"/>
          <p:cNvCxnSpPr>
            <a:cxnSpLocks noChangeShapeType="1"/>
            <a:stCxn id="129033" idx="3"/>
            <a:endCxn id="129034" idx="1"/>
          </p:cNvCxnSpPr>
          <p:nvPr/>
        </p:nvCxnSpPr>
        <p:spPr bwMode="auto">
          <a:xfrm>
            <a:off x="2411413" y="5722938"/>
            <a:ext cx="2881312" cy="0"/>
          </a:xfrm>
          <a:prstGeom prst="straightConnector1">
            <a:avLst/>
          </a:prstGeom>
          <a:noFill/>
          <a:ln w="9525">
            <a:solidFill>
              <a:schemeClr val="tx1"/>
            </a:solidFill>
            <a:round/>
            <a:headEnd/>
            <a:tailEnd type="triangle" w="med" len="med"/>
          </a:ln>
          <a:effectLst/>
        </p:spPr>
      </p:cxnSp>
      <p:sp>
        <p:nvSpPr>
          <p:cNvPr id="129055" name="Text Box 31"/>
          <p:cNvSpPr txBox="1">
            <a:spLocks noChangeArrowheads="1"/>
          </p:cNvSpPr>
          <p:nvPr/>
        </p:nvSpPr>
        <p:spPr bwMode="auto">
          <a:xfrm>
            <a:off x="2411413" y="5446713"/>
            <a:ext cx="1619250" cy="336550"/>
          </a:xfrm>
          <a:prstGeom prst="rect">
            <a:avLst/>
          </a:prstGeom>
          <a:noFill/>
          <a:ln w="9525">
            <a:noFill/>
            <a:miter lim="800000"/>
            <a:headEnd/>
            <a:tailEnd/>
          </a:ln>
          <a:effectLst/>
        </p:spPr>
        <p:txBody>
          <a:bodyPr wrap="none">
            <a:spAutoFit/>
          </a:bodyPr>
          <a:lstStyle/>
          <a:p>
            <a:r>
              <a:rPr lang="de-DE"/>
              <a:t>Objective Score</a:t>
            </a:r>
          </a:p>
        </p:txBody>
      </p:sp>
      <p:sp>
        <p:nvSpPr>
          <p:cNvPr id="129056" name="Rectangle 32"/>
          <p:cNvSpPr>
            <a:spLocks noChangeArrowheads="1"/>
          </p:cNvSpPr>
          <p:nvPr/>
        </p:nvSpPr>
        <p:spPr bwMode="auto">
          <a:xfrm>
            <a:off x="971550" y="4171950"/>
            <a:ext cx="1439863" cy="696913"/>
          </a:xfrm>
          <a:prstGeom prst="rect">
            <a:avLst/>
          </a:prstGeom>
          <a:solidFill>
            <a:srgbClr val="E6E6FF"/>
          </a:solidFill>
          <a:ln w="9525">
            <a:solidFill>
              <a:srgbClr val="000000"/>
            </a:solidFill>
            <a:round/>
            <a:headEnd/>
            <a:tailEnd/>
          </a:ln>
          <a:effectLst/>
        </p:spPr>
        <p:txBody>
          <a:bodyPr wrap="none" lIns="90000" tIns="57347" rIns="90000" bIns="45000" anchor="ctr"/>
          <a:lstStyle/>
          <a:p>
            <a:pPr algn="ctr" defTabSz="457200" hangingPunct="0">
              <a:lnSpc>
                <a:spcPct val="93000"/>
              </a:lnSpc>
              <a:buClr>
                <a:srgbClr val="000000"/>
              </a:buClr>
              <a:buSzPct val="100000"/>
              <a:buFont typeface="Times New Roman" pitchFamily="18" charset="0"/>
              <a:buNone/>
              <a:tabLst>
                <a:tab pos="723900" algn="l"/>
                <a:tab pos="1447800" algn="l"/>
              </a:tabLst>
            </a:pPr>
            <a:r>
              <a:rPr lang="en-US" sz="1400">
                <a:solidFill>
                  <a:srgbClr val="000000"/>
                </a:solidFill>
                <a:latin typeface="Arial" charset="0"/>
                <a:cs typeface="Arial" charset="0"/>
              </a:rPr>
              <a:t>H.264 Parsing</a:t>
            </a:r>
          </a:p>
        </p:txBody>
      </p:sp>
      <p:cxnSp>
        <p:nvCxnSpPr>
          <p:cNvPr id="129059" name="AutoShape 35"/>
          <p:cNvCxnSpPr>
            <a:cxnSpLocks noChangeShapeType="1"/>
            <a:stCxn id="129032" idx="2"/>
            <a:endCxn id="129056" idx="0"/>
          </p:cNvCxnSpPr>
          <p:nvPr/>
        </p:nvCxnSpPr>
        <p:spPr bwMode="auto">
          <a:xfrm>
            <a:off x="1692275" y="3644900"/>
            <a:ext cx="0" cy="527050"/>
          </a:xfrm>
          <a:prstGeom prst="straightConnector1">
            <a:avLst/>
          </a:prstGeom>
          <a:noFill/>
          <a:ln w="9525">
            <a:solidFill>
              <a:schemeClr val="tx1"/>
            </a:solidFill>
            <a:round/>
            <a:headEnd/>
            <a:tailEnd type="triangle" w="med" len="med"/>
          </a:ln>
          <a:effectLst/>
        </p:spPr>
      </p:cxnSp>
      <p:cxnSp>
        <p:nvCxnSpPr>
          <p:cNvPr id="129060" name="AutoShape 36"/>
          <p:cNvCxnSpPr>
            <a:cxnSpLocks noChangeShapeType="1"/>
            <a:stCxn id="129032" idx="3"/>
            <a:endCxn id="129044" idx="1"/>
          </p:cNvCxnSpPr>
          <p:nvPr/>
        </p:nvCxnSpPr>
        <p:spPr bwMode="auto">
          <a:xfrm flipH="1">
            <a:off x="971550" y="3297238"/>
            <a:ext cx="1439863" cy="2259012"/>
          </a:xfrm>
          <a:prstGeom prst="bentConnector5">
            <a:avLst>
              <a:gd name="adj1" fmla="val -77398"/>
              <a:gd name="adj2" fmla="val 75190"/>
              <a:gd name="adj3" fmla="val 131639"/>
            </a:avLst>
          </a:prstGeom>
          <a:noFill/>
          <a:ln w="9525">
            <a:solidFill>
              <a:schemeClr val="tx1"/>
            </a:solidFill>
            <a:miter lim="800000"/>
            <a:headEnd/>
            <a:tailEnd type="triangle" w="med" len="med"/>
          </a:ln>
          <a:effectLst/>
        </p:spPr>
      </p:cxnSp>
      <p:cxnSp>
        <p:nvCxnSpPr>
          <p:cNvPr id="129061" name="AutoShape 37"/>
          <p:cNvCxnSpPr>
            <a:cxnSpLocks noChangeShapeType="1"/>
            <a:stCxn id="129056" idx="3"/>
            <a:endCxn id="129044" idx="1"/>
          </p:cNvCxnSpPr>
          <p:nvPr/>
        </p:nvCxnSpPr>
        <p:spPr bwMode="auto">
          <a:xfrm flipH="1">
            <a:off x="971550" y="4521200"/>
            <a:ext cx="1439863" cy="1035050"/>
          </a:xfrm>
          <a:prstGeom prst="bentConnector5">
            <a:avLst>
              <a:gd name="adj1" fmla="val -77509"/>
              <a:gd name="adj2" fmla="val 45398"/>
              <a:gd name="adj3" fmla="val 132301"/>
            </a:avLst>
          </a:prstGeom>
          <a:noFill/>
          <a:ln w="9525">
            <a:solidFill>
              <a:schemeClr val="tx1"/>
            </a:solidFill>
            <a:miter lim="800000"/>
            <a:headEnd/>
            <a:tailEnd type="triangle" w="med" len="med"/>
          </a:ln>
          <a:effectLst/>
        </p:spPr>
      </p:cxnSp>
      <p:sp>
        <p:nvSpPr>
          <p:cNvPr id="129062" name="Text Box 38"/>
          <p:cNvSpPr txBox="1">
            <a:spLocks noChangeArrowheads="1"/>
          </p:cNvSpPr>
          <p:nvPr/>
        </p:nvSpPr>
        <p:spPr bwMode="auto">
          <a:xfrm>
            <a:off x="2411413" y="3284538"/>
            <a:ext cx="804862" cy="336550"/>
          </a:xfrm>
          <a:prstGeom prst="rect">
            <a:avLst/>
          </a:prstGeom>
          <a:noFill/>
          <a:ln w="9525">
            <a:noFill/>
            <a:miter lim="800000"/>
            <a:headEnd/>
            <a:tailEnd/>
          </a:ln>
          <a:effectLst/>
        </p:spPr>
        <p:txBody>
          <a:bodyPr wrap="none">
            <a:spAutoFit/>
          </a:bodyPr>
          <a:lstStyle/>
          <a:p>
            <a:r>
              <a:rPr lang="de-DE"/>
              <a:t>HMIX1</a:t>
            </a:r>
          </a:p>
        </p:txBody>
      </p:sp>
      <p:sp>
        <p:nvSpPr>
          <p:cNvPr id="129063" name="Text Box 39"/>
          <p:cNvSpPr txBox="1">
            <a:spLocks noChangeArrowheads="1"/>
          </p:cNvSpPr>
          <p:nvPr/>
        </p:nvSpPr>
        <p:spPr bwMode="auto">
          <a:xfrm>
            <a:off x="2411413" y="4460875"/>
            <a:ext cx="804862" cy="336550"/>
          </a:xfrm>
          <a:prstGeom prst="rect">
            <a:avLst/>
          </a:prstGeom>
          <a:noFill/>
          <a:ln w="9525">
            <a:noFill/>
            <a:miter lim="800000"/>
            <a:headEnd/>
            <a:tailEnd/>
          </a:ln>
          <a:effectLst/>
        </p:spPr>
        <p:txBody>
          <a:bodyPr wrap="none">
            <a:spAutoFit/>
          </a:bodyPr>
          <a:lstStyle/>
          <a:p>
            <a:r>
              <a:rPr lang="de-DE"/>
              <a:t>HMIX2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r>
              <a:rPr lang="de-DE"/>
              <a:t>June 2010</a:t>
            </a:r>
            <a:endParaRPr lang="de-DE" altLang="en-US"/>
          </a:p>
        </p:txBody>
      </p:sp>
      <p:sp>
        <p:nvSpPr>
          <p:cNvPr id="5" name="Platshållare för sidfot 4"/>
          <p:cNvSpPr>
            <a:spLocks noGrp="1"/>
          </p:cNvSpPr>
          <p:nvPr>
            <p:ph type="ftr" sz="quarter" idx="11"/>
          </p:nvPr>
        </p:nvSpPr>
        <p:spPr/>
        <p:txBody>
          <a:bodyPr/>
          <a:lstStyle/>
          <a:p>
            <a:r>
              <a:rPr lang="de-DE" altLang="en-US"/>
              <a:t>Marcus Barkowsky: JEG Overview</a:t>
            </a:r>
          </a:p>
        </p:txBody>
      </p:sp>
      <p:sp>
        <p:nvSpPr>
          <p:cNvPr id="6" name="Platshållare för bildnummer 5"/>
          <p:cNvSpPr>
            <a:spLocks noGrp="1"/>
          </p:cNvSpPr>
          <p:nvPr>
            <p:ph type="sldNum" sz="quarter" idx="12"/>
          </p:nvPr>
        </p:nvSpPr>
        <p:spPr/>
        <p:txBody>
          <a:bodyPr/>
          <a:lstStyle/>
          <a:p>
            <a:r>
              <a:rPr lang="de-DE" altLang="en-US"/>
              <a:t>- </a:t>
            </a:r>
            <a:fld id="{6299A835-18DA-4D44-B55F-917E5F6BD84C}" type="slidenum">
              <a:rPr lang="de-DE" altLang="en-US"/>
              <a:pPr/>
              <a:t>5</a:t>
            </a:fld>
            <a:r>
              <a:rPr lang="de-DE" altLang="en-US"/>
              <a:t> -</a:t>
            </a:r>
          </a:p>
        </p:txBody>
      </p:sp>
      <p:sp>
        <p:nvSpPr>
          <p:cNvPr id="140290" name="Rectangle 2"/>
          <p:cNvSpPr>
            <a:spLocks noGrp="1" noChangeArrowheads="1"/>
          </p:cNvSpPr>
          <p:nvPr>
            <p:ph type="title"/>
          </p:nvPr>
        </p:nvSpPr>
        <p:spPr/>
        <p:txBody>
          <a:bodyPr/>
          <a:lstStyle/>
          <a:p>
            <a:r>
              <a:rPr lang="de-DE"/>
              <a:t>Progress since the last meeting</a:t>
            </a:r>
          </a:p>
        </p:txBody>
      </p:sp>
      <p:sp>
        <p:nvSpPr>
          <p:cNvPr id="140291" name="Rectangle 3"/>
          <p:cNvSpPr>
            <a:spLocks noGrp="1" noChangeArrowheads="1"/>
          </p:cNvSpPr>
          <p:nvPr>
            <p:ph type="body" idx="1"/>
          </p:nvPr>
        </p:nvSpPr>
        <p:spPr/>
        <p:txBody>
          <a:bodyPr/>
          <a:lstStyle/>
          <a:p>
            <a:pPr>
              <a:lnSpc>
                <a:spcPct val="90000"/>
              </a:lnSpc>
            </a:pPr>
            <a:r>
              <a:rPr lang="de-DE"/>
              <a:t>Shell scripts for the toolchain automation (encoding)</a:t>
            </a:r>
          </a:p>
          <a:p>
            <a:pPr>
              <a:lnSpc>
                <a:spcPct val="90000"/>
              </a:lnSpc>
            </a:pPr>
            <a:r>
              <a:rPr lang="de-DE"/>
              <a:t>Preparation of HDTV pool 2 sequences in JEG format</a:t>
            </a:r>
          </a:p>
          <a:p>
            <a:pPr lvl="1">
              <a:lnSpc>
                <a:spcPct val="90000"/>
              </a:lnSpc>
            </a:pPr>
            <a:r>
              <a:rPr lang="de-DE"/>
              <a:t>XStreamer module to drop packets as specified in an offline file (Nicolas)</a:t>
            </a:r>
          </a:p>
          <a:p>
            <a:pPr>
              <a:lnSpc>
                <a:spcPct val="90000"/>
              </a:lnSpc>
            </a:pPr>
            <a:r>
              <a:rPr lang="de-DE"/>
              <a:t>Enhanced version of TracesPlay</a:t>
            </a:r>
          </a:p>
          <a:p>
            <a:pPr lvl="1">
              <a:lnSpc>
                <a:spcPct val="90000"/>
              </a:lnSpc>
            </a:pPr>
            <a:r>
              <a:rPr lang="de-DE"/>
              <a:t>NALU counter implemented (Damian, Lucjan)</a:t>
            </a:r>
          </a:p>
          <a:p>
            <a:pPr lvl="1">
              <a:lnSpc>
                <a:spcPct val="90000"/>
              </a:lnSpc>
            </a:pPr>
            <a:r>
              <a:rPr lang="de-DE"/>
              <a:t>H.264 Annex-B output improved</a:t>
            </a:r>
          </a:p>
          <a:p>
            <a:pPr>
              <a:lnSpc>
                <a:spcPct val="90000"/>
              </a:lnSpc>
            </a:pPr>
            <a:r>
              <a:rPr lang="de-DE"/>
              <a:t>Enhanced version of JM decoder</a:t>
            </a:r>
          </a:p>
          <a:p>
            <a:pPr lvl="1">
              <a:lnSpc>
                <a:spcPct val="90000"/>
              </a:lnSpc>
            </a:pPr>
            <a:r>
              <a:rPr lang="de-DE"/>
              <a:t>output of the two HMIX files (Nicolas, Glenn)</a:t>
            </a:r>
          </a:p>
          <a:p>
            <a:pPr lvl="1">
              <a:lnSpc>
                <a:spcPct val="90000"/>
              </a:lnSpc>
            </a:pPr>
            <a:r>
              <a:rPr lang="de-DE"/>
              <a:t>subpicture XML element included for interlaced/SVC/MVC compatibility</a:t>
            </a:r>
          </a:p>
          <a:p>
            <a:pPr>
              <a:lnSpc>
                <a:spcPct val="90000"/>
              </a:lnSpc>
            </a:pPr>
            <a:r>
              <a:rPr lang="de-DE"/>
              <a:t>Charter</a:t>
            </a:r>
          </a:p>
          <a:p>
            <a:pPr lvl="1">
              <a:lnSpc>
                <a:spcPct val="90000"/>
              </a:lnSpc>
            </a:pPr>
            <a:r>
              <a:rPr lang="de-DE"/>
              <a:t>First version in wiki on http://wiki.vqeg-jeg.org</a:t>
            </a:r>
          </a:p>
          <a:p>
            <a:pPr lvl="1">
              <a:lnSpc>
                <a:spcPct val="90000"/>
              </a:lnSpc>
            </a:pPr>
            <a:endParaRPr lang="de-DE"/>
          </a:p>
          <a:p>
            <a:pPr>
              <a:lnSpc>
                <a:spcPct val="90000"/>
              </a:lnSpc>
            </a:pPr>
            <a:endParaRPr lang="de-D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r>
              <a:rPr lang="de-DE"/>
              <a:t>June 2010</a:t>
            </a:r>
            <a:endParaRPr lang="de-DE" altLang="en-US"/>
          </a:p>
        </p:txBody>
      </p:sp>
      <p:sp>
        <p:nvSpPr>
          <p:cNvPr id="5" name="Platshållare för sidfot 4"/>
          <p:cNvSpPr>
            <a:spLocks noGrp="1"/>
          </p:cNvSpPr>
          <p:nvPr>
            <p:ph type="ftr" sz="quarter" idx="11"/>
          </p:nvPr>
        </p:nvSpPr>
        <p:spPr/>
        <p:txBody>
          <a:bodyPr/>
          <a:lstStyle/>
          <a:p>
            <a:r>
              <a:rPr lang="de-DE" altLang="en-US"/>
              <a:t>Marcus Barkowsky: JEG Overview</a:t>
            </a:r>
          </a:p>
        </p:txBody>
      </p:sp>
      <p:sp>
        <p:nvSpPr>
          <p:cNvPr id="6" name="Platshållare för bildnummer 5"/>
          <p:cNvSpPr>
            <a:spLocks noGrp="1"/>
          </p:cNvSpPr>
          <p:nvPr>
            <p:ph type="sldNum" sz="quarter" idx="12"/>
          </p:nvPr>
        </p:nvSpPr>
        <p:spPr/>
        <p:txBody>
          <a:bodyPr/>
          <a:lstStyle/>
          <a:p>
            <a:r>
              <a:rPr lang="de-DE" altLang="en-US"/>
              <a:t>- </a:t>
            </a:r>
            <a:fld id="{829A35CF-6FA9-4A55-933F-7B2C47ECFBC9}" type="slidenum">
              <a:rPr lang="de-DE" altLang="en-US"/>
              <a:pPr/>
              <a:t>6</a:t>
            </a:fld>
            <a:r>
              <a:rPr lang="de-DE" altLang="en-US"/>
              <a:t> -</a:t>
            </a:r>
          </a:p>
        </p:txBody>
      </p:sp>
      <p:sp>
        <p:nvSpPr>
          <p:cNvPr id="141314" name="Rectangle 2"/>
          <p:cNvSpPr>
            <a:spLocks noGrp="1" noChangeArrowheads="1"/>
          </p:cNvSpPr>
          <p:nvPr>
            <p:ph type="title"/>
          </p:nvPr>
        </p:nvSpPr>
        <p:spPr/>
        <p:txBody>
          <a:bodyPr/>
          <a:lstStyle/>
          <a:p>
            <a:r>
              <a:rPr lang="de-DE"/>
              <a:t>Ongoing work</a:t>
            </a:r>
          </a:p>
        </p:txBody>
      </p:sp>
      <p:sp>
        <p:nvSpPr>
          <p:cNvPr id="141315" name="Rectangle 3"/>
          <p:cNvSpPr>
            <a:spLocks noGrp="1" noChangeArrowheads="1"/>
          </p:cNvSpPr>
          <p:nvPr>
            <p:ph type="body" idx="1"/>
          </p:nvPr>
        </p:nvSpPr>
        <p:spPr/>
        <p:txBody>
          <a:bodyPr/>
          <a:lstStyle/>
          <a:p>
            <a:r>
              <a:rPr lang="de-DE"/>
              <a:t>Merging of HMIX files into a single file</a:t>
            </a:r>
          </a:p>
          <a:p>
            <a:r>
              <a:rPr lang="de-DE"/>
              <a:t>Hybrid model</a:t>
            </a:r>
          </a:p>
          <a:p>
            <a:pPr lvl="1"/>
            <a:r>
              <a:rPr lang="de-DE"/>
              <a:t>First model implementation using HMIX as input and QP as quality indicator (Inigo)</a:t>
            </a:r>
          </a:p>
          <a:p>
            <a:pPr lvl="1"/>
            <a:r>
              <a:rPr lang="de-DE"/>
              <a:t>Table of publications (Inigo, Werner, Shelley)</a:t>
            </a:r>
          </a:p>
          <a:p>
            <a:pPr lvl="1"/>
            <a:r>
              <a:rPr lang="de-DE"/>
              <a:t>Implementation of „No-reference video quality estimation based on error concealment effectiveness“ (Savvas)</a:t>
            </a:r>
          </a:p>
          <a:p>
            <a:pPr lvl="1"/>
            <a:r>
              <a:rPr lang="de-DE"/>
              <a:t>Work on „Method of detecting freezes and dropped frames and mapping to quality of experience in pixel domain“ (Kjell)</a:t>
            </a:r>
          </a:p>
          <a:p>
            <a:pPr lvl="1"/>
            <a:r>
              <a:rPr lang="de-DE"/>
              <a:t>Work towards visual attention and foreground/background segmentation (Werner)</a:t>
            </a:r>
          </a:p>
          <a:p>
            <a:endParaRPr lang="de-D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r>
              <a:rPr lang="de-DE"/>
              <a:t>June 2010</a:t>
            </a:r>
            <a:endParaRPr lang="de-DE" altLang="en-US"/>
          </a:p>
        </p:txBody>
      </p:sp>
      <p:sp>
        <p:nvSpPr>
          <p:cNvPr id="5" name="Platshållare för sidfot 4"/>
          <p:cNvSpPr>
            <a:spLocks noGrp="1"/>
          </p:cNvSpPr>
          <p:nvPr>
            <p:ph type="ftr" sz="quarter" idx="11"/>
          </p:nvPr>
        </p:nvSpPr>
        <p:spPr/>
        <p:txBody>
          <a:bodyPr/>
          <a:lstStyle/>
          <a:p>
            <a:r>
              <a:rPr lang="de-DE" altLang="en-US"/>
              <a:t>Marcus Barkowsky: JEG Overview</a:t>
            </a:r>
          </a:p>
        </p:txBody>
      </p:sp>
      <p:sp>
        <p:nvSpPr>
          <p:cNvPr id="6" name="Platshållare för bildnummer 5"/>
          <p:cNvSpPr>
            <a:spLocks noGrp="1"/>
          </p:cNvSpPr>
          <p:nvPr>
            <p:ph type="sldNum" sz="quarter" idx="12"/>
          </p:nvPr>
        </p:nvSpPr>
        <p:spPr/>
        <p:txBody>
          <a:bodyPr/>
          <a:lstStyle/>
          <a:p>
            <a:r>
              <a:rPr lang="de-DE" altLang="en-US"/>
              <a:t>- </a:t>
            </a:r>
            <a:fld id="{D245039A-BA96-4422-AE3D-C1F4A4AA454F}" type="slidenum">
              <a:rPr lang="de-DE" altLang="en-US"/>
              <a:pPr/>
              <a:t>7</a:t>
            </a:fld>
            <a:r>
              <a:rPr lang="de-DE" altLang="en-US"/>
              <a:t> -</a:t>
            </a:r>
          </a:p>
        </p:txBody>
      </p:sp>
      <p:sp>
        <p:nvSpPr>
          <p:cNvPr id="152578" name="Rectangle 2"/>
          <p:cNvSpPr>
            <a:spLocks noGrp="1" noChangeArrowheads="1"/>
          </p:cNvSpPr>
          <p:nvPr>
            <p:ph type="title"/>
          </p:nvPr>
        </p:nvSpPr>
        <p:spPr/>
        <p:txBody>
          <a:bodyPr/>
          <a:lstStyle/>
          <a:p>
            <a:r>
              <a:rPr lang="de-DE"/>
              <a:t>Establishing sub-groups</a:t>
            </a:r>
          </a:p>
        </p:txBody>
      </p:sp>
      <p:sp>
        <p:nvSpPr>
          <p:cNvPr id="152579" name="Rectangle 3"/>
          <p:cNvSpPr>
            <a:spLocks noGrp="1" noChangeArrowheads="1"/>
          </p:cNvSpPr>
          <p:nvPr>
            <p:ph type="body" idx="1"/>
          </p:nvPr>
        </p:nvSpPr>
        <p:spPr/>
        <p:txBody>
          <a:bodyPr/>
          <a:lstStyle/>
          <a:p>
            <a:r>
              <a:rPr lang="de-DE"/>
              <a:t>Generation of a Hypothetical Reference Circuit (HRC):</a:t>
            </a:r>
          </a:p>
          <a:p>
            <a:pPr lvl="1"/>
            <a:r>
              <a:rPr lang="de-DE"/>
              <a:t>Nicolas Staelens, Marcus Barkowsky</a:t>
            </a:r>
            <a:br>
              <a:rPr lang="de-DE"/>
            </a:br>
            <a:endParaRPr lang="de-DE"/>
          </a:p>
          <a:p>
            <a:r>
              <a:rPr lang="de-DE"/>
              <a:t>Creation of the Hybrid Model Input XML file (HMIX) files:</a:t>
            </a:r>
          </a:p>
          <a:p>
            <a:pPr lvl="1"/>
            <a:r>
              <a:rPr lang="de-DE"/>
              <a:t>Lucjan Janowski, Nicolas Staelens</a:t>
            </a:r>
            <a:br>
              <a:rPr lang="de-DE"/>
            </a:br>
            <a:endParaRPr lang="de-DE"/>
          </a:p>
          <a:p>
            <a:r>
              <a:rPr lang="de-DE"/>
              <a:t>Hybrid Model:</a:t>
            </a:r>
          </a:p>
          <a:p>
            <a:pPr lvl="1"/>
            <a:r>
              <a:rPr lang="de-DE"/>
              <a:t>Inigo Sedano, Shelley Buchinger</a:t>
            </a:r>
            <a:br>
              <a:rPr lang="de-DE"/>
            </a:br>
            <a:endParaRPr lang="de-DE"/>
          </a:p>
          <a:p>
            <a:r>
              <a:rPr lang="de-DE"/>
              <a:t>Training</a:t>
            </a:r>
          </a:p>
          <a:p>
            <a:r>
              <a:rPr lang="de-DE"/>
              <a:t>Subjective data sets for training and validation</a:t>
            </a:r>
          </a:p>
          <a:p>
            <a:endParaRPr lang="de-DE"/>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r>
              <a:rPr lang="de-DE"/>
              <a:t>June 2010</a:t>
            </a:r>
            <a:endParaRPr lang="de-DE" altLang="en-US"/>
          </a:p>
        </p:txBody>
      </p:sp>
      <p:sp>
        <p:nvSpPr>
          <p:cNvPr id="5" name="Platshållare för sidfot 4"/>
          <p:cNvSpPr>
            <a:spLocks noGrp="1"/>
          </p:cNvSpPr>
          <p:nvPr>
            <p:ph type="ftr" sz="quarter" idx="11"/>
          </p:nvPr>
        </p:nvSpPr>
        <p:spPr/>
        <p:txBody>
          <a:bodyPr/>
          <a:lstStyle/>
          <a:p>
            <a:r>
              <a:rPr lang="de-DE" altLang="en-US"/>
              <a:t>Marcus Barkowsky: JEG Overview</a:t>
            </a:r>
          </a:p>
        </p:txBody>
      </p:sp>
      <p:sp>
        <p:nvSpPr>
          <p:cNvPr id="6" name="Platshållare för bildnummer 5"/>
          <p:cNvSpPr>
            <a:spLocks noGrp="1"/>
          </p:cNvSpPr>
          <p:nvPr>
            <p:ph type="sldNum" sz="quarter" idx="12"/>
          </p:nvPr>
        </p:nvSpPr>
        <p:spPr/>
        <p:txBody>
          <a:bodyPr/>
          <a:lstStyle/>
          <a:p>
            <a:r>
              <a:rPr lang="de-DE" altLang="en-US"/>
              <a:t>- </a:t>
            </a:r>
            <a:fld id="{256425F0-94EB-4AED-8EAE-7BFE58E5B02E}" type="slidenum">
              <a:rPr lang="de-DE" altLang="en-US"/>
              <a:pPr/>
              <a:t>8</a:t>
            </a:fld>
            <a:r>
              <a:rPr lang="de-DE" altLang="en-US"/>
              <a:t> -</a:t>
            </a:r>
          </a:p>
        </p:txBody>
      </p:sp>
      <p:sp>
        <p:nvSpPr>
          <p:cNvPr id="142338" name="Rectangle 2"/>
          <p:cNvSpPr>
            <a:spLocks noGrp="1" noChangeArrowheads="1"/>
          </p:cNvSpPr>
          <p:nvPr>
            <p:ph type="title"/>
          </p:nvPr>
        </p:nvSpPr>
        <p:spPr/>
        <p:txBody>
          <a:bodyPr/>
          <a:lstStyle/>
          <a:p>
            <a:r>
              <a:rPr lang="de-DE"/>
              <a:t>Statement to patent situation</a:t>
            </a:r>
          </a:p>
        </p:txBody>
      </p:sp>
      <p:sp>
        <p:nvSpPr>
          <p:cNvPr id="142339" name="Rectangle 3"/>
          <p:cNvSpPr>
            <a:spLocks noGrp="1" noChangeArrowheads="1"/>
          </p:cNvSpPr>
          <p:nvPr>
            <p:ph type="body" idx="1"/>
          </p:nvPr>
        </p:nvSpPr>
        <p:spPr/>
        <p:txBody>
          <a:bodyPr/>
          <a:lstStyle/>
          <a:p>
            <a:pPr>
              <a:lnSpc>
                <a:spcPct val="90000"/>
              </a:lnSpc>
              <a:buFont typeface="Wingdings" pitchFamily="2" charset="2"/>
              <a:buNone/>
            </a:pPr>
            <a:r>
              <a:rPr lang="en-US" sz="1800"/>
              <a:t>This text is preliminary and may be incorrect. It is published in order to prevent repetitive discussions on patents.</a:t>
            </a:r>
          </a:p>
          <a:p>
            <a:pPr>
              <a:lnSpc>
                <a:spcPct val="90000"/>
              </a:lnSpc>
              <a:buFont typeface="Wingdings" pitchFamily="2" charset="2"/>
              <a:buNone/>
            </a:pPr>
            <a:endParaRPr lang="en-US" sz="1800"/>
          </a:p>
          <a:p>
            <a:pPr>
              <a:lnSpc>
                <a:spcPct val="90000"/>
              </a:lnSpc>
              <a:buFont typeface="Wingdings" pitchFamily="2" charset="2"/>
              <a:buNone/>
            </a:pPr>
            <a:r>
              <a:rPr lang="en-US" sz="1800"/>
              <a:t>The JEG group is a cooperative approach. Patents do not necessarily conflict with cooperative approaches.</a:t>
            </a:r>
          </a:p>
          <a:p>
            <a:pPr>
              <a:lnSpc>
                <a:spcPct val="90000"/>
              </a:lnSpc>
              <a:buFont typeface="Wingdings" pitchFamily="2" charset="2"/>
              <a:buNone/>
            </a:pPr>
            <a:endParaRPr lang="en-US" sz="1800"/>
          </a:p>
          <a:p>
            <a:pPr>
              <a:lnSpc>
                <a:spcPct val="90000"/>
              </a:lnSpc>
              <a:buFont typeface="Wingdings" pitchFamily="2" charset="2"/>
              <a:buNone/>
            </a:pPr>
            <a:r>
              <a:rPr lang="en-US" sz="1800"/>
              <a:t>If a member of JEG wants to file a patent on a particular idea, he cannot discuss it openly, e.g. by using the mailing list, before the idea is filled. He first has to develop the idea, file a patent, get it accepted and then he can discuss it openly and propose it to the JEG for inclusion. When it is known that a proposed algorithm part is patented, this information should be shared within JEG. This applies to both self-owned and third party patents.</a:t>
            </a:r>
          </a:p>
          <a:p>
            <a:pPr>
              <a:lnSpc>
                <a:spcPct val="90000"/>
              </a:lnSpc>
              <a:buFont typeface="Wingdings" pitchFamily="2" charset="2"/>
              <a:buNone/>
            </a:pPr>
            <a:endParaRPr lang="en-US" sz="1800"/>
          </a:p>
          <a:p>
            <a:pPr>
              <a:lnSpc>
                <a:spcPct val="90000"/>
              </a:lnSpc>
              <a:buFont typeface="Wingdings" pitchFamily="2" charset="2"/>
              <a:buNone/>
            </a:pPr>
            <a:r>
              <a:rPr lang="en-US" sz="1800"/>
              <a:t>In case two or more members of the JEG group wish to have a common patent, the same rules as above apply: They cannot reveal their idea by an open discussion on the mailing list. Practical problems may arise from the fact that patents can usually only be filed by a legal entity and cross-country issues may appear due to different laws.</a:t>
            </a:r>
          </a:p>
          <a:p>
            <a:pPr>
              <a:lnSpc>
                <a:spcPct val="90000"/>
              </a:lnSpc>
              <a:buFont typeface="Wingdings" pitchFamily="2" charset="2"/>
              <a:buNone/>
            </a:pPr>
            <a:endParaRPr lang="en-US" sz="1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r>
              <a:rPr lang="de-DE"/>
              <a:t>June 2010</a:t>
            </a:r>
            <a:endParaRPr lang="de-DE" altLang="en-US"/>
          </a:p>
        </p:txBody>
      </p:sp>
      <p:sp>
        <p:nvSpPr>
          <p:cNvPr id="5" name="Platshållare för sidfot 4"/>
          <p:cNvSpPr>
            <a:spLocks noGrp="1"/>
          </p:cNvSpPr>
          <p:nvPr>
            <p:ph type="ftr" sz="quarter" idx="11"/>
          </p:nvPr>
        </p:nvSpPr>
        <p:spPr/>
        <p:txBody>
          <a:bodyPr/>
          <a:lstStyle/>
          <a:p>
            <a:r>
              <a:rPr lang="de-DE" altLang="en-US"/>
              <a:t>Marcus Barkowsky: JEG Overview</a:t>
            </a:r>
          </a:p>
        </p:txBody>
      </p:sp>
      <p:sp>
        <p:nvSpPr>
          <p:cNvPr id="6" name="Platshållare för bildnummer 5"/>
          <p:cNvSpPr>
            <a:spLocks noGrp="1"/>
          </p:cNvSpPr>
          <p:nvPr>
            <p:ph type="sldNum" sz="quarter" idx="12"/>
          </p:nvPr>
        </p:nvSpPr>
        <p:spPr/>
        <p:txBody>
          <a:bodyPr/>
          <a:lstStyle/>
          <a:p>
            <a:r>
              <a:rPr lang="de-DE" altLang="en-US"/>
              <a:t>- </a:t>
            </a:r>
            <a:fld id="{1E1BAB4B-8405-4EE2-A2F3-D4063390FAA1}" type="slidenum">
              <a:rPr lang="de-DE" altLang="en-US"/>
              <a:pPr/>
              <a:t>9</a:t>
            </a:fld>
            <a:r>
              <a:rPr lang="de-DE" altLang="en-US"/>
              <a:t> -</a:t>
            </a:r>
          </a:p>
        </p:txBody>
      </p:sp>
      <p:sp>
        <p:nvSpPr>
          <p:cNvPr id="143362" name="Rectangle 2"/>
          <p:cNvSpPr>
            <a:spLocks noGrp="1" noChangeArrowheads="1"/>
          </p:cNvSpPr>
          <p:nvPr>
            <p:ph type="title"/>
          </p:nvPr>
        </p:nvSpPr>
        <p:spPr/>
        <p:txBody>
          <a:bodyPr/>
          <a:lstStyle/>
          <a:p>
            <a:r>
              <a:rPr lang="de-DE"/>
              <a:t>Statement to patent situation</a:t>
            </a:r>
          </a:p>
        </p:txBody>
      </p:sp>
      <p:sp>
        <p:nvSpPr>
          <p:cNvPr id="143363" name="Rectangle 3"/>
          <p:cNvSpPr>
            <a:spLocks noGrp="1" noChangeArrowheads="1"/>
          </p:cNvSpPr>
          <p:nvPr>
            <p:ph type="body" idx="1"/>
          </p:nvPr>
        </p:nvSpPr>
        <p:spPr/>
        <p:txBody>
          <a:bodyPr/>
          <a:lstStyle/>
          <a:p>
            <a:pPr>
              <a:lnSpc>
                <a:spcPct val="90000"/>
              </a:lnSpc>
              <a:buFont typeface="Wingdings" pitchFamily="2" charset="2"/>
              <a:buNone/>
            </a:pPr>
            <a:r>
              <a:rPr lang="en-US" sz="1800"/>
              <a:t>The purpose of the JEG group is to develop an outstanding objective quality metric. In order to achieve this goal, all algorithm enhancements will be evaluated on an objective basis. This involves, for example, comparing the model performance increase to the computational cost. Patented algorithms will neither be rejected nor preferred.</a:t>
            </a:r>
          </a:p>
          <a:p>
            <a:pPr>
              <a:lnSpc>
                <a:spcPct val="90000"/>
              </a:lnSpc>
              <a:buFont typeface="Wingdings" pitchFamily="2" charset="2"/>
              <a:buNone/>
            </a:pPr>
            <a:endParaRPr lang="en-US" sz="1800"/>
          </a:p>
          <a:p>
            <a:pPr>
              <a:lnSpc>
                <a:spcPct val="90000"/>
              </a:lnSpc>
              <a:buFont typeface="Wingdings" pitchFamily="2" charset="2"/>
              <a:buNone/>
            </a:pPr>
            <a:r>
              <a:rPr lang="en-US" sz="1800"/>
              <a:t>The JEG group is aware that the (final) developed model will need to be evaluated regarding the patented parts of the algorithm before it can be commercially exploited. It is expected that more than one party is involved. In this phase, a shared solution is advised, e.g. by forming a patent pool. As it is expected that patent owners outside the group need to be contacted, it is welcomed to also have patented parts of the algorithm owned by members of the group in order to facilitate the negotiations. Please note, that this is the last stage of the project and following the current schedule may be expected after 2012.</a:t>
            </a:r>
          </a:p>
          <a:p>
            <a:pPr>
              <a:lnSpc>
                <a:spcPct val="90000"/>
              </a:lnSpc>
              <a:buFont typeface="Wingdings" pitchFamily="2" charset="2"/>
              <a:buNone/>
            </a:pPr>
            <a:endParaRPr lang="en-US" sz="1800"/>
          </a:p>
          <a:p>
            <a:pPr>
              <a:lnSpc>
                <a:spcPct val="90000"/>
              </a:lnSpc>
              <a:buFont typeface="Wingdings" pitchFamily="2" charset="2"/>
              <a:buNone/>
            </a:pPr>
            <a:r>
              <a:rPr lang="en-US" sz="1800"/>
              <a:t>It was decided on 11th of March 2010 that the topic of patents will only be discussed when there is new relevant information not contained in this text. </a:t>
            </a:r>
            <a:endParaRPr lang="de-DE" sz="1800"/>
          </a:p>
        </p:txBody>
      </p:sp>
    </p:spTree>
  </p:cSld>
  <p:clrMapOvr>
    <a:masterClrMapping/>
  </p:clrMapOvr>
</p:sld>
</file>

<file path=ppt/theme/theme1.xml><?xml version="1.0" encoding="utf-8"?>
<a:theme xmlns:a="http://schemas.openxmlformats.org/drawingml/2006/main" name="Kante">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TotalTime>
  <Words>1203</Words>
  <Application>Microsoft Office PowerPoint</Application>
  <PresentationFormat>Bildspel på skärmen (4:3)</PresentationFormat>
  <Paragraphs>295</Paragraphs>
  <Slides>18</Slides>
  <Notes>18</Notes>
  <HiddenSlides>0</HiddenSlides>
  <MMClips>0</MMClips>
  <ScaleCrop>false</ScaleCrop>
  <HeadingPairs>
    <vt:vector size="4" baseType="variant">
      <vt:variant>
        <vt:lpstr>Tema</vt:lpstr>
      </vt:variant>
      <vt:variant>
        <vt:i4>1</vt:i4>
      </vt:variant>
      <vt:variant>
        <vt:lpstr>Bildrubriker</vt:lpstr>
      </vt:variant>
      <vt:variant>
        <vt:i4>18</vt:i4>
      </vt:variant>
    </vt:vector>
  </HeadingPairs>
  <TitlesOfParts>
    <vt:vector size="19" baseType="lpstr">
      <vt:lpstr>Kante</vt:lpstr>
      <vt:lpstr>JEG Project:  Overview of Ad-Hoc Group</vt:lpstr>
      <vt:lpstr>Agenda</vt:lpstr>
      <vt:lpstr>Objectives</vt:lpstr>
      <vt:lpstr>Overview</vt:lpstr>
      <vt:lpstr>Progress since the last meeting</vt:lpstr>
      <vt:lpstr>Ongoing work</vt:lpstr>
      <vt:lpstr>Establishing sub-groups</vt:lpstr>
      <vt:lpstr>Statement to patent situation</vt:lpstr>
      <vt:lpstr>Statement to patent situation</vt:lpstr>
      <vt:lpstr>HRC generation</vt:lpstr>
      <vt:lpstr>HRC generation – example for encoding</vt:lpstr>
      <vt:lpstr>HRC generation – example for encoding</vt:lpstr>
      <vt:lpstr>Bild 13</vt:lpstr>
      <vt:lpstr>HRC generation – additional files</vt:lpstr>
      <vt:lpstr>Bild 15</vt:lpstr>
      <vt:lpstr>Bild 16</vt:lpstr>
      <vt:lpstr>Open problems</vt:lpstr>
      <vt:lpstr>Virtual Box Image coverage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tablet</dc:creator>
  <cp:lastModifiedBy>Kjell Brunnström</cp:lastModifiedBy>
  <cp:revision>149</cp:revision>
  <dcterms:created xsi:type="dcterms:W3CDTF">2010-01-07T18:35:53Z</dcterms:created>
  <dcterms:modified xsi:type="dcterms:W3CDTF">2010-06-30T10:48:43Z</dcterms:modified>
</cp:coreProperties>
</file>