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6" r:id="rId3"/>
    <p:sldId id="267" r:id="rId4"/>
    <p:sldId id="268" r:id="rId5"/>
    <p:sldId id="270" r:id="rId6"/>
    <p:sldId id="269" r:id="rId7"/>
    <p:sldId id="307" r:id="rId8"/>
    <p:sldId id="308" r:id="rId9"/>
    <p:sldId id="309" r:id="rId10"/>
    <p:sldId id="271" r:id="rId11"/>
    <p:sldId id="273" r:id="rId12"/>
    <p:sldId id="311" r:id="rId13"/>
    <p:sldId id="312" r:id="rId14"/>
    <p:sldId id="313" r:id="rId15"/>
    <p:sldId id="315" r:id="rId16"/>
    <p:sldId id="272" r:id="rId17"/>
    <p:sldId id="310" r:id="rId18"/>
    <p:sldId id="317" r:id="rId19"/>
    <p:sldId id="318" r:id="rId20"/>
    <p:sldId id="316" r:id="rId21"/>
    <p:sldId id="319" r:id="rId22"/>
    <p:sldId id="278" r:id="rId23"/>
    <p:sldId id="320" r:id="rId24"/>
    <p:sldId id="321" r:id="rId25"/>
    <p:sldId id="323" r:id="rId26"/>
    <p:sldId id="306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6932" autoAdjust="0"/>
    <p:restoredTop sz="86380" autoAdjust="0"/>
  </p:normalViewPr>
  <p:slideViewPr>
    <p:cSldViewPr>
      <p:cViewPr varScale="1">
        <p:scale>
          <a:sx n="93" d="100"/>
          <a:sy n="93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98961-1EB7-4B06-9190-6310B367966C}" type="doc">
      <dgm:prSet loTypeId="urn:microsoft.com/office/officeart/2005/8/layout/pyramid1" loCatId="pyramid" qsTypeId="urn:microsoft.com/office/officeart/2005/8/quickstyle/simple1" qsCatId="simple" csTypeId="urn:microsoft.com/office/officeart/2005/8/colors/accent2_5" csCatId="accent2" phldr="1"/>
      <dgm:spPr/>
    </dgm:pt>
    <dgm:pt modelId="{CB25B002-4118-471C-A791-D445D2297A97}">
      <dgm:prSet phldrT="[Tekst]"/>
      <dgm:spPr/>
      <dgm:t>
        <a:bodyPr/>
        <a:lstStyle/>
        <a:p>
          <a:r>
            <a:rPr lang="en-US" dirty="0" smtClean="0"/>
            <a:t>OS</a:t>
          </a:r>
          <a:endParaRPr lang="pl-PL" dirty="0"/>
        </a:p>
      </dgm:t>
    </dgm:pt>
    <dgm:pt modelId="{19B0554B-8760-45BD-8788-27A6EFE53DD8}" type="parTrans" cxnId="{439022B4-82DE-4D03-8EA7-3340A24453B9}">
      <dgm:prSet/>
      <dgm:spPr/>
      <dgm:t>
        <a:bodyPr/>
        <a:lstStyle/>
        <a:p>
          <a:endParaRPr lang="pl-PL"/>
        </a:p>
      </dgm:t>
    </dgm:pt>
    <dgm:pt modelId="{59BC138C-3750-48DA-9508-C15B87CE2121}" type="sibTrans" cxnId="{439022B4-82DE-4D03-8EA7-3340A24453B9}">
      <dgm:prSet/>
      <dgm:spPr/>
      <dgm:t>
        <a:bodyPr/>
        <a:lstStyle/>
        <a:p>
          <a:endParaRPr lang="pl-PL"/>
        </a:p>
      </dgm:t>
    </dgm:pt>
    <dgm:pt modelId="{A0ED5900-D3D3-49B6-9C67-0FAF611D35CB}">
      <dgm:prSet phldrT="[Tekst]"/>
      <dgm:spPr/>
      <dgm:t>
        <a:bodyPr/>
        <a:lstStyle/>
        <a:p>
          <a:r>
            <a:rPr lang="en-US" dirty="0" smtClean="0"/>
            <a:t>This is what a tester sees</a:t>
          </a:r>
          <a:endParaRPr lang="pl-PL" dirty="0"/>
        </a:p>
      </dgm:t>
    </dgm:pt>
    <dgm:pt modelId="{64BA323D-4EC0-4F5A-A7A0-63019A0E1400}" type="parTrans" cxnId="{BFDFA995-313E-4AEF-B81B-0B9CC5746BC0}">
      <dgm:prSet/>
      <dgm:spPr/>
      <dgm:t>
        <a:bodyPr/>
        <a:lstStyle/>
        <a:p>
          <a:endParaRPr lang="pl-PL"/>
        </a:p>
      </dgm:t>
    </dgm:pt>
    <dgm:pt modelId="{8FFE57B0-B1E9-4F80-A94D-520A7A198DD6}" type="sibTrans" cxnId="{BFDFA995-313E-4AEF-B81B-0B9CC5746BC0}">
      <dgm:prSet/>
      <dgm:spPr/>
      <dgm:t>
        <a:bodyPr/>
        <a:lstStyle/>
        <a:p>
          <a:endParaRPr lang="pl-PL"/>
        </a:p>
      </dgm:t>
    </dgm:pt>
    <dgm:pt modelId="{C9754BD7-C9DF-47AD-95D0-1D70AFE72A90}">
      <dgm:prSet phldrT="[Tekst]"/>
      <dgm:spPr/>
      <dgm:t>
        <a:bodyPr/>
        <a:lstStyle/>
        <a:p>
          <a:r>
            <a:rPr lang="en-US" dirty="0" smtClean="0"/>
            <a:t>Any distortion that influences </a:t>
          </a:r>
          <a:r>
            <a:rPr lang="en-US" dirty="0" err="1" smtClean="0"/>
            <a:t>QoE</a:t>
          </a:r>
          <a:endParaRPr lang="pl-PL" dirty="0"/>
        </a:p>
      </dgm:t>
    </dgm:pt>
    <dgm:pt modelId="{17C91D56-0AF8-450E-B526-FA0EFBC5FA02}" type="parTrans" cxnId="{C72611C5-C8FB-4E1C-ADAE-70AEA02658E7}">
      <dgm:prSet/>
      <dgm:spPr/>
      <dgm:t>
        <a:bodyPr/>
        <a:lstStyle/>
        <a:p>
          <a:endParaRPr lang="pl-PL"/>
        </a:p>
      </dgm:t>
    </dgm:pt>
    <dgm:pt modelId="{3634DC84-1952-45F0-B53A-AE0176A31089}" type="sibTrans" cxnId="{C72611C5-C8FB-4E1C-ADAE-70AEA02658E7}">
      <dgm:prSet/>
      <dgm:spPr/>
      <dgm:t>
        <a:bodyPr/>
        <a:lstStyle/>
        <a:p>
          <a:endParaRPr lang="pl-PL"/>
        </a:p>
      </dgm:t>
    </dgm:pt>
    <dgm:pt modelId="{AC26C5C5-362B-4E29-B256-C1CC0ABA9281}" type="pres">
      <dgm:prSet presAssocID="{4BF98961-1EB7-4B06-9190-6310B367966C}" presName="Name0" presStyleCnt="0">
        <dgm:presLayoutVars>
          <dgm:dir/>
          <dgm:animLvl val="lvl"/>
          <dgm:resizeHandles val="exact"/>
        </dgm:presLayoutVars>
      </dgm:prSet>
      <dgm:spPr/>
    </dgm:pt>
    <dgm:pt modelId="{7CB1FDCF-8D8A-4224-A2BD-C5F82B9F3A8C}" type="pres">
      <dgm:prSet presAssocID="{CB25B002-4118-471C-A791-D445D2297A97}" presName="Name8" presStyleCnt="0"/>
      <dgm:spPr/>
    </dgm:pt>
    <dgm:pt modelId="{6D08C1A0-C002-4931-B5EE-E23A6FEBB1EC}" type="pres">
      <dgm:prSet presAssocID="{CB25B002-4118-471C-A791-D445D2297A9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14BC2A-24CB-4107-8CF2-030A62B27EA6}" type="pres">
      <dgm:prSet presAssocID="{CB25B002-4118-471C-A791-D445D2297A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B61BF7-9481-4B72-8705-22A8930C59E2}" type="pres">
      <dgm:prSet presAssocID="{A0ED5900-D3D3-49B6-9C67-0FAF611D35CB}" presName="Name8" presStyleCnt="0"/>
      <dgm:spPr/>
    </dgm:pt>
    <dgm:pt modelId="{722C6DBB-6A9A-46AC-A9E7-316B4F7DABD5}" type="pres">
      <dgm:prSet presAssocID="{A0ED5900-D3D3-49B6-9C67-0FAF611D35C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5224B7-75CA-4C43-9F42-2BFDCAA73823}" type="pres">
      <dgm:prSet presAssocID="{A0ED5900-D3D3-49B6-9C67-0FAF611D35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3544DA-29A7-4D21-B167-C92EA1C35145}" type="pres">
      <dgm:prSet presAssocID="{C9754BD7-C9DF-47AD-95D0-1D70AFE72A90}" presName="Name8" presStyleCnt="0"/>
      <dgm:spPr/>
    </dgm:pt>
    <dgm:pt modelId="{6F650D4F-F72E-476B-8491-08A2EED3A5EA}" type="pres">
      <dgm:prSet presAssocID="{C9754BD7-C9DF-47AD-95D0-1D70AFE72A9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7C061D-16DE-4120-B343-A1CEB9791DB4}" type="pres">
      <dgm:prSet presAssocID="{C9754BD7-C9DF-47AD-95D0-1D70AFE72A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1FCDFD-2E22-4C4E-8CCA-1A5AF02ADF38}" type="presOf" srcId="{C9754BD7-C9DF-47AD-95D0-1D70AFE72A90}" destId="{E77C061D-16DE-4120-B343-A1CEB9791DB4}" srcOrd="1" destOrd="0" presId="urn:microsoft.com/office/officeart/2005/8/layout/pyramid1"/>
    <dgm:cxn modelId="{BFDFA995-313E-4AEF-B81B-0B9CC5746BC0}" srcId="{4BF98961-1EB7-4B06-9190-6310B367966C}" destId="{A0ED5900-D3D3-49B6-9C67-0FAF611D35CB}" srcOrd="1" destOrd="0" parTransId="{64BA323D-4EC0-4F5A-A7A0-63019A0E1400}" sibTransId="{8FFE57B0-B1E9-4F80-A94D-520A7A198DD6}"/>
    <dgm:cxn modelId="{E4ECE1C8-0559-4C08-B54A-977BAEE220DA}" type="presOf" srcId="{CB25B002-4118-471C-A791-D445D2297A97}" destId="{6D08C1A0-C002-4931-B5EE-E23A6FEBB1EC}" srcOrd="0" destOrd="0" presId="urn:microsoft.com/office/officeart/2005/8/layout/pyramid1"/>
    <dgm:cxn modelId="{14B37F2E-82CB-458A-A104-2F461A1F047E}" type="presOf" srcId="{A0ED5900-D3D3-49B6-9C67-0FAF611D35CB}" destId="{722C6DBB-6A9A-46AC-A9E7-316B4F7DABD5}" srcOrd="0" destOrd="0" presId="urn:microsoft.com/office/officeart/2005/8/layout/pyramid1"/>
    <dgm:cxn modelId="{C72611C5-C8FB-4E1C-ADAE-70AEA02658E7}" srcId="{4BF98961-1EB7-4B06-9190-6310B367966C}" destId="{C9754BD7-C9DF-47AD-95D0-1D70AFE72A90}" srcOrd="2" destOrd="0" parTransId="{17C91D56-0AF8-450E-B526-FA0EFBC5FA02}" sibTransId="{3634DC84-1952-45F0-B53A-AE0176A31089}"/>
    <dgm:cxn modelId="{439022B4-82DE-4D03-8EA7-3340A24453B9}" srcId="{4BF98961-1EB7-4B06-9190-6310B367966C}" destId="{CB25B002-4118-471C-A791-D445D2297A97}" srcOrd="0" destOrd="0" parTransId="{19B0554B-8760-45BD-8788-27A6EFE53DD8}" sibTransId="{59BC138C-3750-48DA-9508-C15B87CE2121}"/>
    <dgm:cxn modelId="{B83FCA4F-8940-4D64-867C-7062FE04E7F9}" type="presOf" srcId="{A0ED5900-D3D3-49B6-9C67-0FAF611D35CB}" destId="{415224B7-75CA-4C43-9F42-2BFDCAA73823}" srcOrd="1" destOrd="0" presId="urn:microsoft.com/office/officeart/2005/8/layout/pyramid1"/>
    <dgm:cxn modelId="{AF1900D9-73FC-4BE8-A33B-619EB7A0026A}" type="presOf" srcId="{4BF98961-1EB7-4B06-9190-6310B367966C}" destId="{AC26C5C5-362B-4E29-B256-C1CC0ABA9281}" srcOrd="0" destOrd="0" presId="urn:microsoft.com/office/officeart/2005/8/layout/pyramid1"/>
    <dgm:cxn modelId="{35CEA001-E786-4E58-AA78-C238977709F1}" type="presOf" srcId="{CB25B002-4118-471C-A791-D445D2297A97}" destId="{1314BC2A-24CB-4107-8CF2-030A62B27EA6}" srcOrd="1" destOrd="0" presId="urn:microsoft.com/office/officeart/2005/8/layout/pyramid1"/>
    <dgm:cxn modelId="{F631F55A-C631-4C01-9254-94282651AA11}" type="presOf" srcId="{C9754BD7-C9DF-47AD-95D0-1D70AFE72A90}" destId="{6F650D4F-F72E-476B-8491-08A2EED3A5EA}" srcOrd="0" destOrd="0" presId="urn:microsoft.com/office/officeart/2005/8/layout/pyramid1"/>
    <dgm:cxn modelId="{B9690C74-5F60-47F5-BF50-7302FD058AF7}" type="presParOf" srcId="{AC26C5C5-362B-4E29-B256-C1CC0ABA9281}" destId="{7CB1FDCF-8D8A-4224-A2BD-C5F82B9F3A8C}" srcOrd="0" destOrd="0" presId="urn:microsoft.com/office/officeart/2005/8/layout/pyramid1"/>
    <dgm:cxn modelId="{9C642827-26C3-4C95-95CE-9640B7BD3BE4}" type="presParOf" srcId="{7CB1FDCF-8D8A-4224-A2BD-C5F82B9F3A8C}" destId="{6D08C1A0-C002-4931-B5EE-E23A6FEBB1EC}" srcOrd="0" destOrd="0" presId="urn:microsoft.com/office/officeart/2005/8/layout/pyramid1"/>
    <dgm:cxn modelId="{FBBB0E18-7EDD-485D-84CD-5E5E89BC7E83}" type="presParOf" srcId="{7CB1FDCF-8D8A-4224-A2BD-C5F82B9F3A8C}" destId="{1314BC2A-24CB-4107-8CF2-030A62B27EA6}" srcOrd="1" destOrd="0" presId="urn:microsoft.com/office/officeart/2005/8/layout/pyramid1"/>
    <dgm:cxn modelId="{0CC7343E-C9E4-4CFA-8779-81F1B3C4CB95}" type="presParOf" srcId="{AC26C5C5-362B-4E29-B256-C1CC0ABA9281}" destId="{DBB61BF7-9481-4B72-8705-22A8930C59E2}" srcOrd="1" destOrd="0" presId="urn:microsoft.com/office/officeart/2005/8/layout/pyramid1"/>
    <dgm:cxn modelId="{E3EAAD1D-6A90-425B-828C-3B4DDF310E86}" type="presParOf" srcId="{DBB61BF7-9481-4B72-8705-22A8930C59E2}" destId="{722C6DBB-6A9A-46AC-A9E7-316B4F7DABD5}" srcOrd="0" destOrd="0" presId="urn:microsoft.com/office/officeart/2005/8/layout/pyramid1"/>
    <dgm:cxn modelId="{B5782EEC-E69B-4BF6-80BB-62AB0AC66307}" type="presParOf" srcId="{DBB61BF7-9481-4B72-8705-22A8930C59E2}" destId="{415224B7-75CA-4C43-9F42-2BFDCAA73823}" srcOrd="1" destOrd="0" presId="urn:microsoft.com/office/officeart/2005/8/layout/pyramid1"/>
    <dgm:cxn modelId="{51EE91A6-37FC-4990-97DA-B45819C845C5}" type="presParOf" srcId="{AC26C5C5-362B-4E29-B256-C1CC0ABA9281}" destId="{BA3544DA-29A7-4D21-B167-C92EA1C35145}" srcOrd="2" destOrd="0" presId="urn:microsoft.com/office/officeart/2005/8/layout/pyramid1"/>
    <dgm:cxn modelId="{D4B8BE6E-CA88-448B-8F59-081AD0319D70}" type="presParOf" srcId="{BA3544DA-29A7-4D21-B167-C92EA1C35145}" destId="{6F650D4F-F72E-476B-8491-08A2EED3A5EA}" srcOrd="0" destOrd="0" presId="urn:microsoft.com/office/officeart/2005/8/layout/pyramid1"/>
    <dgm:cxn modelId="{BA5EE731-6F5D-474F-BCA7-845A2CB28739}" type="presParOf" srcId="{BA3544DA-29A7-4D21-B167-C92EA1C35145}" destId="{E77C061D-16DE-4120-B343-A1CEB9791DB4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98961-1EB7-4B06-9190-6310B367966C}" type="doc">
      <dgm:prSet loTypeId="urn:microsoft.com/office/officeart/2005/8/layout/pyramid1" loCatId="pyramid" qsTypeId="urn:microsoft.com/office/officeart/2005/8/quickstyle/simple1" qsCatId="simple" csTypeId="urn:microsoft.com/office/officeart/2005/8/colors/accent2_5" csCatId="accent2" phldr="1"/>
      <dgm:spPr/>
    </dgm:pt>
    <dgm:pt modelId="{CB25B002-4118-471C-A791-D445D2297A97}">
      <dgm:prSet phldrT="[Tekst]"/>
      <dgm:spPr/>
      <dgm:t>
        <a:bodyPr/>
        <a:lstStyle/>
        <a:p>
          <a:r>
            <a:rPr lang="en-US" dirty="0" smtClean="0"/>
            <a:t>OS</a:t>
          </a:r>
          <a:endParaRPr lang="pl-PL" dirty="0"/>
        </a:p>
      </dgm:t>
    </dgm:pt>
    <dgm:pt modelId="{19B0554B-8760-45BD-8788-27A6EFE53DD8}" type="parTrans" cxnId="{439022B4-82DE-4D03-8EA7-3340A24453B9}">
      <dgm:prSet/>
      <dgm:spPr/>
      <dgm:t>
        <a:bodyPr/>
        <a:lstStyle/>
        <a:p>
          <a:endParaRPr lang="pl-PL"/>
        </a:p>
      </dgm:t>
    </dgm:pt>
    <dgm:pt modelId="{59BC138C-3750-48DA-9508-C15B87CE2121}" type="sibTrans" cxnId="{439022B4-82DE-4D03-8EA7-3340A24453B9}">
      <dgm:prSet/>
      <dgm:spPr/>
      <dgm:t>
        <a:bodyPr/>
        <a:lstStyle/>
        <a:p>
          <a:endParaRPr lang="pl-PL"/>
        </a:p>
      </dgm:t>
    </dgm:pt>
    <dgm:pt modelId="{A0ED5900-D3D3-49B6-9C67-0FAF611D35CB}">
      <dgm:prSet phldrT="[Tekst]"/>
      <dgm:spPr/>
      <dgm:t>
        <a:bodyPr/>
        <a:lstStyle/>
        <a:p>
          <a:r>
            <a:rPr lang="en-US" dirty="0" smtClean="0"/>
            <a:t>This is what a tester sees</a:t>
          </a:r>
          <a:endParaRPr lang="pl-PL" dirty="0"/>
        </a:p>
      </dgm:t>
    </dgm:pt>
    <dgm:pt modelId="{64BA323D-4EC0-4F5A-A7A0-63019A0E1400}" type="parTrans" cxnId="{BFDFA995-313E-4AEF-B81B-0B9CC5746BC0}">
      <dgm:prSet/>
      <dgm:spPr/>
      <dgm:t>
        <a:bodyPr/>
        <a:lstStyle/>
        <a:p>
          <a:endParaRPr lang="pl-PL"/>
        </a:p>
      </dgm:t>
    </dgm:pt>
    <dgm:pt modelId="{8FFE57B0-B1E9-4F80-A94D-520A7A198DD6}" type="sibTrans" cxnId="{BFDFA995-313E-4AEF-B81B-0B9CC5746BC0}">
      <dgm:prSet/>
      <dgm:spPr/>
      <dgm:t>
        <a:bodyPr/>
        <a:lstStyle/>
        <a:p>
          <a:endParaRPr lang="pl-PL"/>
        </a:p>
      </dgm:t>
    </dgm:pt>
    <dgm:pt modelId="{C9754BD7-C9DF-47AD-95D0-1D70AFE72A90}">
      <dgm:prSet phldrT="[Tekst]"/>
      <dgm:spPr/>
      <dgm:t>
        <a:bodyPr/>
        <a:lstStyle/>
        <a:p>
          <a:r>
            <a:rPr lang="en-US" dirty="0" smtClean="0"/>
            <a:t>Any distortion that influences </a:t>
          </a:r>
          <a:r>
            <a:rPr lang="en-US" dirty="0" err="1" smtClean="0"/>
            <a:t>QoE</a:t>
          </a:r>
          <a:endParaRPr lang="pl-PL" dirty="0"/>
        </a:p>
      </dgm:t>
    </dgm:pt>
    <dgm:pt modelId="{17C91D56-0AF8-450E-B526-FA0EFBC5FA02}" type="parTrans" cxnId="{C72611C5-C8FB-4E1C-ADAE-70AEA02658E7}">
      <dgm:prSet/>
      <dgm:spPr/>
      <dgm:t>
        <a:bodyPr/>
        <a:lstStyle/>
        <a:p>
          <a:endParaRPr lang="pl-PL"/>
        </a:p>
      </dgm:t>
    </dgm:pt>
    <dgm:pt modelId="{3634DC84-1952-45F0-B53A-AE0176A31089}" type="sibTrans" cxnId="{C72611C5-C8FB-4E1C-ADAE-70AEA02658E7}">
      <dgm:prSet/>
      <dgm:spPr/>
      <dgm:t>
        <a:bodyPr/>
        <a:lstStyle/>
        <a:p>
          <a:endParaRPr lang="pl-PL"/>
        </a:p>
      </dgm:t>
    </dgm:pt>
    <dgm:pt modelId="{A3395660-C769-4696-A281-34C0D79DDB02}">
      <dgm:prSet phldrT="[Tekst]"/>
      <dgm:spPr/>
      <dgm:t>
        <a:bodyPr/>
        <a:lstStyle/>
        <a:p>
          <a:r>
            <a:rPr lang="en-US" dirty="0" smtClean="0"/>
            <a:t>Latent variable</a:t>
          </a:r>
          <a:endParaRPr lang="pl-PL" dirty="0"/>
        </a:p>
      </dgm:t>
    </dgm:pt>
    <dgm:pt modelId="{D35BC310-6CD6-48EE-9627-261B0780B2E7}" type="parTrans" cxnId="{B5EE88BE-B7F5-402E-BCB2-0F27E3934EF3}">
      <dgm:prSet/>
      <dgm:spPr/>
      <dgm:t>
        <a:bodyPr/>
        <a:lstStyle/>
        <a:p>
          <a:endParaRPr lang="pl-PL"/>
        </a:p>
      </dgm:t>
    </dgm:pt>
    <dgm:pt modelId="{C7FC5EF2-2CAC-4AD7-A557-7DFF06E1A381}" type="sibTrans" cxnId="{B5EE88BE-B7F5-402E-BCB2-0F27E3934EF3}">
      <dgm:prSet/>
      <dgm:spPr/>
      <dgm:t>
        <a:bodyPr/>
        <a:lstStyle/>
        <a:p>
          <a:endParaRPr lang="pl-PL"/>
        </a:p>
      </dgm:t>
    </dgm:pt>
    <dgm:pt modelId="{AC26C5C5-362B-4E29-B256-C1CC0ABA9281}" type="pres">
      <dgm:prSet presAssocID="{4BF98961-1EB7-4B06-9190-6310B367966C}" presName="Name0" presStyleCnt="0">
        <dgm:presLayoutVars>
          <dgm:dir/>
          <dgm:animLvl val="lvl"/>
          <dgm:resizeHandles val="exact"/>
        </dgm:presLayoutVars>
      </dgm:prSet>
      <dgm:spPr/>
    </dgm:pt>
    <dgm:pt modelId="{7CB1FDCF-8D8A-4224-A2BD-C5F82B9F3A8C}" type="pres">
      <dgm:prSet presAssocID="{CB25B002-4118-471C-A791-D445D2297A97}" presName="Name8" presStyleCnt="0"/>
      <dgm:spPr/>
    </dgm:pt>
    <dgm:pt modelId="{6D08C1A0-C002-4931-B5EE-E23A6FEBB1EC}" type="pres">
      <dgm:prSet presAssocID="{CB25B002-4118-471C-A791-D445D2297A9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14BC2A-24CB-4107-8CF2-030A62B27EA6}" type="pres">
      <dgm:prSet presAssocID="{CB25B002-4118-471C-A791-D445D2297A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9B479E-98CE-40B8-A38B-6BE2783A9BCD}" type="pres">
      <dgm:prSet presAssocID="{A3395660-C769-4696-A281-34C0D79DDB02}" presName="Name8" presStyleCnt="0"/>
      <dgm:spPr/>
    </dgm:pt>
    <dgm:pt modelId="{119478E6-1556-48E8-AC39-9CF3F00A4E98}" type="pres">
      <dgm:prSet presAssocID="{A3395660-C769-4696-A281-34C0D79DDB0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F7E79C-7706-445F-A9CD-C42D0704D740}" type="pres">
      <dgm:prSet presAssocID="{A3395660-C769-4696-A281-34C0D79DDB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B61BF7-9481-4B72-8705-22A8930C59E2}" type="pres">
      <dgm:prSet presAssocID="{A0ED5900-D3D3-49B6-9C67-0FAF611D35CB}" presName="Name8" presStyleCnt="0"/>
      <dgm:spPr/>
    </dgm:pt>
    <dgm:pt modelId="{722C6DBB-6A9A-46AC-A9E7-316B4F7DABD5}" type="pres">
      <dgm:prSet presAssocID="{A0ED5900-D3D3-49B6-9C67-0FAF611D35CB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5224B7-75CA-4C43-9F42-2BFDCAA73823}" type="pres">
      <dgm:prSet presAssocID="{A0ED5900-D3D3-49B6-9C67-0FAF611D35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3544DA-29A7-4D21-B167-C92EA1C35145}" type="pres">
      <dgm:prSet presAssocID="{C9754BD7-C9DF-47AD-95D0-1D70AFE72A90}" presName="Name8" presStyleCnt="0"/>
      <dgm:spPr/>
    </dgm:pt>
    <dgm:pt modelId="{6F650D4F-F72E-476B-8491-08A2EED3A5EA}" type="pres">
      <dgm:prSet presAssocID="{C9754BD7-C9DF-47AD-95D0-1D70AFE72A9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7C061D-16DE-4120-B343-A1CEB9791DB4}" type="pres">
      <dgm:prSet presAssocID="{C9754BD7-C9DF-47AD-95D0-1D70AFE72A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9022B4-82DE-4D03-8EA7-3340A24453B9}" srcId="{4BF98961-1EB7-4B06-9190-6310B367966C}" destId="{CB25B002-4118-471C-A791-D445D2297A97}" srcOrd="0" destOrd="0" parTransId="{19B0554B-8760-45BD-8788-27A6EFE53DD8}" sibTransId="{59BC138C-3750-48DA-9508-C15B87CE2121}"/>
    <dgm:cxn modelId="{38E181FC-712E-4520-89FF-E721E94B6D03}" type="presOf" srcId="{CB25B002-4118-471C-A791-D445D2297A97}" destId="{1314BC2A-24CB-4107-8CF2-030A62B27EA6}" srcOrd="1" destOrd="0" presId="urn:microsoft.com/office/officeart/2005/8/layout/pyramid1"/>
    <dgm:cxn modelId="{BFDFA995-313E-4AEF-B81B-0B9CC5746BC0}" srcId="{4BF98961-1EB7-4B06-9190-6310B367966C}" destId="{A0ED5900-D3D3-49B6-9C67-0FAF611D35CB}" srcOrd="2" destOrd="0" parTransId="{64BA323D-4EC0-4F5A-A7A0-63019A0E1400}" sibTransId="{8FFE57B0-B1E9-4F80-A94D-520A7A198DD6}"/>
    <dgm:cxn modelId="{C72611C5-C8FB-4E1C-ADAE-70AEA02658E7}" srcId="{4BF98961-1EB7-4B06-9190-6310B367966C}" destId="{C9754BD7-C9DF-47AD-95D0-1D70AFE72A90}" srcOrd="3" destOrd="0" parTransId="{17C91D56-0AF8-450E-B526-FA0EFBC5FA02}" sibTransId="{3634DC84-1952-45F0-B53A-AE0176A31089}"/>
    <dgm:cxn modelId="{94B190C2-F229-48AF-AC36-D69584202BB5}" type="presOf" srcId="{C9754BD7-C9DF-47AD-95D0-1D70AFE72A90}" destId="{E77C061D-16DE-4120-B343-A1CEB9791DB4}" srcOrd="1" destOrd="0" presId="urn:microsoft.com/office/officeart/2005/8/layout/pyramid1"/>
    <dgm:cxn modelId="{6DB5064C-2DA4-42D5-83AA-798E250F0247}" type="presOf" srcId="{4BF98961-1EB7-4B06-9190-6310B367966C}" destId="{AC26C5C5-362B-4E29-B256-C1CC0ABA9281}" srcOrd="0" destOrd="0" presId="urn:microsoft.com/office/officeart/2005/8/layout/pyramid1"/>
    <dgm:cxn modelId="{735D3DF3-D99D-4CDE-B73E-8BB4A263B8ED}" type="presOf" srcId="{CB25B002-4118-471C-A791-D445D2297A97}" destId="{6D08C1A0-C002-4931-B5EE-E23A6FEBB1EC}" srcOrd="0" destOrd="0" presId="urn:microsoft.com/office/officeart/2005/8/layout/pyramid1"/>
    <dgm:cxn modelId="{42E8D61E-55E9-44CA-A1F4-43160CD64EB1}" type="presOf" srcId="{C9754BD7-C9DF-47AD-95D0-1D70AFE72A90}" destId="{6F650D4F-F72E-476B-8491-08A2EED3A5EA}" srcOrd="0" destOrd="0" presId="urn:microsoft.com/office/officeart/2005/8/layout/pyramid1"/>
    <dgm:cxn modelId="{68512CE8-410F-484C-B4C3-3028920B1B1A}" type="presOf" srcId="{A3395660-C769-4696-A281-34C0D79DDB02}" destId="{119478E6-1556-48E8-AC39-9CF3F00A4E98}" srcOrd="0" destOrd="0" presId="urn:microsoft.com/office/officeart/2005/8/layout/pyramid1"/>
    <dgm:cxn modelId="{350826DA-E62B-4F6F-99E2-866AFE089794}" type="presOf" srcId="{A0ED5900-D3D3-49B6-9C67-0FAF611D35CB}" destId="{722C6DBB-6A9A-46AC-A9E7-316B4F7DABD5}" srcOrd="0" destOrd="0" presId="urn:microsoft.com/office/officeart/2005/8/layout/pyramid1"/>
    <dgm:cxn modelId="{A2A51EC6-0EE6-483D-AABE-4EB4C86E381B}" type="presOf" srcId="{A0ED5900-D3D3-49B6-9C67-0FAF611D35CB}" destId="{415224B7-75CA-4C43-9F42-2BFDCAA73823}" srcOrd="1" destOrd="0" presId="urn:microsoft.com/office/officeart/2005/8/layout/pyramid1"/>
    <dgm:cxn modelId="{B5EE88BE-B7F5-402E-BCB2-0F27E3934EF3}" srcId="{4BF98961-1EB7-4B06-9190-6310B367966C}" destId="{A3395660-C769-4696-A281-34C0D79DDB02}" srcOrd="1" destOrd="0" parTransId="{D35BC310-6CD6-48EE-9627-261B0780B2E7}" sibTransId="{C7FC5EF2-2CAC-4AD7-A557-7DFF06E1A381}"/>
    <dgm:cxn modelId="{E20FC9D3-8756-4F2A-AC3D-8144EEA98A9B}" type="presOf" srcId="{A3395660-C769-4696-A281-34C0D79DDB02}" destId="{AAF7E79C-7706-445F-A9CD-C42D0704D740}" srcOrd="1" destOrd="0" presId="urn:microsoft.com/office/officeart/2005/8/layout/pyramid1"/>
    <dgm:cxn modelId="{658A7029-0ADA-4E25-8D12-AC5B562442B5}" type="presParOf" srcId="{AC26C5C5-362B-4E29-B256-C1CC0ABA9281}" destId="{7CB1FDCF-8D8A-4224-A2BD-C5F82B9F3A8C}" srcOrd="0" destOrd="0" presId="urn:microsoft.com/office/officeart/2005/8/layout/pyramid1"/>
    <dgm:cxn modelId="{EF9D11C2-1E4A-4BF4-8A6A-B09AB20B0D79}" type="presParOf" srcId="{7CB1FDCF-8D8A-4224-A2BD-C5F82B9F3A8C}" destId="{6D08C1A0-C002-4931-B5EE-E23A6FEBB1EC}" srcOrd="0" destOrd="0" presId="urn:microsoft.com/office/officeart/2005/8/layout/pyramid1"/>
    <dgm:cxn modelId="{48920927-AC4B-42F2-AD75-737F70FE0ABC}" type="presParOf" srcId="{7CB1FDCF-8D8A-4224-A2BD-C5F82B9F3A8C}" destId="{1314BC2A-24CB-4107-8CF2-030A62B27EA6}" srcOrd="1" destOrd="0" presId="urn:microsoft.com/office/officeart/2005/8/layout/pyramid1"/>
    <dgm:cxn modelId="{10BCCCF0-51DB-4904-B5C3-FFC3117AEA19}" type="presParOf" srcId="{AC26C5C5-362B-4E29-B256-C1CC0ABA9281}" destId="{1A9B479E-98CE-40B8-A38B-6BE2783A9BCD}" srcOrd="1" destOrd="0" presId="urn:microsoft.com/office/officeart/2005/8/layout/pyramid1"/>
    <dgm:cxn modelId="{4E663A68-4602-4325-AA8F-9B95DE91A605}" type="presParOf" srcId="{1A9B479E-98CE-40B8-A38B-6BE2783A9BCD}" destId="{119478E6-1556-48E8-AC39-9CF3F00A4E98}" srcOrd="0" destOrd="0" presId="urn:microsoft.com/office/officeart/2005/8/layout/pyramid1"/>
    <dgm:cxn modelId="{E17EC691-0F30-4924-BD13-C7DDC918DB29}" type="presParOf" srcId="{1A9B479E-98CE-40B8-A38B-6BE2783A9BCD}" destId="{AAF7E79C-7706-445F-A9CD-C42D0704D740}" srcOrd="1" destOrd="0" presId="urn:microsoft.com/office/officeart/2005/8/layout/pyramid1"/>
    <dgm:cxn modelId="{70B3E248-473B-4006-9ABC-524A0C42BA9F}" type="presParOf" srcId="{AC26C5C5-362B-4E29-B256-C1CC0ABA9281}" destId="{DBB61BF7-9481-4B72-8705-22A8930C59E2}" srcOrd="2" destOrd="0" presId="urn:microsoft.com/office/officeart/2005/8/layout/pyramid1"/>
    <dgm:cxn modelId="{832A26A3-59BB-493A-8CD9-80C6DE206CD3}" type="presParOf" srcId="{DBB61BF7-9481-4B72-8705-22A8930C59E2}" destId="{722C6DBB-6A9A-46AC-A9E7-316B4F7DABD5}" srcOrd="0" destOrd="0" presId="urn:microsoft.com/office/officeart/2005/8/layout/pyramid1"/>
    <dgm:cxn modelId="{57DBC6C3-CEDA-47C8-AA9A-1395A59B06AE}" type="presParOf" srcId="{DBB61BF7-9481-4B72-8705-22A8930C59E2}" destId="{415224B7-75CA-4C43-9F42-2BFDCAA73823}" srcOrd="1" destOrd="0" presId="urn:microsoft.com/office/officeart/2005/8/layout/pyramid1"/>
    <dgm:cxn modelId="{EB5B7ECE-4D4F-405A-B018-9EEB41A78A8D}" type="presParOf" srcId="{AC26C5C5-362B-4E29-B256-C1CC0ABA9281}" destId="{BA3544DA-29A7-4D21-B167-C92EA1C35145}" srcOrd="3" destOrd="0" presId="urn:microsoft.com/office/officeart/2005/8/layout/pyramid1"/>
    <dgm:cxn modelId="{0718B341-1C1D-4F62-8566-FFD6A13C4833}" type="presParOf" srcId="{BA3544DA-29A7-4D21-B167-C92EA1C35145}" destId="{6F650D4F-F72E-476B-8491-08A2EED3A5EA}" srcOrd="0" destOrd="0" presId="urn:microsoft.com/office/officeart/2005/8/layout/pyramid1"/>
    <dgm:cxn modelId="{483CFBF1-C176-42AF-A578-C6BDA421EFCF}" type="presParOf" srcId="{BA3544DA-29A7-4D21-B167-C92EA1C35145}" destId="{E77C061D-16DE-4120-B343-A1CEB9791DB4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51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54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1CEF6F3-C488-4496-B506-3E34EB87E672}" type="presOf" srcId="{81DB9165-6724-44B7-BF30-F8C0C69EC27B}" destId="{2DA33C58-BBF7-4A52-9FAB-2F72B7CEE9B9}" srcOrd="0" destOrd="0" presId="urn:microsoft.com/office/officeart/2005/8/layout/chevron1"/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54599A10-E958-4755-B368-88F930082252}" type="presOf" srcId="{D968C75A-BAC9-448C-BAFF-AE67B9528E4E}" destId="{0397E03E-627E-4EDA-9024-BC30BEB8AC04}" srcOrd="0" destOrd="0" presId="urn:microsoft.com/office/officeart/2005/8/layout/chevron1"/>
    <dgm:cxn modelId="{53835481-8B08-4355-8786-5CF32E4B4EAD}" type="presOf" srcId="{29A92A18-23D4-4ED1-8610-9C6E3142F8C7}" destId="{56011DDD-6DD3-451F-ACA0-514202E0A8E8}" srcOrd="0" destOrd="0" presId="urn:microsoft.com/office/officeart/2005/8/layout/chevron1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62819915-FA78-4D04-A738-60289E2FF4AC}" type="presOf" srcId="{E47707A7-38F1-4E6E-A61F-891A1F9E1802}" destId="{0498166E-2CDA-41BF-BA85-4E8758155CFD}" srcOrd="0" destOrd="0" presId="urn:microsoft.com/office/officeart/2005/8/layout/chevron1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13D78093-82B6-471C-937C-6A39D8966EDC}" type="presOf" srcId="{1D802F5C-000D-4D49-9175-9B3E14126AFE}" destId="{1998519A-60B8-4C26-836C-ED7AC28D0473}" srcOrd="0" destOrd="0" presId="urn:microsoft.com/office/officeart/2005/8/layout/chevron1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181D0273-C10E-45B7-ABDA-F493442F3D93}" type="presOf" srcId="{4C68E0EB-0CE2-4138-B668-CF80562620A1}" destId="{C937CF18-CF82-46A0-8B55-1B873EDF26EA}" srcOrd="0" destOrd="0" presId="urn:microsoft.com/office/officeart/2005/8/layout/chevron1"/>
    <dgm:cxn modelId="{B9C6E8FF-3FC2-4709-B0F7-8CD15CB84F86}" type="presParOf" srcId="{2DA33C58-BBF7-4A52-9FAB-2F72B7CEE9B9}" destId="{0498166E-2CDA-41BF-BA85-4E8758155CFD}" srcOrd="0" destOrd="0" presId="urn:microsoft.com/office/officeart/2005/8/layout/chevron1"/>
    <dgm:cxn modelId="{100D9D84-7DA8-49C1-85E8-6AA933E37255}" type="presParOf" srcId="{2DA33C58-BBF7-4A52-9FAB-2F72B7CEE9B9}" destId="{E149AC66-9B4E-4A02-A2A8-6E3CC7A8EC50}" srcOrd="1" destOrd="0" presId="urn:microsoft.com/office/officeart/2005/8/layout/chevron1"/>
    <dgm:cxn modelId="{D1668F4E-4783-4AD0-A674-FB330A933C86}" type="presParOf" srcId="{2DA33C58-BBF7-4A52-9FAB-2F72B7CEE9B9}" destId="{56011DDD-6DD3-451F-ACA0-514202E0A8E8}" srcOrd="2" destOrd="0" presId="urn:microsoft.com/office/officeart/2005/8/layout/chevron1"/>
    <dgm:cxn modelId="{87112111-51B2-4271-BD7E-0DBF53216249}" type="presParOf" srcId="{2DA33C58-BBF7-4A52-9FAB-2F72B7CEE9B9}" destId="{6D002D16-C037-4B88-8F1F-E1A7589C59A9}" srcOrd="3" destOrd="0" presId="urn:microsoft.com/office/officeart/2005/8/layout/chevron1"/>
    <dgm:cxn modelId="{F6AC003F-152E-489C-A665-46EF68F33A5C}" type="presParOf" srcId="{2DA33C58-BBF7-4A52-9FAB-2F72B7CEE9B9}" destId="{1998519A-60B8-4C26-836C-ED7AC28D0473}" srcOrd="4" destOrd="0" presId="urn:microsoft.com/office/officeart/2005/8/layout/chevron1"/>
    <dgm:cxn modelId="{9A038152-8CDD-4363-80E8-29EDF7DFD4A0}" type="presParOf" srcId="{2DA33C58-BBF7-4A52-9FAB-2F72B7CEE9B9}" destId="{7B6619BD-F613-47C8-AAF6-A527B5361F37}" srcOrd="5" destOrd="0" presId="urn:microsoft.com/office/officeart/2005/8/layout/chevron1"/>
    <dgm:cxn modelId="{F0648AB1-8F4E-4257-9B05-B8FD7E4AEFED}" type="presParOf" srcId="{2DA33C58-BBF7-4A52-9FAB-2F72B7CEE9B9}" destId="{0397E03E-627E-4EDA-9024-BC30BEB8AC04}" srcOrd="6" destOrd="0" presId="urn:microsoft.com/office/officeart/2005/8/layout/chevron1"/>
    <dgm:cxn modelId="{4134EE1F-0F11-4617-BBAE-F509E9422C73}" type="presParOf" srcId="{2DA33C58-BBF7-4A52-9FAB-2F72B7CEE9B9}" destId="{200AA864-9E5E-4390-A570-770F4AAD9848}" srcOrd="7" destOrd="0" presId="urn:microsoft.com/office/officeart/2005/8/layout/chevron1"/>
    <dgm:cxn modelId="{B0EB9B40-20F4-4AD0-90AF-03AC47EF1EA5}" type="presParOf" srcId="{2DA33C58-BBF7-4A52-9FAB-2F72B7CEE9B9}" destId="{C937CF18-CF82-46A0-8B55-1B873EDF26EA}" srcOrd="8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165243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 custScaleX="6484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 custScaleX="6917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 custScaleX="13136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158009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FA0F74CE-C158-44AD-9841-DB538100168F}" type="presOf" srcId="{4C68E0EB-0CE2-4138-B668-CF80562620A1}" destId="{C937CF18-CF82-46A0-8B55-1B873EDF26EA}" srcOrd="0" destOrd="0" presId="urn:microsoft.com/office/officeart/2005/8/layout/chevron1"/>
    <dgm:cxn modelId="{C9CA7395-1618-44AD-BFBF-5E4879C9F031}" type="presOf" srcId="{E47707A7-38F1-4E6E-A61F-891A1F9E1802}" destId="{0498166E-2CDA-41BF-BA85-4E8758155CFD}" srcOrd="0" destOrd="0" presId="urn:microsoft.com/office/officeart/2005/8/layout/chevron1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CBD06278-1749-4745-8E5E-AD87D04B58CF}" type="presOf" srcId="{29A92A18-23D4-4ED1-8610-9C6E3142F8C7}" destId="{56011DDD-6DD3-451F-ACA0-514202E0A8E8}" srcOrd="0" destOrd="0" presId="urn:microsoft.com/office/officeart/2005/8/layout/chevron1"/>
    <dgm:cxn modelId="{2056AFF6-C676-4E60-A830-7128F15A3BF3}" type="presOf" srcId="{81DB9165-6724-44B7-BF30-F8C0C69EC27B}" destId="{2DA33C58-BBF7-4A52-9FAB-2F72B7CEE9B9}" srcOrd="0" destOrd="0" presId="urn:microsoft.com/office/officeart/2005/8/layout/chevron1"/>
    <dgm:cxn modelId="{E4A56424-2CFC-42DB-97F4-9751CCAF3000}" type="presOf" srcId="{D968C75A-BAC9-448C-BAFF-AE67B9528E4E}" destId="{0397E03E-627E-4EDA-9024-BC30BEB8AC04}" srcOrd="0" destOrd="0" presId="urn:microsoft.com/office/officeart/2005/8/layout/chevron1"/>
    <dgm:cxn modelId="{A2AC6FE6-A5A4-4FC4-B264-F7D726A955D7}" type="presOf" srcId="{1D802F5C-000D-4D49-9175-9B3E14126AFE}" destId="{1998519A-60B8-4C26-836C-ED7AC28D0473}" srcOrd="0" destOrd="0" presId="urn:microsoft.com/office/officeart/2005/8/layout/chevron1"/>
    <dgm:cxn modelId="{1698FDD6-DB40-41CF-8940-6BDB0B31F31C}" type="presParOf" srcId="{2DA33C58-BBF7-4A52-9FAB-2F72B7CEE9B9}" destId="{0498166E-2CDA-41BF-BA85-4E8758155CFD}" srcOrd="0" destOrd="0" presId="urn:microsoft.com/office/officeart/2005/8/layout/chevron1"/>
    <dgm:cxn modelId="{54D4BC4E-C1EC-47C9-BE7E-B45D6A022AD8}" type="presParOf" srcId="{2DA33C58-BBF7-4A52-9FAB-2F72B7CEE9B9}" destId="{E149AC66-9B4E-4A02-A2A8-6E3CC7A8EC50}" srcOrd="1" destOrd="0" presId="urn:microsoft.com/office/officeart/2005/8/layout/chevron1"/>
    <dgm:cxn modelId="{7D423357-8331-4A36-8F03-D179682578A1}" type="presParOf" srcId="{2DA33C58-BBF7-4A52-9FAB-2F72B7CEE9B9}" destId="{56011DDD-6DD3-451F-ACA0-514202E0A8E8}" srcOrd="2" destOrd="0" presId="urn:microsoft.com/office/officeart/2005/8/layout/chevron1"/>
    <dgm:cxn modelId="{8DB725FE-5787-4181-8630-7132690FCAC6}" type="presParOf" srcId="{2DA33C58-BBF7-4A52-9FAB-2F72B7CEE9B9}" destId="{6D002D16-C037-4B88-8F1F-E1A7589C59A9}" srcOrd="3" destOrd="0" presId="urn:microsoft.com/office/officeart/2005/8/layout/chevron1"/>
    <dgm:cxn modelId="{333A4868-3B54-426E-99F0-511C64017793}" type="presParOf" srcId="{2DA33C58-BBF7-4A52-9FAB-2F72B7CEE9B9}" destId="{1998519A-60B8-4C26-836C-ED7AC28D0473}" srcOrd="4" destOrd="0" presId="urn:microsoft.com/office/officeart/2005/8/layout/chevron1"/>
    <dgm:cxn modelId="{4744E0D0-329B-4680-AC75-16C8A94A6D0F}" type="presParOf" srcId="{2DA33C58-BBF7-4A52-9FAB-2F72B7CEE9B9}" destId="{7B6619BD-F613-47C8-AAF6-A527B5361F37}" srcOrd="5" destOrd="0" presId="urn:microsoft.com/office/officeart/2005/8/layout/chevron1"/>
    <dgm:cxn modelId="{1C2E105B-F021-4B2B-964C-3B55551591A4}" type="presParOf" srcId="{2DA33C58-BBF7-4A52-9FAB-2F72B7CEE9B9}" destId="{0397E03E-627E-4EDA-9024-BC30BEB8AC04}" srcOrd="6" destOrd="0" presId="urn:microsoft.com/office/officeart/2005/8/layout/chevron1"/>
    <dgm:cxn modelId="{EF994951-43F8-475A-B80F-821032D8BF70}" type="presParOf" srcId="{2DA33C58-BBF7-4A52-9FAB-2F72B7CEE9B9}" destId="{200AA864-9E5E-4390-A570-770F4AAD9848}" srcOrd="7" destOrd="0" presId="urn:microsoft.com/office/officeart/2005/8/layout/chevron1"/>
    <dgm:cxn modelId="{D30296A9-E02D-4B2D-99AD-53ABF53A0E97}" type="presParOf" srcId="{2DA33C58-BBF7-4A52-9FAB-2F72B7CEE9B9}" destId="{C937CF18-CF82-46A0-8B55-1B873EDF26EA}" srcOrd="8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51910" custLinFactX="12459" custLinFactNeighborX="100000" custLinFactNeighborY="29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 custScaleX="125195" custLinFactX="8226" custLinFactNeighborX="100000" custLinFactNeighborY="29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 custScaleX="49305" custLinFactX="-27298" custLinFactNeighborX="-100000" custLinFactNeighborY="58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 custScaleX="80059" custLinFactX="-13243" custLinFactNeighborX="-100000" custLinFactNeighborY="29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54744" custLinFactX="-15484" custLinFactNeighborX="-100000" custLinFactNeighborY="29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C665DDAF-AA6A-4A85-BD14-63C0F86378C4}" type="presOf" srcId="{81DB9165-6724-44B7-BF30-F8C0C69EC27B}" destId="{2DA33C58-BBF7-4A52-9FAB-2F72B7CEE9B9}" srcOrd="0" destOrd="0" presId="urn:microsoft.com/office/officeart/2005/8/layout/chevron1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CF1AFB52-047D-4385-AD19-BDA1E6CD96C9}" type="presOf" srcId="{29A92A18-23D4-4ED1-8610-9C6E3142F8C7}" destId="{56011DDD-6DD3-451F-ACA0-514202E0A8E8}" srcOrd="0" destOrd="0" presId="urn:microsoft.com/office/officeart/2005/8/layout/chevron1"/>
    <dgm:cxn modelId="{324083DF-D006-4D24-8112-B3BBE332A211}" type="presOf" srcId="{1D802F5C-000D-4D49-9175-9B3E14126AFE}" destId="{1998519A-60B8-4C26-836C-ED7AC28D0473}" srcOrd="0" destOrd="0" presId="urn:microsoft.com/office/officeart/2005/8/layout/chevron1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0B7AE825-4682-4D42-A524-7024991E29DE}" type="presOf" srcId="{D968C75A-BAC9-448C-BAFF-AE67B9528E4E}" destId="{0397E03E-627E-4EDA-9024-BC30BEB8AC04}" srcOrd="0" destOrd="0" presId="urn:microsoft.com/office/officeart/2005/8/layout/chevron1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1999F1BA-EA60-4956-99A9-22E1DF49CB98}" type="presOf" srcId="{4C68E0EB-0CE2-4138-B668-CF80562620A1}" destId="{C937CF18-CF82-46A0-8B55-1B873EDF26EA}" srcOrd="0" destOrd="0" presId="urn:microsoft.com/office/officeart/2005/8/layout/chevron1"/>
    <dgm:cxn modelId="{6C8A04B0-8871-42F0-A307-AC45EE0C3FA3}" type="presOf" srcId="{E47707A7-38F1-4E6E-A61F-891A1F9E1802}" destId="{0498166E-2CDA-41BF-BA85-4E8758155CFD}" srcOrd="0" destOrd="0" presId="urn:microsoft.com/office/officeart/2005/8/layout/chevron1"/>
    <dgm:cxn modelId="{DD0C3D50-0D78-49E1-A025-BE959C4A0325}" type="presParOf" srcId="{2DA33C58-BBF7-4A52-9FAB-2F72B7CEE9B9}" destId="{0498166E-2CDA-41BF-BA85-4E8758155CFD}" srcOrd="0" destOrd="0" presId="urn:microsoft.com/office/officeart/2005/8/layout/chevron1"/>
    <dgm:cxn modelId="{B4E9DE9A-F5DB-4ECD-B5DA-0141F5A48CB4}" type="presParOf" srcId="{2DA33C58-BBF7-4A52-9FAB-2F72B7CEE9B9}" destId="{E149AC66-9B4E-4A02-A2A8-6E3CC7A8EC50}" srcOrd="1" destOrd="0" presId="urn:microsoft.com/office/officeart/2005/8/layout/chevron1"/>
    <dgm:cxn modelId="{274FDBF3-6468-4CE4-BD27-80DA407942F6}" type="presParOf" srcId="{2DA33C58-BBF7-4A52-9FAB-2F72B7CEE9B9}" destId="{56011DDD-6DD3-451F-ACA0-514202E0A8E8}" srcOrd="2" destOrd="0" presId="urn:microsoft.com/office/officeart/2005/8/layout/chevron1"/>
    <dgm:cxn modelId="{58B52B5B-7F0F-4618-8769-C4619C7581A4}" type="presParOf" srcId="{2DA33C58-BBF7-4A52-9FAB-2F72B7CEE9B9}" destId="{6D002D16-C037-4B88-8F1F-E1A7589C59A9}" srcOrd="3" destOrd="0" presId="urn:microsoft.com/office/officeart/2005/8/layout/chevron1"/>
    <dgm:cxn modelId="{9A13F14B-8505-4F50-8690-2B7DE0F334FD}" type="presParOf" srcId="{2DA33C58-BBF7-4A52-9FAB-2F72B7CEE9B9}" destId="{1998519A-60B8-4C26-836C-ED7AC28D0473}" srcOrd="4" destOrd="0" presId="urn:microsoft.com/office/officeart/2005/8/layout/chevron1"/>
    <dgm:cxn modelId="{6F61E1E5-B00C-47C6-800E-5C6658D7C6E6}" type="presParOf" srcId="{2DA33C58-BBF7-4A52-9FAB-2F72B7CEE9B9}" destId="{7B6619BD-F613-47C8-AAF6-A527B5361F37}" srcOrd="5" destOrd="0" presId="urn:microsoft.com/office/officeart/2005/8/layout/chevron1"/>
    <dgm:cxn modelId="{2EDEAF03-50C0-46FB-B625-FE9BD23DBD8C}" type="presParOf" srcId="{2DA33C58-BBF7-4A52-9FAB-2F72B7CEE9B9}" destId="{0397E03E-627E-4EDA-9024-BC30BEB8AC04}" srcOrd="6" destOrd="0" presId="urn:microsoft.com/office/officeart/2005/8/layout/chevron1"/>
    <dgm:cxn modelId="{AEB1FDB3-37F4-4FF3-A8CB-8E9C78398A72}" type="presParOf" srcId="{2DA33C58-BBF7-4A52-9FAB-2F72B7CEE9B9}" destId="{200AA864-9E5E-4390-A570-770F4AAD9848}" srcOrd="7" destOrd="0" presId="urn:microsoft.com/office/officeart/2005/8/layout/chevron1"/>
    <dgm:cxn modelId="{9CD06D05-3708-4D69-986B-F1535C6DB4E3}" type="presParOf" srcId="{2DA33C58-BBF7-4A52-9FAB-2F72B7CEE9B9}" destId="{C937CF18-CF82-46A0-8B55-1B873EDF26EA}" srcOrd="8" destOrd="0" presId="urn:microsoft.com/office/officeart/2005/8/layout/chevron1"/>
  </dgm:cxnLst>
  <dgm:bg>
    <a:noFill/>
  </dgm:bg>
  <dgm:whole>
    <a:ln>
      <a:noFill/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165243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 custScaleX="6484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 custScaleX="6917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 custScaleX="69118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158009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53910A40-4F50-4569-A374-C3C194FFF090}" type="presOf" srcId="{81DB9165-6724-44B7-BF30-F8C0C69EC27B}" destId="{2DA33C58-BBF7-4A52-9FAB-2F72B7CEE9B9}" srcOrd="0" destOrd="0" presId="urn:microsoft.com/office/officeart/2005/8/layout/chevron1"/>
    <dgm:cxn modelId="{14AE68D3-7889-429F-8D9A-907DDCBBF848}" type="presOf" srcId="{D968C75A-BAC9-448C-BAFF-AE67B9528E4E}" destId="{0397E03E-627E-4EDA-9024-BC30BEB8AC04}" srcOrd="0" destOrd="0" presId="urn:microsoft.com/office/officeart/2005/8/layout/chevron1"/>
    <dgm:cxn modelId="{C8DF63AA-9144-4A92-BB2E-CF1995170EEA}" type="presOf" srcId="{1D802F5C-000D-4D49-9175-9B3E14126AFE}" destId="{1998519A-60B8-4C26-836C-ED7AC28D0473}" srcOrd="0" destOrd="0" presId="urn:microsoft.com/office/officeart/2005/8/layout/chevron1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2ECE2237-4B92-4445-818D-0F9A6F67A56E}" type="presOf" srcId="{E47707A7-38F1-4E6E-A61F-891A1F9E1802}" destId="{0498166E-2CDA-41BF-BA85-4E8758155CFD}" srcOrd="0" destOrd="0" presId="urn:microsoft.com/office/officeart/2005/8/layout/chevron1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5A372077-CBCC-443D-968A-EDEAF566A803}" type="presOf" srcId="{29A92A18-23D4-4ED1-8610-9C6E3142F8C7}" destId="{56011DDD-6DD3-451F-ACA0-514202E0A8E8}" srcOrd="0" destOrd="0" presId="urn:microsoft.com/office/officeart/2005/8/layout/chevron1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1F6197F2-DD8A-4CFC-800D-598E68CACC1F}" type="presOf" srcId="{4C68E0EB-0CE2-4138-B668-CF80562620A1}" destId="{C937CF18-CF82-46A0-8B55-1B873EDF26EA}" srcOrd="0" destOrd="0" presId="urn:microsoft.com/office/officeart/2005/8/layout/chevron1"/>
    <dgm:cxn modelId="{77DDB192-EB92-468D-87B7-0C29C1F83419}" type="presParOf" srcId="{2DA33C58-BBF7-4A52-9FAB-2F72B7CEE9B9}" destId="{0498166E-2CDA-41BF-BA85-4E8758155CFD}" srcOrd="0" destOrd="0" presId="urn:microsoft.com/office/officeart/2005/8/layout/chevron1"/>
    <dgm:cxn modelId="{D71ED559-0390-4BE8-8701-FD399EF822E6}" type="presParOf" srcId="{2DA33C58-BBF7-4A52-9FAB-2F72B7CEE9B9}" destId="{E149AC66-9B4E-4A02-A2A8-6E3CC7A8EC50}" srcOrd="1" destOrd="0" presId="urn:microsoft.com/office/officeart/2005/8/layout/chevron1"/>
    <dgm:cxn modelId="{130F8F2F-7CCA-45D4-9F31-8EE60112A395}" type="presParOf" srcId="{2DA33C58-BBF7-4A52-9FAB-2F72B7CEE9B9}" destId="{56011DDD-6DD3-451F-ACA0-514202E0A8E8}" srcOrd="2" destOrd="0" presId="urn:microsoft.com/office/officeart/2005/8/layout/chevron1"/>
    <dgm:cxn modelId="{62DC4724-5E2C-459F-98A6-E70602D105D3}" type="presParOf" srcId="{2DA33C58-BBF7-4A52-9FAB-2F72B7CEE9B9}" destId="{6D002D16-C037-4B88-8F1F-E1A7589C59A9}" srcOrd="3" destOrd="0" presId="urn:microsoft.com/office/officeart/2005/8/layout/chevron1"/>
    <dgm:cxn modelId="{177A61F0-51A7-419D-B309-7495A645C6D6}" type="presParOf" srcId="{2DA33C58-BBF7-4A52-9FAB-2F72B7CEE9B9}" destId="{1998519A-60B8-4C26-836C-ED7AC28D0473}" srcOrd="4" destOrd="0" presId="urn:microsoft.com/office/officeart/2005/8/layout/chevron1"/>
    <dgm:cxn modelId="{098096F8-79A8-4DC2-B4BF-2CB484F0FFD3}" type="presParOf" srcId="{2DA33C58-BBF7-4A52-9FAB-2F72B7CEE9B9}" destId="{7B6619BD-F613-47C8-AAF6-A527B5361F37}" srcOrd="5" destOrd="0" presId="urn:microsoft.com/office/officeart/2005/8/layout/chevron1"/>
    <dgm:cxn modelId="{A1DC9309-13EC-477D-8604-BE1FB503C7FF}" type="presParOf" srcId="{2DA33C58-BBF7-4A52-9FAB-2F72B7CEE9B9}" destId="{0397E03E-627E-4EDA-9024-BC30BEB8AC04}" srcOrd="6" destOrd="0" presId="urn:microsoft.com/office/officeart/2005/8/layout/chevron1"/>
    <dgm:cxn modelId="{BA898F23-78A4-4E47-BA3D-2D3951A3F6F4}" type="presParOf" srcId="{2DA33C58-BBF7-4A52-9FAB-2F72B7CEE9B9}" destId="{200AA864-9E5E-4390-A570-770F4AAD9848}" srcOrd="7" destOrd="0" presId="urn:microsoft.com/office/officeart/2005/8/layout/chevron1"/>
    <dgm:cxn modelId="{F311D9B9-1BB3-4510-B949-742F561C464E}" type="presParOf" srcId="{2DA33C58-BBF7-4A52-9FAB-2F72B7CEE9B9}" destId="{C937CF18-CF82-46A0-8B55-1B873EDF26EA}" srcOrd="8" destOrd="0" presId="urn:microsoft.com/office/officeart/2005/8/layout/chevr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22E561-F492-471B-AF2F-3B3F6BA6E402}" type="doc">
      <dgm:prSet loTypeId="urn:microsoft.com/office/officeart/2005/8/layout/cycle7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BC9B1A4F-894B-4D44-B8A2-1292A2737A61}">
      <dgm:prSet phldrT="[Tekst]"/>
      <dgm:spPr/>
      <dgm:t>
        <a:bodyPr/>
        <a:lstStyle/>
        <a:p>
          <a:r>
            <a:rPr lang="en-US" dirty="0" smtClean="0"/>
            <a:t>Data</a:t>
          </a:r>
          <a:endParaRPr lang="pl-PL" dirty="0"/>
        </a:p>
      </dgm:t>
    </dgm:pt>
    <dgm:pt modelId="{2866C8A4-A116-40D3-A59F-9326A61B37DB}" type="parTrans" cxnId="{BF6160C4-776B-4467-8CA1-7EB16539B462}">
      <dgm:prSet/>
      <dgm:spPr/>
      <dgm:t>
        <a:bodyPr/>
        <a:lstStyle/>
        <a:p>
          <a:endParaRPr lang="pl-PL"/>
        </a:p>
      </dgm:t>
    </dgm:pt>
    <dgm:pt modelId="{A0DC9389-EAA8-4FD9-85F8-E475C0E3CA26}" type="sibTrans" cxnId="{BF6160C4-776B-4467-8CA1-7EB16539B462}">
      <dgm:prSet/>
      <dgm:spPr/>
      <dgm:t>
        <a:bodyPr/>
        <a:lstStyle/>
        <a:p>
          <a:endParaRPr lang="pl-PL"/>
        </a:p>
      </dgm:t>
    </dgm:pt>
    <dgm:pt modelId="{6F1D0484-A513-40F5-814C-D7EE29403A6B}">
      <dgm:prSet phldrT="[Tekst]"/>
      <dgm:spPr/>
      <dgm:t>
        <a:bodyPr/>
        <a:lstStyle/>
        <a:p>
          <a:r>
            <a:rPr lang="en-US" dirty="0" smtClean="0"/>
            <a:t>Model values</a:t>
          </a:r>
          <a:endParaRPr lang="pl-PL" dirty="0"/>
        </a:p>
      </dgm:t>
    </dgm:pt>
    <dgm:pt modelId="{6C21ECE3-14A9-4C7A-8CFC-D58FB7248F2C}" type="parTrans" cxnId="{68DBC92D-298F-4AB7-8F81-BFA8C1C76398}">
      <dgm:prSet/>
      <dgm:spPr/>
      <dgm:t>
        <a:bodyPr/>
        <a:lstStyle/>
        <a:p>
          <a:endParaRPr lang="pl-PL"/>
        </a:p>
      </dgm:t>
    </dgm:pt>
    <dgm:pt modelId="{364F9A0F-939F-482C-9AD3-909D179C226C}" type="sibTrans" cxnId="{68DBC92D-298F-4AB7-8F81-BFA8C1C76398}">
      <dgm:prSet/>
      <dgm:spPr/>
      <dgm:t>
        <a:bodyPr/>
        <a:lstStyle/>
        <a:p>
          <a:endParaRPr lang="pl-PL"/>
        </a:p>
      </dgm:t>
    </dgm:pt>
    <dgm:pt modelId="{7A076087-EF45-41DD-A29E-9E41E68D41FC}">
      <dgm:prSet phldrT="[Tekst]"/>
      <dgm:spPr/>
      <dgm:t>
        <a:bodyPr/>
        <a:lstStyle/>
        <a:p>
          <a:r>
            <a:rPr lang="en-US" dirty="0" smtClean="0"/>
            <a:t>Observed values</a:t>
          </a:r>
          <a:endParaRPr lang="pl-PL" dirty="0"/>
        </a:p>
      </dgm:t>
    </dgm:pt>
    <dgm:pt modelId="{69882C71-F80C-4483-855F-71BA54833C5E}" type="parTrans" cxnId="{4CB4DFAE-D53A-4306-92F5-AC3DC5D9EF65}">
      <dgm:prSet/>
      <dgm:spPr/>
      <dgm:t>
        <a:bodyPr/>
        <a:lstStyle/>
        <a:p>
          <a:endParaRPr lang="pl-PL"/>
        </a:p>
      </dgm:t>
    </dgm:pt>
    <dgm:pt modelId="{D73E3C23-8E13-4650-8A12-7AF99FD2B879}" type="sibTrans" cxnId="{4CB4DFAE-D53A-4306-92F5-AC3DC5D9EF65}">
      <dgm:prSet/>
      <dgm:spPr/>
      <dgm:t>
        <a:bodyPr/>
        <a:lstStyle/>
        <a:p>
          <a:endParaRPr lang="pl-PL"/>
        </a:p>
      </dgm:t>
    </dgm:pt>
    <dgm:pt modelId="{A416ACE4-6E64-4EAF-8F86-11186F45D27F}" type="pres">
      <dgm:prSet presAssocID="{6F22E561-F492-471B-AF2F-3B3F6BA6E4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B6D793-F6DC-4A43-A895-8786B0F194AA}" type="pres">
      <dgm:prSet presAssocID="{BC9B1A4F-894B-4D44-B8A2-1292A2737A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22B369-BE9C-4C12-8A03-95252D751ED2}" type="pres">
      <dgm:prSet presAssocID="{A0DC9389-EAA8-4FD9-85F8-E475C0E3CA26}" presName="sibTrans" presStyleLbl="sibTrans2D1" presStyleIdx="0" presStyleCnt="3"/>
      <dgm:spPr/>
      <dgm:t>
        <a:bodyPr/>
        <a:lstStyle/>
        <a:p>
          <a:endParaRPr lang="pl-PL"/>
        </a:p>
      </dgm:t>
    </dgm:pt>
    <dgm:pt modelId="{6E3A4CFD-F13F-4C19-9DDA-861666ADACC8}" type="pres">
      <dgm:prSet presAssocID="{A0DC9389-EAA8-4FD9-85F8-E475C0E3CA26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A3A56952-3675-45B4-94BB-43829CB63A04}" type="pres">
      <dgm:prSet presAssocID="{6F1D0484-A513-40F5-814C-D7EE29403A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B514C0-4C32-445D-9917-ADE51E7FEFAD}" type="pres">
      <dgm:prSet presAssocID="{364F9A0F-939F-482C-9AD3-909D179C226C}" presName="sibTrans" presStyleLbl="sibTrans2D1" presStyleIdx="1" presStyleCnt="3"/>
      <dgm:spPr/>
      <dgm:t>
        <a:bodyPr/>
        <a:lstStyle/>
        <a:p>
          <a:endParaRPr lang="pl-PL"/>
        </a:p>
      </dgm:t>
    </dgm:pt>
    <dgm:pt modelId="{CDA2EB70-F067-47C9-BBA9-184AC15F5989}" type="pres">
      <dgm:prSet presAssocID="{364F9A0F-939F-482C-9AD3-909D179C226C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64DE76FF-2DC5-434C-9F84-A4373069E2ED}" type="pres">
      <dgm:prSet presAssocID="{7A076087-EF45-41DD-A29E-9E41E68D41F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664C49-202A-4115-AEDE-FF2B5989F6A9}" type="pres">
      <dgm:prSet presAssocID="{D73E3C23-8E13-4650-8A12-7AF99FD2B879}" presName="sibTrans" presStyleLbl="sibTrans2D1" presStyleIdx="2" presStyleCnt="3"/>
      <dgm:spPr/>
      <dgm:t>
        <a:bodyPr/>
        <a:lstStyle/>
        <a:p>
          <a:endParaRPr lang="pl-PL"/>
        </a:p>
      </dgm:t>
    </dgm:pt>
    <dgm:pt modelId="{5A5869D9-E36E-4F73-A44D-4C64877483E2}" type="pres">
      <dgm:prSet presAssocID="{D73E3C23-8E13-4650-8A12-7AF99FD2B879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666B78F7-37E2-42A9-A5A3-09E298C544AD}" type="presOf" srcId="{D73E3C23-8E13-4650-8A12-7AF99FD2B879}" destId="{58664C49-202A-4115-AEDE-FF2B5989F6A9}" srcOrd="0" destOrd="0" presId="urn:microsoft.com/office/officeart/2005/8/layout/cycle7"/>
    <dgm:cxn modelId="{F2A0E71B-3C78-4D13-A40B-85C2C1D9DA8E}" type="presOf" srcId="{364F9A0F-939F-482C-9AD3-909D179C226C}" destId="{5EB514C0-4C32-445D-9917-ADE51E7FEFAD}" srcOrd="0" destOrd="0" presId="urn:microsoft.com/office/officeart/2005/8/layout/cycle7"/>
    <dgm:cxn modelId="{AE8818D9-F4FB-40A8-B6A4-56D0DAFF842D}" type="presOf" srcId="{7A076087-EF45-41DD-A29E-9E41E68D41FC}" destId="{64DE76FF-2DC5-434C-9F84-A4373069E2ED}" srcOrd="0" destOrd="0" presId="urn:microsoft.com/office/officeart/2005/8/layout/cycle7"/>
    <dgm:cxn modelId="{BF6160C4-776B-4467-8CA1-7EB16539B462}" srcId="{6F22E561-F492-471B-AF2F-3B3F6BA6E402}" destId="{BC9B1A4F-894B-4D44-B8A2-1292A2737A61}" srcOrd="0" destOrd="0" parTransId="{2866C8A4-A116-40D3-A59F-9326A61B37DB}" sibTransId="{A0DC9389-EAA8-4FD9-85F8-E475C0E3CA26}"/>
    <dgm:cxn modelId="{DD5A7DBE-BDDF-4412-9F54-06C1FCA005BC}" type="presOf" srcId="{BC9B1A4F-894B-4D44-B8A2-1292A2737A61}" destId="{B3B6D793-F6DC-4A43-A895-8786B0F194AA}" srcOrd="0" destOrd="0" presId="urn:microsoft.com/office/officeart/2005/8/layout/cycle7"/>
    <dgm:cxn modelId="{ADEA3F37-5092-4C43-BECA-046639FB80AA}" type="presOf" srcId="{A0DC9389-EAA8-4FD9-85F8-E475C0E3CA26}" destId="{D922B369-BE9C-4C12-8A03-95252D751ED2}" srcOrd="0" destOrd="0" presId="urn:microsoft.com/office/officeart/2005/8/layout/cycle7"/>
    <dgm:cxn modelId="{4CB4DFAE-D53A-4306-92F5-AC3DC5D9EF65}" srcId="{6F22E561-F492-471B-AF2F-3B3F6BA6E402}" destId="{7A076087-EF45-41DD-A29E-9E41E68D41FC}" srcOrd="2" destOrd="0" parTransId="{69882C71-F80C-4483-855F-71BA54833C5E}" sibTransId="{D73E3C23-8E13-4650-8A12-7AF99FD2B879}"/>
    <dgm:cxn modelId="{591CEEB6-1003-4F53-9ADC-D1418D8508BF}" type="presOf" srcId="{364F9A0F-939F-482C-9AD3-909D179C226C}" destId="{CDA2EB70-F067-47C9-BBA9-184AC15F5989}" srcOrd="1" destOrd="0" presId="urn:microsoft.com/office/officeart/2005/8/layout/cycle7"/>
    <dgm:cxn modelId="{35D97B1C-B5E2-4692-8FEE-C426D32F622F}" type="presOf" srcId="{D73E3C23-8E13-4650-8A12-7AF99FD2B879}" destId="{5A5869D9-E36E-4F73-A44D-4C64877483E2}" srcOrd="1" destOrd="0" presId="urn:microsoft.com/office/officeart/2005/8/layout/cycle7"/>
    <dgm:cxn modelId="{56BC6373-E8FC-4D99-B680-0B0C4A7C2BD4}" type="presOf" srcId="{6F22E561-F492-471B-AF2F-3B3F6BA6E402}" destId="{A416ACE4-6E64-4EAF-8F86-11186F45D27F}" srcOrd="0" destOrd="0" presId="urn:microsoft.com/office/officeart/2005/8/layout/cycle7"/>
    <dgm:cxn modelId="{918531EA-C438-49D4-A5F6-5F113375BBB8}" type="presOf" srcId="{6F1D0484-A513-40F5-814C-D7EE29403A6B}" destId="{A3A56952-3675-45B4-94BB-43829CB63A04}" srcOrd="0" destOrd="0" presId="urn:microsoft.com/office/officeart/2005/8/layout/cycle7"/>
    <dgm:cxn modelId="{196F603B-6C4C-473D-9306-0071351885D3}" type="presOf" srcId="{A0DC9389-EAA8-4FD9-85F8-E475C0E3CA26}" destId="{6E3A4CFD-F13F-4C19-9DDA-861666ADACC8}" srcOrd="1" destOrd="0" presId="urn:microsoft.com/office/officeart/2005/8/layout/cycle7"/>
    <dgm:cxn modelId="{68DBC92D-298F-4AB7-8F81-BFA8C1C76398}" srcId="{6F22E561-F492-471B-AF2F-3B3F6BA6E402}" destId="{6F1D0484-A513-40F5-814C-D7EE29403A6B}" srcOrd="1" destOrd="0" parTransId="{6C21ECE3-14A9-4C7A-8CFC-D58FB7248F2C}" sibTransId="{364F9A0F-939F-482C-9AD3-909D179C226C}"/>
    <dgm:cxn modelId="{C0490131-9D5A-4F2C-A8CD-0D76B05F4E0C}" type="presParOf" srcId="{A416ACE4-6E64-4EAF-8F86-11186F45D27F}" destId="{B3B6D793-F6DC-4A43-A895-8786B0F194AA}" srcOrd="0" destOrd="0" presId="urn:microsoft.com/office/officeart/2005/8/layout/cycle7"/>
    <dgm:cxn modelId="{D5978024-1AAC-4EF8-B0CF-D3112E546D0D}" type="presParOf" srcId="{A416ACE4-6E64-4EAF-8F86-11186F45D27F}" destId="{D922B369-BE9C-4C12-8A03-95252D751ED2}" srcOrd="1" destOrd="0" presId="urn:microsoft.com/office/officeart/2005/8/layout/cycle7"/>
    <dgm:cxn modelId="{D090F15C-F69F-4C4A-AF51-3A762BA13BAB}" type="presParOf" srcId="{D922B369-BE9C-4C12-8A03-95252D751ED2}" destId="{6E3A4CFD-F13F-4C19-9DDA-861666ADACC8}" srcOrd="0" destOrd="0" presId="urn:microsoft.com/office/officeart/2005/8/layout/cycle7"/>
    <dgm:cxn modelId="{4F441B91-9529-4093-BBB1-8B6FB9091222}" type="presParOf" srcId="{A416ACE4-6E64-4EAF-8F86-11186F45D27F}" destId="{A3A56952-3675-45B4-94BB-43829CB63A04}" srcOrd="2" destOrd="0" presId="urn:microsoft.com/office/officeart/2005/8/layout/cycle7"/>
    <dgm:cxn modelId="{CB60C5E1-597B-4555-8957-86764E0174BB}" type="presParOf" srcId="{A416ACE4-6E64-4EAF-8F86-11186F45D27F}" destId="{5EB514C0-4C32-445D-9917-ADE51E7FEFAD}" srcOrd="3" destOrd="0" presId="urn:microsoft.com/office/officeart/2005/8/layout/cycle7"/>
    <dgm:cxn modelId="{1FC90147-1056-43FD-AE43-89E2C07931AF}" type="presParOf" srcId="{5EB514C0-4C32-445D-9917-ADE51E7FEFAD}" destId="{CDA2EB70-F067-47C9-BBA9-184AC15F5989}" srcOrd="0" destOrd="0" presId="urn:microsoft.com/office/officeart/2005/8/layout/cycle7"/>
    <dgm:cxn modelId="{29B12C26-2EDC-466A-8736-F88082A80298}" type="presParOf" srcId="{A416ACE4-6E64-4EAF-8F86-11186F45D27F}" destId="{64DE76FF-2DC5-434C-9F84-A4373069E2ED}" srcOrd="4" destOrd="0" presId="urn:microsoft.com/office/officeart/2005/8/layout/cycle7"/>
    <dgm:cxn modelId="{8FB298C8-C2EB-4365-A34A-2D7B72965242}" type="presParOf" srcId="{A416ACE4-6E64-4EAF-8F86-11186F45D27F}" destId="{58664C49-202A-4115-AEDE-FF2B5989F6A9}" srcOrd="5" destOrd="0" presId="urn:microsoft.com/office/officeart/2005/8/layout/cycle7"/>
    <dgm:cxn modelId="{1830593F-CD8F-40AB-A6CB-F823493639B9}" type="presParOf" srcId="{58664C49-202A-4115-AEDE-FF2B5989F6A9}" destId="{5A5869D9-E36E-4F73-A44D-4C64877483E2}" srcOrd="0" destOrd="0" presId="urn:microsoft.com/office/officeart/2005/8/layout/cycle7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5E5571-80CD-472A-9D04-6EF8BDC9AE5C}" type="doc">
      <dgm:prSet loTypeId="urn:microsoft.com/office/officeart/2005/8/layout/vList5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CAEF85AC-4F16-4C67-BDC2-2332EF4ECD1D}">
      <dgm:prSet phldrT="[Tekst]"/>
      <dgm:spPr/>
      <dgm:t>
        <a:bodyPr/>
        <a:lstStyle/>
        <a:p>
          <a:r>
            <a:rPr lang="en-US" dirty="0" smtClean="0"/>
            <a:t>2&lt;OMS</a:t>
          </a:r>
          <a:endParaRPr lang="pl-PL" dirty="0"/>
        </a:p>
      </dgm:t>
    </dgm:pt>
    <dgm:pt modelId="{4C760178-B6DD-4055-8632-403F196270E1}" type="parTrans" cxnId="{436FFC47-4CF2-41AA-AD60-55EA914FF748}">
      <dgm:prSet/>
      <dgm:spPr/>
      <dgm:t>
        <a:bodyPr/>
        <a:lstStyle/>
        <a:p>
          <a:endParaRPr lang="pl-PL"/>
        </a:p>
      </dgm:t>
    </dgm:pt>
    <dgm:pt modelId="{538315DF-2124-45E1-B0B7-5C41F904E7A7}" type="sibTrans" cxnId="{436FFC47-4CF2-41AA-AD60-55EA914FF748}">
      <dgm:prSet/>
      <dgm:spPr/>
      <dgm:t>
        <a:bodyPr/>
        <a:lstStyle/>
        <a:p>
          <a:endParaRPr lang="pl-PL"/>
        </a:p>
      </dgm:t>
    </dgm:pt>
    <dgm:pt modelId="{527747D6-ABF6-4583-9287-DBB3F4F6927E}">
      <dgm:prSet phldrT="[Tekst]"/>
      <dgm:spPr/>
      <dgm:t>
        <a:bodyPr/>
        <a:lstStyle/>
        <a:p>
          <a:r>
            <a:rPr lang="en-US" dirty="0" smtClean="0"/>
            <a:t>A tester is not relevant and he/she should be removed</a:t>
          </a:r>
          <a:endParaRPr lang="pl-PL" dirty="0"/>
        </a:p>
      </dgm:t>
    </dgm:pt>
    <dgm:pt modelId="{97C9C9D9-19FE-4A6C-A545-D24509100EFB}" type="parTrans" cxnId="{F730B54D-377B-44E6-ACB1-E6486882D14F}">
      <dgm:prSet/>
      <dgm:spPr/>
      <dgm:t>
        <a:bodyPr/>
        <a:lstStyle/>
        <a:p>
          <a:endParaRPr lang="pl-PL"/>
        </a:p>
      </dgm:t>
    </dgm:pt>
    <dgm:pt modelId="{5B2F2FA7-2082-4BA5-B0EE-3A41C1E1311C}" type="sibTrans" cxnId="{F730B54D-377B-44E6-ACB1-E6486882D14F}">
      <dgm:prSet/>
      <dgm:spPr/>
      <dgm:t>
        <a:bodyPr/>
        <a:lstStyle/>
        <a:p>
          <a:endParaRPr lang="pl-PL"/>
        </a:p>
      </dgm:t>
    </dgm:pt>
    <dgm:pt modelId="{4DE73D01-E0B6-4942-B968-3EF73B83EFE7}">
      <dgm:prSet phldrT="[Tekst]"/>
      <dgm:spPr/>
      <dgm:t>
        <a:bodyPr/>
        <a:lstStyle/>
        <a:p>
          <a:r>
            <a:rPr lang="en-US" dirty="0" smtClean="0"/>
            <a:t>1.5&lt;OMS&lt;2</a:t>
          </a:r>
          <a:endParaRPr lang="pl-PL" dirty="0"/>
        </a:p>
      </dgm:t>
    </dgm:pt>
    <dgm:pt modelId="{2D9D4490-8CCF-41E6-83C0-23A219D055F5}" type="parTrans" cxnId="{DF943A68-F77E-4543-9823-4A52D28B2139}">
      <dgm:prSet/>
      <dgm:spPr/>
      <dgm:t>
        <a:bodyPr/>
        <a:lstStyle/>
        <a:p>
          <a:endParaRPr lang="pl-PL"/>
        </a:p>
      </dgm:t>
    </dgm:pt>
    <dgm:pt modelId="{CF610117-0055-4D12-AB22-4508AB4682A4}" type="sibTrans" cxnId="{DF943A68-F77E-4543-9823-4A52D28B2139}">
      <dgm:prSet/>
      <dgm:spPr/>
      <dgm:t>
        <a:bodyPr/>
        <a:lstStyle/>
        <a:p>
          <a:endParaRPr lang="pl-PL"/>
        </a:p>
      </dgm:t>
    </dgm:pt>
    <dgm:pt modelId="{9FF3DDBF-3F38-4859-A342-FA674C51A963}">
      <dgm:prSet phldrT="[Tekst]"/>
      <dgm:spPr/>
      <dgm:t>
        <a:bodyPr/>
        <a:lstStyle/>
        <a:p>
          <a:r>
            <a:rPr lang="en-US" dirty="0" smtClean="0"/>
            <a:t>We should be suspicious </a:t>
          </a:r>
          <a:endParaRPr lang="pl-PL" dirty="0"/>
        </a:p>
      </dgm:t>
    </dgm:pt>
    <dgm:pt modelId="{C73016DF-BF30-4DAD-B5B7-6610D9E9B406}" type="parTrans" cxnId="{6FC3AF6B-8D34-4968-A3A8-A4DE11EFC3A4}">
      <dgm:prSet/>
      <dgm:spPr/>
      <dgm:t>
        <a:bodyPr/>
        <a:lstStyle/>
        <a:p>
          <a:endParaRPr lang="pl-PL"/>
        </a:p>
      </dgm:t>
    </dgm:pt>
    <dgm:pt modelId="{372BC309-9C71-403D-9E63-ED15D79A085E}" type="sibTrans" cxnId="{6FC3AF6B-8D34-4968-A3A8-A4DE11EFC3A4}">
      <dgm:prSet/>
      <dgm:spPr/>
      <dgm:t>
        <a:bodyPr/>
        <a:lstStyle/>
        <a:p>
          <a:endParaRPr lang="pl-PL"/>
        </a:p>
      </dgm:t>
    </dgm:pt>
    <dgm:pt modelId="{CE16C8E6-D0B5-4665-937D-92F76920397A}">
      <dgm:prSet phldrT="[Tekst]"/>
      <dgm:spPr/>
      <dgm:t>
        <a:bodyPr/>
        <a:lstStyle/>
        <a:p>
          <a:r>
            <a:rPr lang="en-US" dirty="0" smtClean="0"/>
            <a:t>0.5&lt;OMS&lt;1.5</a:t>
          </a:r>
          <a:endParaRPr lang="pl-PL" dirty="0"/>
        </a:p>
      </dgm:t>
    </dgm:pt>
    <dgm:pt modelId="{66957898-DB62-4AA8-BB0E-FD627BF97F27}" type="parTrans" cxnId="{BE8421D6-4817-44F1-8726-DF65D6A75599}">
      <dgm:prSet/>
      <dgm:spPr/>
      <dgm:t>
        <a:bodyPr/>
        <a:lstStyle/>
        <a:p>
          <a:endParaRPr lang="pl-PL"/>
        </a:p>
      </dgm:t>
    </dgm:pt>
    <dgm:pt modelId="{03C812CB-F207-4E05-A1E1-D16CF3ACD56D}" type="sibTrans" cxnId="{BE8421D6-4817-44F1-8726-DF65D6A75599}">
      <dgm:prSet/>
      <dgm:spPr/>
      <dgm:t>
        <a:bodyPr/>
        <a:lstStyle/>
        <a:p>
          <a:endParaRPr lang="pl-PL"/>
        </a:p>
      </dgm:t>
    </dgm:pt>
    <dgm:pt modelId="{35B65E99-1763-46C2-9EC5-D354C6ADF348}">
      <dgm:prSet phldrT="[Tekst]"/>
      <dgm:spPr/>
      <dgm:t>
        <a:bodyPr/>
        <a:lstStyle/>
        <a:p>
          <a:r>
            <a:rPr lang="en-US" dirty="0" smtClean="0"/>
            <a:t>Correct tester</a:t>
          </a:r>
          <a:endParaRPr lang="pl-PL" dirty="0"/>
        </a:p>
      </dgm:t>
    </dgm:pt>
    <dgm:pt modelId="{1070E1BE-08D4-49E6-8FB8-FE3A704384E5}" type="parTrans" cxnId="{B638ECC3-0CAC-413C-8F65-E154DC4C1FF2}">
      <dgm:prSet/>
      <dgm:spPr/>
      <dgm:t>
        <a:bodyPr/>
        <a:lstStyle/>
        <a:p>
          <a:endParaRPr lang="pl-PL"/>
        </a:p>
      </dgm:t>
    </dgm:pt>
    <dgm:pt modelId="{A150B65E-FCCD-4F0A-8214-3F74829BC077}" type="sibTrans" cxnId="{B638ECC3-0CAC-413C-8F65-E154DC4C1FF2}">
      <dgm:prSet/>
      <dgm:spPr/>
      <dgm:t>
        <a:bodyPr/>
        <a:lstStyle/>
        <a:p>
          <a:endParaRPr lang="pl-PL"/>
        </a:p>
      </dgm:t>
    </dgm:pt>
    <dgm:pt modelId="{03D30453-17C3-42F9-BF90-451C29DE1D5D}">
      <dgm:prSet phldrT="[Tekst]"/>
      <dgm:spPr/>
      <dgm:t>
        <a:bodyPr/>
        <a:lstStyle/>
        <a:p>
          <a:r>
            <a:rPr lang="en-US" dirty="0" smtClean="0"/>
            <a:t>A tester fits the model too well </a:t>
          </a:r>
          <a:endParaRPr lang="pl-PL" dirty="0"/>
        </a:p>
      </dgm:t>
    </dgm:pt>
    <dgm:pt modelId="{6DF1F82F-A04A-48CF-9E6C-216651E37B9D}" type="parTrans" cxnId="{406401A1-3138-4AC9-8B0E-E5CF506278A2}">
      <dgm:prSet/>
      <dgm:spPr/>
      <dgm:t>
        <a:bodyPr/>
        <a:lstStyle/>
        <a:p>
          <a:endParaRPr lang="pl-PL"/>
        </a:p>
      </dgm:t>
    </dgm:pt>
    <dgm:pt modelId="{459B4624-B7ED-4236-A96B-B0F73B2BD40C}" type="sibTrans" cxnId="{406401A1-3138-4AC9-8B0E-E5CF506278A2}">
      <dgm:prSet/>
      <dgm:spPr/>
      <dgm:t>
        <a:bodyPr/>
        <a:lstStyle/>
        <a:p>
          <a:endParaRPr lang="pl-PL"/>
        </a:p>
      </dgm:t>
    </dgm:pt>
    <dgm:pt modelId="{3A77655F-88D3-454D-A04D-BBB4C4829102}">
      <dgm:prSet phldrT="[Tekst]"/>
      <dgm:spPr/>
      <dgm:t>
        <a:bodyPr/>
        <a:lstStyle/>
        <a:p>
          <a:r>
            <a:rPr lang="en-US" dirty="0" smtClean="0"/>
            <a:t>OMS&lt;0.5</a:t>
          </a:r>
          <a:endParaRPr lang="pl-PL" dirty="0"/>
        </a:p>
      </dgm:t>
    </dgm:pt>
    <dgm:pt modelId="{0E217247-C4F3-4969-AD75-2E8E6F7531C0}" type="parTrans" cxnId="{9BC6F913-4217-483A-B720-C853BBCD0551}">
      <dgm:prSet/>
      <dgm:spPr/>
      <dgm:t>
        <a:bodyPr/>
        <a:lstStyle/>
        <a:p>
          <a:endParaRPr lang="pl-PL"/>
        </a:p>
      </dgm:t>
    </dgm:pt>
    <dgm:pt modelId="{E79DED2B-7D05-451D-AEF4-7E40D9195F18}" type="sibTrans" cxnId="{9BC6F913-4217-483A-B720-C853BBCD0551}">
      <dgm:prSet/>
      <dgm:spPr/>
      <dgm:t>
        <a:bodyPr/>
        <a:lstStyle/>
        <a:p>
          <a:endParaRPr lang="pl-PL"/>
        </a:p>
      </dgm:t>
    </dgm:pt>
    <dgm:pt modelId="{32A517D2-A2F7-421E-97B5-59A92C1959DF}" type="pres">
      <dgm:prSet presAssocID="{655E5571-80CD-472A-9D04-6EF8BDC9A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8BCBDC-1AA3-4C1B-B1CA-CA004AFC5E51}" type="pres">
      <dgm:prSet presAssocID="{CAEF85AC-4F16-4C67-BDC2-2332EF4ECD1D}" presName="linNode" presStyleCnt="0"/>
      <dgm:spPr/>
    </dgm:pt>
    <dgm:pt modelId="{E6590630-4375-48CF-9388-9EC0FE981CDF}" type="pres">
      <dgm:prSet presAssocID="{CAEF85AC-4F16-4C67-BDC2-2332EF4ECD1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C61C44-8E43-438D-BF41-4B4F84DD0F6B}" type="pres">
      <dgm:prSet presAssocID="{CAEF85AC-4F16-4C67-BDC2-2332EF4ECD1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DB4093-6DD8-4BA4-A616-9EEF901D8BF3}" type="pres">
      <dgm:prSet presAssocID="{538315DF-2124-45E1-B0B7-5C41F904E7A7}" presName="sp" presStyleCnt="0"/>
      <dgm:spPr/>
    </dgm:pt>
    <dgm:pt modelId="{8DC53687-FA27-4CFF-829C-1DE54D213687}" type="pres">
      <dgm:prSet presAssocID="{4DE73D01-E0B6-4942-B968-3EF73B83EFE7}" presName="linNode" presStyleCnt="0"/>
      <dgm:spPr/>
    </dgm:pt>
    <dgm:pt modelId="{E63132D2-EE49-45AA-9988-FD6423B1921E}" type="pres">
      <dgm:prSet presAssocID="{4DE73D01-E0B6-4942-B968-3EF73B83EFE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10D8EA-D059-4814-974F-8C6AA3A3B200}" type="pres">
      <dgm:prSet presAssocID="{4DE73D01-E0B6-4942-B968-3EF73B83EFE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38B98F-2A2B-4AF4-82C3-05EE89F838BD}" type="pres">
      <dgm:prSet presAssocID="{CF610117-0055-4D12-AB22-4508AB4682A4}" presName="sp" presStyleCnt="0"/>
      <dgm:spPr/>
    </dgm:pt>
    <dgm:pt modelId="{2ABD01A4-CE52-4BA0-9FD6-F4245DF99B17}" type="pres">
      <dgm:prSet presAssocID="{CE16C8E6-D0B5-4665-937D-92F76920397A}" presName="linNode" presStyleCnt="0"/>
      <dgm:spPr/>
    </dgm:pt>
    <dgm:pt modelId="{89498D16-A707-431A-918C-D3C4C74CBE6A}" type="pres">
      <dgm:prSet presAssocID="{CE16C8E6-D0B5-4665-937D-92F76920397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4C990E-0523-483D-A831-35CF2C790B9A}" type="pres">
      <dgm:prSet presAssocID="{CE16C8E6-D0B5-4665-937D-92F76920397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B2FF3-D643-461C-8410-0341B5B4EAC7}" type="pres">
      <dgm:prSet presAssocID="{03C812CB-F207-4E05-A1E1-D16CF3ACD56D}" presName="sp" presStyleCnt="0"/>
      <dgm:spPr/>
    </dgm:pt>
    <dgm:pt modelId="{3FF9911A-5577-47D4-99DC-709FABA42C02}" type="pres">
      <dgm:prSet presAssocID="{3A77655F-88D3-454D-A04D-BBB4C4829102}" presName="linNode" presStyleCnt="0"/>
      <dgm:spPr/>
    </dgm:pt>
    <dgm:pt modelId="{F6AC9FA4-299F-4780-995D-51CDCD8AEC29}" type="pres">
      <dgm:prSet presAssocID="{3A77655F-88D3-454D-A04D-BBB4C482910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BD8C54-CA56-498E-A39C-511ED7647D2D}" type="pres">
      <dgm:prSet presAssocID="{3A77655F-88D3-454D-A04D-BBB4C482910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6401A1-3138-4AC9-8B0E-E5CF506278A2}" srcId="{3A77655F-88D3-454D-A04D-BBB4C4829102}" destId="{03D30453-17C3-42F9-BF90-451C29DE1D5D}" srcOrd="0" destOrd="0" parTransId="{6DF1F82F-A04A-48CF-9E6C-216651E37B9D}" sibTransId="{459B4624-B7ED-4236-A96B-B0F73B2BD40C}"/>
    <dgm:cxn modelId="{436FFC47-4CF2-41AA-AD60-55EA914FF748}" srcId="{655E5571-80CD-472A-9D04-6EF8BDC9AE5C}" destId="{CAEF85AC-4F16-4C67-BDC2-2332EF4ECD1D}" srcOrd="0" destOrd="0" parTransId="{4C760178-B6DD-4055-8632-403F196270E1}" sibTransId="{538315DF-2124-45E1-B0B7-5C41F904E7A7}"/>
    <dgm:cxn modelId="{6FC3AF6B-8D34-4968-A3A8-A4DE11EFC3A4}" srcId="{4DE73D01-E0B6-4942-B968-3EF73B83EFE7}" destId="{9FF3DDBF-3F38-4859-A342-FA674C51A963}" srcOrd="0" destOrd="0" parTransId="{C73016DF-BF30-4DAD-B5B7-6610D9E9B406}" sibTransId="{372BC309-9C71-403D-9E63-ED15D79A085E}"/>
    <dgm:cxn modelId="{8DCA89D3-6F87-42E4-B797-3B9874BF98DA}" type="presOf" srcId="{03D30453-17C3-42F9-BF90-451C29DE1D5D}" destId="{C0BD8C54-CA56-498E-A39C-511ED7647D2D}" srcOrd="0" destOrd="0" presId="urn:microsoft.com/office/officeart/2005/8/layout/vList5"/>
    <dgm:cxn modelId="{CCC1C6BF-AAA1-47B4-86F5-903C33799090}" type="presOf" srcId="{4DE73D01-E0B6-4942-B968-3EF73B83EFE7}" destId="{E63132D2-EE49-45AA-9988-FD6423B1921E}" srcOrd="0" destOrd="0" presId="urn:microsoft.com/office/officeart/2005/8/layout/vList5"/>
    <dgm:cxn modelId="{BE8421D6-4817-44F1-8726-DF65D6A75599}" srcId="{655E5571-80CD-472A-9D04-6EF8BDC9AE5C}" destId="{CE16C8E6-D0B5-4665-937D-92F76920397A}" srcOrd="2" destOrd="0" parTransId="{66957898-DB62-4AA8-BB0E-FD627BF97F27}" sibTransId="{03C812CB-F207-4E05-A1E1-D16CF3ACD56D}"/>
    <dgm:cxn modelId="{EF1F58A6-9619-4C0B-90CF-3609EDF80CC5}" type="presOf" srcId="{35B65E99-1763-46C2-9EC5-D354C6ADF348}" destId="{0D4C990E-0523-483D-A831-35CF2C790B9A}" srcOrd="0" destOrd="0" presId="urn:microsoft.com/office/officeart/2005/8/layout/vList5"/>
    <dgm:cxn modelId="{3B4E1EC7-FCC1-48F7-B38C-8B2C7C1FC177}" type="presOf" srcId="{527747D6-ABF6-4583-9287-DBB3F4F6927E}" destId="{BCC61C44-8E43-438D-BF41-4B4F84DD0F6B}" srcOrd="0" destOrd="0" presId="urn:microsoft.com/office/officeart/2005/8/layout/vList5"/>
    <dgm:cxn modelId="{F730B54D-377B-44E6-ACB1-E6486882D14F}" srcId="{CAEF85AC-4F16-4C67-BDC2-2332EF4ECD1D}" destId="{527747D6-ABF6-4583-9287-DBB3F4F6927E}" srcOrd="0" destOrd="0" parTransId="{97C9C9D9-19FE-4A6C-A545-D24509100EFB}" sibTransId="{5B2F2FA7-2082-4BA5-B0EE-3A41C1E1311C}"/>
    <dgm:cxn modelId="{6DA20119-DB6C-4911-95CB-FA6F280E6928}" type="presOf" srcId="{CE16C8E6-D0B5-4665-937D-92F76920397A}" destId="{89498D16-A707-431A-918C-D3C4C74CBE6A}" srcOrd="0" destOrd="0" presId="urn:microsoft.com/office/officeart/2005/8/layout/vList5"/>
    <dgm:cxn modelId="{958A2975-EE3D-42E5-9849-86721BAC8612}" type="presOf" srcId="{655E5571-80CD-472A-9D04-6EF8BDC9AE5C}" destId="{32A517D2-A2F7-421E-97B5-59A92C1959DF}" srcOrd="0" destOrd="0" presId="urn:microsoft.com/office/officeart/2005/8/layout/vList5"/>
    <dgm:cxn modelId="{9BC6F913-4217-483A-B720-C853BBCD0551}" srcId="{655E5571-80CD-472A-9D04-6EF8BDC9AE5C}" destId="{3A77655F-88D3-454D-A04D-BBB4C4829102}" srcOrd="3" destOrd="0" parTransId="{0E217247-C4F3-4969-AD75-2E8E6F7531C0}" sibTransId="{E79DED2B-7D05-451D-AEF4-7E40D9195F18}"/>
    <dgm:cxn modelId="{123346AA-1394-4A70-9055-18B96CEB45F1}" type="presOf" srcId="{3A77655F-88D3-454D-A04D-BBB4C4829102}" destId="{F6AC9FA4-299F-4780-995D-51CDCD8AEC29}" srcOrd="0" destOrd="0" presId="urn:microsoft.com/office/officeart/2005/8/layout/vList5"/>
    <dgm:cxn modelId="{DF943A68-F77E-4543-9823-4A52D28B2139}" srcId="{655E5571-80CD-472A-9D04-6EF8BDC9AE5C}" destId="{4DE73D01-E0B6-4942-B968-3EF73B83EFE7}" srcOrd="1" destOrd="0" parTransId="{2D9D4490-8CCF-41E6-83C0-23A219D055F5}" sibTransId="{CF610117-0055-4D12-AB22-4508AB4682A4}"/>
    <dgm:cxn modelId="{D30B2285-7F5B-46AB-8238-66040342C167}" type="presOf" srcId="{9FF3DDBF-3F38-4859-A342-FA674C51A963}" destId="{6510D8EA-D059-4814-974F-8C6AA3A3B200}" srcOrd="0" destOrd="0" presId="urn:microsoft.com/office/officeart/2005/8/layout/vList5"/>
    <dgm:cxn modelId="{A4FC0696-FFF5-4518-97A3-C489C934646B}" type="presOf" srcId="{CAEF85AC-4F16-4C67-BDC2-2332EF4ECD1D}" destId="{E6590630-4375-48CF-9388-9EC0FE981CDF}" srcOrd="0" destOrd="0" presId="urn:microsoft.com/office/officeart/2005/8/layout/vList5"/>
    <dgm:cxn modelId="{B638ECC3-0CAC-413C-8F65-E154DC4C1FF2}" srcId="{CE16C8E6-D0B5-4665-937D-92F76920397A}" destId="{35B65E99-1763-46C2-9EC5-D354C6ADF348}" srcOrd="0" destOrd="0" parTransId="{1070E1BE-08D4-49E6-8FB8-FE3A704384E5}" sibTransId="{A150B65E-FCCD-4F0A-8214-3F74829BC077}"/>
    <dgm:cxn modelId="{60C810E7-FF9A-4319-B1B8-F2BF5B126EAA}" type="presParOf" srcId="{32A517D2-A2F7-421E-97B5-59A92C1959DF}" destId="{F98BCBDC-1AA3-4C1B-B1CA-CA004AFC5E51}" srcOrd="0" destOrd="0" presId="urn:microsoft.com/office/officeart/2005/8/layout/vList5"/>
    <dgm:cxn modelId="{4CDF9ACC-AE28-4506-B127-32DE93484C62}" type="presParOf" srcId="{F98BCBDC-1AA3-4C1B-B1CA-CA004AFC5E51}" destId="{E6590630-4375-48CF-9388-9EC0FE981CDF}" srcOrd="0" destOrd="0" presId="urn:microsoft.com/office/officeart/2005/8/layout/vList5"/>
    <dgm:cxn modelId="{E0B2F5B8-6904-427D-BDD7-D1770DFFAAA3}" type="presParOf" srcId="{F98BCBDC-1AA3-4C1B-B1CA-CA004AFC5E51}" destId="{BCC61C44-8E43-438D-BF41-4B4F84DD0F6B}" srcOrd="1" destOrd="0" presId="urn:microsoft.com/office/officeart/2005/8/layout/vList5"/>
    <dgm:cxn modelId="{B7414568-2FCD-479E-830F-3C08B511DE98}" type="presParOf" srcId="{32A517D2-A2F7-421E-97B5-59A92C1959DF}" destId="{45DB4093-6DD8-4BA4-A616-9EEF901D8BF3}" srcOrd="1" destOrd="0" presId="urn:microsoft.com/office/officeart/2005/8/layout/vList5"/>
    <dgm:cxn modelId="{67EAB2A9-B4A0-44AF-8C21-003936B8EFEE}" type="presParOf" srcId="{32A517D2-A2F7-421E-97B5-59A92C1959DF}" destId="{8DC53687-FA27-4CFF-829C-1DE54D213687}" srcOrd="2" destOrd="0" presId="urn:microsoft.com/office/officeart/2005/8/layout/vList5"/>
    <dgm:cxn modelId="{FFF7AFC8-1A98-4321-89F9-D38CFDFF0C89}" type="presParOf" srcId="{8DC53687-FA27-4CFF-829C-1DE54D213687}" destId="{E63132D2-EE49-45AA-9988-FD6423B1921E}" srcOrd="0" destOrd="0" presId="urn:microsoft.com/office/officeart/2005/8/layout/vList5"/>
    <dgm:cxn modelId="{0486EFB5-9B2C-4E70-9B12-69929464D669}" type="presParOf" srcId="{8DC53687-FA27-4CFF-829C-1DE54D213687}" destId="{6510D8EA-D059-4814-974F-8C6AA3A3B200}" srcOrd="1" destOrd="0" presId="urn:microsoft.com/office/officeart/2005/8/layout/vList5"/>
    <dgm:cxn modelId="{94FE7E08-9E23-4F7D-9A96-A0FE9409AC56}" type="presParOf" srcId="{32A517D2-A2F7-421E-97B5-59A92C1959DF}" destId="{6A38B98F-2A2B-4AF4-82C3-05EE89F838BD}" srcOrd="3" destOrd="0" presId="urn:microsoft.com/office/officeart/2005/8/layout/vList5"/>
    <dgm:cxn modelId="{96BD3910-3789-4920-B304-263484D3C922}" type="presParOf" srcId="{32A517D2-A2F7-421E-97B5-59A92C1959DF}" destId="{2ABD01A4-CE52-4BA0-9FD6-F4245DF99B17}" srcOrd="4" destOrd="0" presId="urn:microsoft.com/office/officeart/2005/8/layout/vList5"/>
    <dgm:cxn modelId="{94C29F84-5324-4C6F-9622-49EC18B9980F}" type="presParOf" srcId="{2ABD01A4-CE52-4BA0-9FD6-F4245DF99B17}" destId="{89498D16-A707-431A-918C-D3C4C74CBE6A}" srcOrd="0" destOrd="0" presId="urn:microsoft.com/office/officeart/2005/8/layout/vList5"/>
    <dgm:cxn modelId="{C5001FFE-68CA-4962-B34B-7E102354F74A}" type="presParOf" srcId="{2ABD01A4-CE52-4BA0-9FD6-F4245DF99B17}" destId="{0D4C990E-0523-483D-A831-35CF2C790B9A}" srcOrd="1" destOrd="0" presId="urn:microsoft.com/office/officeart/2005/8/layout/vList5"/>
    <dgm:cxn modelId="{1CD6C887-5681-434A-B584-260D155B9882}" type="presParOf" srcId="{32A517D2-A2F7-421E-97B5-59A92C1959DF}" destId="{D5EB2FF3-D643-461C-8410-0341B5B4EAC7}" srcOrd="5" destOrd="0" presId="urn:microsoft.com/office/officeart/2005/8/layout/vList5"/>
    <dgm:cxn modelId="{094FE811-E564-4144-BF41-B413899BA83A}" type="presParOf" srcId="{32A517D2-A2F7-421E-97B5-59A92C1959DF}" destId="{3FF9911A-5577-47D4-99DC-709FABA42C02}" srcOrd="6" destOrd="0" presId="urn:microsoft.com/office/officeart/2005/8/layout/vList5"/>
    <dgm:cxn modelId="{F3D6F6D2-92DE-426F-A51C-72BC806BE8B3}" type="presParOf" srcId="{3FF9911A-5577-47D4-99DC-709FABA42C02}" destId="{F6AC9FA4-299F-4780-995D-51CDCD8AEC29}" srcOrd="0" destOrd="0" presId="urn:microsoft.com/office/officeart/2005/8/layout/vList5"/>
    <dgm:cxn modelId="{4F6C2311-3253-44CB-BE56-49B2C6DC6106}" type="presParOf" srcId="{3FF9911A-5577-47D4-99DC-709FABA42C02}" destId="{C0BD8C54-CA56-498E-A39C-511ED7647D2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D75776-A455-4432-AA61-D4EC6DE2C0FD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ED8151E-4787-48B5-B17A-ABF46A6B5645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56E71-D54F-435F-B36F-7EF3BC1AB94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level is simply technical </a:t>
            </a:r>
          </a:p>
          <a:p>
            <a:r>
              <a:rPr lang="en-US" dirty="0" smtClean="0"/>
              <a:t>The second takes into</a:t>
            </a:r>
            <a:r>
              <a:rPr lang="en-US" baseline="0" dirty="0" smtClean="0"/>
              <a:t> consideration monitor and all decoding and human vision problems </a:t>
            </a:r>
          </a:p>
          <a:p>
            <a:r>
              <a:rPr lang="en-US" baseline="0" dirty="0" smtClean="0"/>
              <a:t>The final thing is psychology that a tester has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add adding layer with latent variable. It is very clever idea – as long as the system is deterministic,</a:t>
            </a:r>
            <a:r>
              <a:rPr lang="en-US" baseline="0" dirty="0" smtClean="0"/>
              <a:t> even if we cannot measure it, it changes to a single variable. The problem is that we cannot measure this variable. Nevertheless, we can assume something about it. </a:t>
            </a:r>
          </a:p>
          <a:p>
            <a:r>
              <a:rPr lang="en-US" baseline="0" dirty="0" smtClean="0"/>
              <a:t>We assume that it is continues and monotonic.  The OS is a manifestation of the latent variable to the 5, 11 or what ever points scale model. Note that the threshold values are different for each tester, nevertheless they are monotonic.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92F03-A2C8-4088-8D6E-8A59128684E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13D90-52A1-4753-838F-4AD26D3496C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02450" y="476250"/>
            <a:ext cx="1784350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47813" y="476250"/>
            <a:ext cx="5202237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CFCA6-7EAE-446A-AE49-52E022DD16D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1D7F-3D94-4A62-84F1-F0B1EE7E57F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2B52-C2A7-4E35-9C58-D50261B4B6C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4925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92713" y="1628775"/>
            <a:ext cx="349408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C700-B9C5-4385-9A5B-6A4DA821292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BA06F-7188-4653-94F1-2A797EA87E7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2B674-F330-40D2-BB70-8F130FA8A96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698E2-A847-4D88-855B-EB87BBB3B53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08FAC-4B40-43D6-BF29-D7DB68641244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DCC8-21FB-4758-9CC6-6155DFB284D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38987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28775"/>
            <a:ext cx="7138987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867B83-70E6-4729-91B5-80D6CB89E1AF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QuickStyle" Target="../diagrams/quickStyle5.xml"/><Relationship Id="rId18" Type="http://schemas.openxmlformats.org/officeDocument/2006/relationships/diagramColors" Target="../diagrams/colors6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openxmlformats.org/officeDocument/2006/relationships/diagramLayout" Target="../diagrams/layout5.xml"/><Relationship Id="rId1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6" Type="http://schemas.openxmlformats.org/officeDocument/2006/relationships/diagramLayout" Target="../diagrams/layout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Data" Target="../diagrams/data5.xml"/><Relationship Id="rId5" Type="http://schemas.openxmlformats.org/officeDocument/2006/relationships/diagramQuickStyle" Target="../diagrams/quickStyle3.xml"/><Relationship Id="rId15" Type="http://schemas.openxmlformats.org/officeDocument/2006/relationships/diagramData" Target="../diagrams/data6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Relationship Id="rId14" Type="http://schemas.openxmlformats.org/officeDocument/2006/relationships/diagramColors" Target="../diagrams/colors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0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steps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0438" y="2716213"/>
            <a:ext cx="6157912" cy="1504950"/>
          </a:xfrm>
          <a:noFill/>
          <a:ln/>
        </p:spPr>
        <p:txBody>
          <a:bodyPr lIns="0" tIns="0" rIns="0" bIns="0" anchor="t"/>
          <a:lstStyle/>
          <a:p>
            <a:pPr>
              <a:lnSpc>
                <a:spcPts val="3800"/>
              </a:lnSpc>
            </a:pPr>
            <a:r>
              <a:rPr lang="en-US" sz="3200" noProof="0" dirty="0" smtClean="0"/>
              <a:t>How to remove </a:t>
            </a:r>
            <a:r>
              <a:rPr lang="pl-PL" sz="3200" noProof="0" dirty="0" smtClean="0"/>
              <a:t>an </a:t>
            </a:r>
            <a:r>
              <a:rPr lang="en-US" sz="3200" noProof="0" dirty="0" smtClean="0"/>
              <a:t>o</a:t>
            </a:r>
            <a:r>
              <a:rPr lang="pl-PL" sz="3200" noProof="0" dirty="0" err="1" smtClean="0"/>
              <a:t>ut</a:t>
            </a:r>
            <a:r>
              <a:rPr lang="pl-PL" sz="3200" noProof="0" dirty="0" smtClean="0"/>
              <a:t> </a:t>
            </a:r>
            <a:r>
              <a:rPr lang="en-US" sz="3200" noProof="0" dirty="0" smtClean="0"/>
              <a:t>layer tester</a:t>
            </a:r>
            <a:endParaRPr lang="en-US" sz="3000" noProof="0" dirty="0">
              <a:solidFill>
                <a:schemeClr val="tx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30438" y="4292600"/>
            <a:ext cx="61579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2400"/>
              </a:lnSpc>
            </a:pPr>
            <a:r>
              <a:rPr lang="pl-PL" b="1" dirty="0" smtClean="0"/>
              <a:t>Lucjan Janowski</a:t>
            </a:r>
            <a:endParaRPr lang="pl-PL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0438" y="5434013"/>
            <a:ext cx="615791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600"/>
              </a:lnSpc>
            </a:pPr>
            <a:r>
              <a:rPr lang="en-US" sz="1200" b="1" dirty="0" smtClean="0"/>
              <a:t>Faculty of Electrical Engineering, Automatics, Computer Science and Electronics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en-US" sz="1200" b="1" dirty="0" smtClean="0"/>
              <a:t>Department of Telecommunications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/>
            </a:r>
            <a:br>
              <a:rPr lang="pl-PL" sz="1200" b="1" dirty="0"/>
            </a:br>
            <a:endParaRPr lang="pl-PL" sz="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variable manifestation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10</a:t>
            </a:fld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00166" y="1500174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500166" y="3429000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571604" y="4500570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500166" y="2428868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2" name="Elipsa 11"/>
          <p:cNvSpPr/>
          <p:nvPr/>
        </p:nvSpPr>
        <p:spPr>
          <a:xfrm>
            <a:off x="857224" y="4857760"/>
            <a:ext cx="7286676" cy="12858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10" grpId="0">
        <p:bldAsOne/>
      </p:bldGraphic>
      <p:bldGraphic spid="11" grpId="0">
        <p:bldAsOne/>
      </p:bldGraphic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11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extreme values testers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12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range for 10 and 1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13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tester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14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answers random?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15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Rasch</a:t>
            </a:r>
            <a:r>
              <a:rPr lang="en-US" dirty="0" smtClean="0"/>
              <a:t> model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a latent variable is the variable that is really scored by testers </a:t>
            </a:r>
          </a:p>
          <a:p>
            <a:r>
              <a:rPr lang="en-US" dirty="0" smtClean="0"/>
              <a:t>We assume that the opinion score probability is a </a:t>
            </a:r>
            <a:r>
              <a:rPr lang="en-US" dirty="0" err="1" smtClean="0"/>
              <a:t>logit</a:t>
            </a:r>
            <a:r>
              <a:rPr lang="en-US" dirty="0" smtClean="0"/>
              <a:t> function of the model parameters</a:t>
            </a:r>
          </a:p>
          <a:p>
            <a:r>
              <a:rPr lang="en-US" dirty="0" smtClean="0"/>
              <a:t>The function has parameters describing:</a:t>
            </a:r>
          </a:p>
          <a:p>
            <a:pPr lvl="1"/>
            <a:r>
              <a:rPr lang="en-US" dirty="0" smtClean="0"/>
              <a:t>a tester “criticism” factor</a:t>
            </a:r>
          </a:p>
          <a:p>
            <a:pPr lvl="1"/>
            <a:r>
              <a:rPr lang="en-US" dirty="0" smtClean="0"/>
              <a:t>a film/picture/… quality</a:t>
            </a:r>
          </a:p>
          <a:p>
            <a:pPr lvl="1"/>
            <a:r>
              <a:rPr lang="en-US" dirty="0" smtClean="0"/>
              <a:t>an average threshold value for particular score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Rasch</a:t>
            </a:r>
            <a:r>
              <a:rPr lang="en-US" dirty="0" smtClean="0"/>
              <a:t> model equation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n </a:t>
            </a:r>
            <a:r>
              <a:rPr lang="en-US" dirty="0" smtClean="0"/>
              <a:t>the tester number</a:t>
            </a:r>
          </a:p>
          <a:p>
            <a:r>
              <a:rPr lang="en-US" i="1" dirty="0" err="1" smtClean="0"/>
              <a:t>i</a:t>
            </a:r>
            <a:r>
              <a:rPr lang="en-US" dirty="0" smtClean="0"/>
              <a:t> the object number (what is scored)</a:t>
            </a:r>
          </a:p>
          <a:p>
            <a:r>
              <a:rPr lang="en-US" i="1" dirty="0" smtClean="0"/>
              <a:t>x </a:t>
            </a:r>
            <a:r>
              <a:rPr lang="en-US" dirty="0" smtClean="0"/>
              <a:t>the opinion score value (1-5, 0-10, …)</a:t>
            </a:r>
            <a:r>
              <a:rPr lang="en-US" i="1" dirty="0" smtClean="0"/>
              <a:t> </a:t>
            </a:r>
          </a:p>
          <a:p>
            <a:endParaRPr lang="pl-PL" i="1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17</a:t>
            </a:fld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2071670" y="2000240"/>
          <a:ext cx="4965731" cy="1781186"/>
        </p:xfrm>
        <a:graphic>
          <a:graphicData uri="http://schemas.openxmlformats.org/presentationml/2006/ole">
            <p:oleObj spid="_x0000_s103426" name="Równanie" r:id="rId4" imgW="1168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18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1714480" y="357166"/>
          <a:ext cx="857250" cy="1193800"/>
        </p:xfrm>
        <a:graphic>
          <a:graphicData uri="http://schemas.openxmlformats.org/presentationml/2006/ole">
            <p:oleObj spid="_x0000_s108546" name="Równanie" r:id="rId4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19</a:t>
            </a:fld>
            <a:endParaRPr lang="pl-PL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85720" y="2143116"/>
          <a:ext cx="8501121" cy="3600720"/>
        </p:xfrm>
        <a:graphic>
          <a:graphicData uri="http://schemas.openxmlformats.org/drawingml/2006/table">
            <a:tbl>
              <a:tblPr/>
              <a:tblGrid>
                <a:gridCol w="1214446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  <a:gridCol w="662425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pl-PL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171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1749425" y="357188"/>
          <a:ext cx="785813" cy="1193800"/>
        </p:xfrm>
        <a:graphic>
          <a:graphicData uri="http://schemas.openxmlformats.org/presentationml/2006/ole">
            <p:oleObj spid="_x0000_s109570" name="Równanie" r:id="rId4" imgW="139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Agenda</a:t>
            </a:r>
            <a:endParaRPr lang="en-US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noProof="0" dirty="0" smtClean="0"/>
              <a:t>Can a tester be </a:t>
            </a:r>
            <a:r>
              <a:rPr lang="pl-PL" sz="3200" noProof="0" dirty="0" smtClean="0"/>
              <a:t>an </a:t>
            </a:r>
            <a:r>
              <a:rPr lang="en-US" sz="3200" noProof="0" dirty="0" smtClean="0"/>
              <a:t>out layer?</a:t>
            </a:r>
          </a:p>
          <a:p>
            <a:r>
              <a:rPr lang="en-US" sz="3200" dirty="0" smtClean="0"/>
              <a:t>The detecting philosophy</a:t>
            </a:r>
          </a:p>
          <a:p>
            <a:r>
              <a:rPr lang="en-US" sz="3200" dirty="0" smtClean="0"/>
              <a:t>Latent variables</a:t>
            </a:r>
          </a:p>
          <a:p>
            <a:r>
              <a:rPr lang="en-US" sz="3200" dirty="0" err="1" smtClean="0"/>
              <a:t>Rasch</a:t>
            </a:r>
            <a:r>
              <a:rPr lang="en-US" sz="3200" dirty="0" smtClean="0"/>
              <a:t> model</a:t>
            </a:r>
          </a:p>
          <a:p>
            <a:r>
              <a:rPr lang="en-US" sz="3200" dirty="0" err="1" smtClean="0"/>
              <a:t>WinSteps</a:t>
            </a:r>
            <a:endParaRPr lang="en-US" sz="3200" dirty="0" smtClean="0"/>
          </a:p>
          <a:p>
            <a:r>
              <a:rPr lang="en-US" sz="3200" dirty="0" smtClean="0"/>
              <a:t>The final decision</a:t>
            </a:r>
          </a:p>
          <a:p>
            <a:r>
              <a:rPr lang="en-US" sz="3200" dirty="0" smtClean="0"/>
              <a:t>Conclusion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Rasch</a:t>
            </a:r>
            <a:r>
              <a:rPr lang="en-US" dirty="0" smtClean="0"/>
              <a:t> model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</a:t>
            </a:r>
            <a:r>
              <a:rPr lang="en-US" b="1" dirty="0" err="1" smtClean="0"/>
              <a:t>Rasch</a:t>
            </a:r>
            <a:r>
              <a:rPr lang="en-US" dirty="0" smtClean="0"/>
              <a:t> model is </a:t>
            </a:r>
            <a:r>
              <a:rPr lang="en-US" b="1" dirty="0" smtClean="0"/>
              <a:t>correct</a:t>
            </a:r>
            <a:r>
              <a:rPr lang="en-US" dirty="0" smtClean="0"/>
              <a:t> and the </a:t>
            </a:r>
            <a:r>
              <a:rPr lang="en-US" b="1" dirty="0" smtClean="0"/>
              <a:t>data</a:t>
            </a:r>
            <a:r>
              <a:rPr lang="en-US" dirty="0" smtClean="0"/>
              <a:t> that do not fit this model are </a:t>
            </a:r>
            <a:r>
              <a:rPr lang="en-US" b="1" dirty="0" smtClean="0"/>
              <a:t>incorrect</a:t>
            </a:r>
            <a:r>
              <a:rPr lang="en-US" dirty="0" smtClean="0"/>
              <a:t> [sic] </a:t>
            </a:r>
          </a:p>
          <a:p>
            <a:r>
              <a:rPr lang="en-US" dirty="0" smtClean="0"/>
              <a:t>Note that without any assumption we are not able to detect randomly scoring testers</a:t>
            </a:r>
          </a:p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20</a:t>
            </a:fld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643306" y="3786190"/>
          <a:ext cx="442915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/>
        </p:nvGraphicFramePr>
        <p:xfrm>
          <a:off x="6799153" y="4572008"/>
          <a:ext cx="2344847" cy="1285884"/>
        </p:xfrm>
        <a:graphic>
          <a:graphicData uri="http://schemas.openxmlformats.org/presentationml/2006/ole">
            <p:oleObj spid="_x0000_s110594" name="Równanie" r:id="rId8" imgW="787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OMS (Outfit Mean Square)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0298" y="1628775"/>
            <a:ext cx="6186502" cy="4497388"/>
          </a:xfrm>
        </p:spPr>
        <p:txBody>
          <a:bodyPr/>
          <a:lstStyle/>
          <a:p>
            <a:r>
              <a:rPr lang="en-US" dirty="0" smtClean="0"/>
              <a:t>Knowing </a:t>
            </a:r>
            <a:r>
              <a:rPr lang="en-US" b="1" dirty="0" smtClean="0"/>
              <a:t>the model probability </a:t>
            </a:r>
            <a:r>
              <a:rPr lang="en-US" dirty="0" smtClean="0"/>
              <a:t>and the </a:t>
            </a:r>
            <a:r>
              <a:rPr lang="en-US" b="1" dirty="0" smtClean="0"/>
              <a:t>user answer </a:t>
            </a:r>
            <a:r>
              <a:rPr lang="en-US" dirty="0" smtClean="0"/>
              <a:t>we can estimate </a:t>
            </a:r>
            <a:r>
              <a:rPr lang="en-US" b="1" dirty="0" smtClean="0"/>
              <a:t>how</a:t>
            </a:r>
            <a:r>
              <a:rPr lang="en-US" dirty="0" smtClean="0"/>
              <a:t> </a:t>
            </a:r>
            <a:r>
              <a:rPr lang="en-US" b="1" dirty="0" smtClean="0"/>
              <a:t>far</a:t>
            </a:r>
            <a:r>
              <a:rPr lang="en-US" dirty="0" smtClean="0"/>
              <a:t> is a tester from the model</a:t>
            </a:r>
          </a:p>
          <a:p>
            <a:r>
              <a:rPr lang="en-US" dirty="0" smtClean="0"/>
              <a:t>A tester’s accuracy or quality is based on the </a:t>
            </a:r>
            <a:r>
              <a:rPr lang="en-US" b="1" dirty="0" smtClean="0"/>
              <a:t>OMS</a:t>
            </a:r>
            <a:r>
              <a:rPr lang="en-US" dirty="0" smtClean="0"/>
              <a:t> (Outfit Mean Square) </a:t>
            </a:r>
          </a:p>
          <a:p>
            <a:r>
              <a:rPr lang="en-US" dirty="0" err="1" smtClean="0"/>
              <a:t>Rasch</a:t>
            </a:r>
            <a:r>
              <a:rPr lang="en-US" dirty="0" smtClean="0"/>
              <a:t> model can be computed by </a:t>
            </a:r>
            <a:r>
              <a:rPr lang="en-US" dirty="0" err="1" smtClean="0"/>
              <a:t>WinSteps</a:t>
            </a:r>
            <a:r>
              <a:rPr lang="en-US" dirty="0" smtClean="0"/>
              <a:t> software (</a:t>
            </a:r>
            <a:r>
              <a:rPr lang="en-US" dirty="0" smtClean="0">
                <a:hlinkClick r:id="rId3"/>
              </a:rPr>
              <a:t>http://www.winsteps.com/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OMS</a:t>
            </a:r>
            <a:r>
              <a:rPr lang="en-US" dirty="0" smtClean="0"/>
              <a:t> can be </a:t>
            </a:r>
            <a:r>
              <a:rPr lang="en-US" b="1" dirty="0" smtClean="0"/>
              <a:t>interpreted</a:t>
            </a:r>
            <a:r>
              <a:rPr lang="en-US" dirty="0" smtClean="0"/>
              <a:t> on the basis of heuristically obtained ranges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21</a:t>
            </a:fld>
            <a:endParaRPr lang="pl-PL" dirty="0"/>
          </a:p>
        </p:txBody>
      </p:sp>
      <p:pic>
        <p:nvPicPr>
          <p:cNvPr id="111618" name="Picture 2" descr="C:\Documents and Settings\Lucjan\Local Settings\Temporary Internet Files\Content.IE5\WZ7N9M61\MPj0399546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00240"/>
            <a:ext cx="2505076" cy="3132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interpretation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22</a:t>
            </a:fld>
            <a:endParaRPr lang="pl-PL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539876"/>
          <a:ext cx="6977090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results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23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1" y="2143116"/>
          <a:ext cx="8643995" cy="3600722"/>
        </p:xfrm>
        <a:graphic>
          <a:graphicData uri="http://schemas.openxmlformats.org/drawingml/2006/table">
            <a:tbl>
              <a:tblPr/>
              <a:tblGrid>
                <a:gridCol w="1145590"/>
                <a:gridCol w="603741"/>
                <a:gridCol w="603741"/>
                <a:gridCol w="603741"/>
                <a:gridCol w="603741"/>
                <a:gridCol w="603741"/>
                <a:gridCol w="603741"/>
                <a:gridCol w="603741"/>
                <a:gridCol w="603741"/>
                <a:gridCol w="603741"/>
                <a:gridCol w="603741"/>
                <a:gridCol w="603741"/>
                <a:gridCol w="857254"/>
              </a:tblGrid>
              <a:tr h="5000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Tester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Video ID (increasing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distortion)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OMS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82">
                <a:tc vMerge="1">
                  <a:txBody>
                    <a:bodyPr/>
                    <a:lstStyle/>
                    <a:p>
                      <a:pPr algn="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Rasch</a:t>
            </a:r>
            <a:r>
              <a:rPr lang="en-US" dirty="0" smtClean="0"/>
              <a:t> model disadvantages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more accurate for more data. It is difficult to have lots of results since the tests are expensive </a:t>
            </a:r>
          </a:p>
          <a:p>
            <a:r>
              <a:rPr lang="en-US" dirty="0" smtClean="0"/>
              <a:t>Not all type of correct testers’ behavior can be </a:t>
            </a:r>
            <a:r>
              <a:rPr lang="en-US" dirty="0" smtClean="0"/>
              <a:t>modeled</a:t>
            </a:r>
            <a:endParaRPr lang="en-US" dirty="0" smtClean="0"/>
          </a:p>
          <a:p>
            <a:r>
              <a:rPr lang="en-US" dirty="0" smtClean="0"/>
              <a:t>The algorithms are not implemented in </a:t>
            </a:r>
            <a:r>
              <a:rPr lang="en-US" dirty="0" err="1" smtClean="0"/>
              <a:t>Matlab</a:t>
            </a:r>
            <a:r>
              <a:rPr lang="en-US" dirty="0" smtClean="0"/>
              <a:t> therefore it is difficult to implement it in an automatic analysis made in </a:t>
            </a:r>
            <a:r>
              <a:rPr lang="en-US" dirty="0" err="1" smtClean="0"/>
              <a:t>Matlab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1628775"/>
            <a:ext cx="7543824" cy="4497388"/>
          </a:xfrm>
        </p:spPr>
        <p:txBody>
          <a:bodyPr/>
          <a:lstStyle/>
          <a:p>
            <a:r>
              <a:rPr lang="en-US" dirty="0" smtClean="0"/>
              <a:t>A tester’s answers make it possible to model human perception but not all his/her answers are correct</a:t>
            </a:r>
          </a:p>
          <a:p>
            <a:r>
              <a:rPr lang="en-US" dirty="0" smtClean="0"/>
              <a:t>Out layers should be removed </a:t>
            </a:r>
          </a:p>
          <a:p>
            <a:r>
              <a:rPr lang="en-US" dirty="0" err="1" smtClean="0"/>
              <a:t>Rasch</a:t>
            </a:r>
            <a:r>
              <a:rPr lang="en-US" dirty="0" smtClean="0"/>
              <a:t> model helps to detect not relevant testers </a:t>
            </a:r>
          </a:p>
          <a:p>
            <a:r>
              <a:rPr lang="en-US" dirty="0" smtClean="0"/>
              <a:t>The final decision should be checked since not all correct behaviors can be </a:t>
            </a:r>
            <a:r>
              <a:rPr lang="en-US" dirty="0" smtClean="0"/>
              <a:t>modeled</a:t>
            </a:r>
            <a:r>
              <a:rPr lang="pl-PL" dirty="0" smtClean="0"/>
              <a:t> </a:t>
            </a:r>
            <a:r>
              <a:rPr lang="pl-PL" dirty="0" smtClean="0"/>
              <a:t>by </a:t>
            </a:r>
            <a:r>
              <a:rPr lang="pl-PL" dirty="0" err="1" smtClean="0"/>
              <a:t>Rasch</a:t>
            </a:r>
            <a:r>
              <a:rPr lang="pl-PL" dirty="0" smtClean="0"/>
              <a:t> model</a:t>
            </a:r>
            <a:endParaRPr lang="en-US" dirty="0" smtClean="0"/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1443" name="Picture 3" descr="C:\Documents and Settings\Lucjan\Local Settings\Temporary Internet Files\Content.IE5\X2DQDZ4Z\MCj023462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285992"/>
            <a:ext cx="3071834" cy="3429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tester be an out layer?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1026" name="Picture 2" descr="C:\Documents and Settings\Lucjan\Local Settings\Temporary Internet Files\Content.IE5\P2DW07OF\MCj040773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714488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Lucjan\Local Settings\Temporary Internet Files\Content.IE5\X2DQDZ4Z\MCj043495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9325" y="2714620"/>
            <a:ext cx="1844675" cy="1622425"/>
          </a:xfrm>
          <a:prstGeom prst="rect">
            <a:avLst/>
          </a:prstGeom>
          <a:noFill/>
        </p:spPr>
      </p:pic>
      <p:pic>
        <p:nvPicPr>
          <p:cNvPr id="7169" name="Picture 1" descr="C:\Documents and Settings\Lucjan\Local Settings\Temporary Internet Files\Content.IE5\WZ7N9M61\MCj029196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736"/>
            <a:ext cx="1827213" cy="1827213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we like to model?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214546" y="1628775"/>
            <a:ext cx="6472254" cy="4497388"/>
          </a:xfrm>
        </p:spPr>
        <p:txBody>
          <a:bodyPr/>
          <a:lstStyle/>
          <a:p>
            <a:r>
              <a:rPr lang="en-US" b="1" dirty="0" smtClean="0"/>
              <a:t>Why</a:t>
            </a:r>
            <a:r>
              <a:rPr lang="en-US" dirty="0" smtClean="0"/>
              <a:t>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we </a:t>
            </a:r>
            <a:r>
              <a:rPr lang="en-US" dirty="0" smtClean="0"/>
              <a:t>use </a:t>
            </a:r>
            <a:r>
              <a:rPr lang="en-US" dirty="0" smtClean="0"/>
              <a:t>testers?</a:t>
            </a:r>
          </a:p>
          <a:p>
            <a:r>
              <a:rPr lang="en-US" dirty="0" smtClean="0"/>
              <a:t>A tester represents </a:t>
            </a:r>
            <a:r>
              <a:rPr lang="en-US" b="1" dirty="0" smtClean="0"/>
              <a:t>human perception </a:t>
            </a:r>
            <a:r>
              <a:rPr lang="en-US" dirty="0" smtClean="0"/>
              <a:t>that is difficult to model </a:t>
            </a:r>
          </a:p>
          <a:p>
            <a:r>
              <a:rPr lang="en-US" dirty="0" smtClean="0"/>
              <a:t>People are </a:t>
            </a:r>
            <a:r>
              <a:rPr lang="en-US" b="1" dirty="0" smtClean="0"/>
              <a:t>different </a:t>
            </a:r>
            <a:r>
              <a:rPr lang="en-US" dirty="0" smtClean="0"/>
              <a:t>and </a:t>
            </a:r>
            <a:r>
              <a:rPr lang="en-US" dirty="0" smtClean="0"/>
              <a:t>so are </a:t>
            </a:r>
            <a:r>
              <a:rPr lang="en-US" dirty="0" smtClean="0"/>
              <a:t>our </a:t>
            </a:r>
            <a:r>
              <a:rPr lang="en-US" dirty="0" smtClean="0"/>
              <a:t>users/clients. </a:t>
            </a:r>
            <a:r>
              <a:rPr lang="en-US" dirty="0" smtClean="0"/>
              <a:t>Our goal is to </a:t>
            </a:r>
            <a:br>
              <a:rPr lang="en-US" dirty="0" smtClean="0"/>
            </a:br>
            <a:r>
              <a:rPr lang="en-US" dirty="0" smtClean="0"/>
              <a:t>take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difference</a:t>
            </a:r>
            <a:r>
              <a:rPr lang="pl-PL" dirty="0" smtClean="0"/>
              <a:t> </a:t>
            </a:r>
            <a:r>
              <a:rPr lang="en-US" dirty="0" smtClean="0"/>
              <a:t>into account</a:t>
            </a:r>
            <a:endParaRPr lang="pl-PL" dirty="0" smtClean="0"/>
          </a:p>
          <a:p>
            <a:r>
              <a:rPr lang="en-US" dirty="0" smtClean="0"/>
              <a:t>Some of us are </a:t>
            </a:r>
            <a:r>
              <a:rPr lang="en-US" b="1" dirty="0" smtClean="0"/>
              <a:t>critical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others are </a:t>
            </a:r>
            <a:r>
              <a:rPr lang="en-US" b="1" dirty="0" smtClean="0"/>
              <a:t>uncritical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tester can be tired or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not focused enough and therefore his/her answer can be </a:t>
            </a:r>
            <a:r>
              <a:rPr lang="en-US" b="1" dirty="0" smtClean="0">
                <a:solidFill>
                  <a:srgbClr val="FF0000"/>
                </a:solidFill>
              </a:rPr>
              <a:t>random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4</a:t>
            </a:fld>
            <a:endParaRPr lang="pl-PL" dirty="0"/>
          </a:p>
        </p:txBody>
      </p:sp>
      <p:pic>
        <p:nvPicPr>
          <p:cNvPr id="7170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571744"/>
            <a:ext cx="1163637" cy="1827212"/>
          </a:xfrm>
          <a:prstGeom prst="rect">
            <a:avLst/>
          </a:prstGeom>
          <a:noFill/>
        </p:spPr>
      </p:pic>
      <p:pic>
        <p:nvPicPr>
          <p:cNvPr id="7172" name="Picture 4" descr="C:\Documents and Settings\Lucjan\Local Settings\Temporary Internet Files\Content.IE5\P2DW07OF\MCj0379161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8013" y="4786322"/>
            <a:ext cx="915987" cy="91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Lucjan\Local Settings\Temporary Internet Files\Content.IE5\AA1I5EUF\MCj0433927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92"/>
            <a:ext cx="2143108" cy="214310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tired tester problem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user can be tired too. Should we </a:t>
            </a:r>
            <a:br>
              <a:rPr lang="en-US" dirty="0" smtClean="0"/>
            </a:br>
            <a:r>
              <a:rPr lang="en-US" b="1" dirty="0" smtClean="0"/>
              <a:t>remove</a:t>
            </a:r>
            <a:r>
              <a:rPr lang="en-US" dirty="0" smtClean="0"/>
              <a:t> all </a:t>
            </a:r>
            <a:r>
              <a:rPr lang="en-US" b="1" dirty="0" smtClean="0"/>
              <a:t>tired</a:t>
            </a:r>
            <a:r>
              <a:rPr lang="en-US" dirty="0" smtClean="0"/>
              <a:t> </a:t>
            </a:r>
            <a:r>
              <a:rPr lang="en-US" b="1" dirty="0" smtClean="0"/>
              <a:t>testers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a tester score randomly? What are the consequences?</a:t>
            </a:r>
          </a:p>
          <a:p>
            <a:r>
              <a:rPr lang="en-US" dirty="0" smtClean="0"/>
              <a:t>Note that detecting that </a:t>
            </a:r>
            <a:r>
              <a:rPr lang="en-US" b="1" dirty="0" smtClean="0"/>
              <a:t>a tester scores </a:t>
            </a:r>
            <a:r>
              <a:rPr lang="en-US" dirty="0" smtClean="0"/>
              <a:t>a picture </a:t>
            </a:r>
            <a:r>
              <a:rPr lang="en-US" b="1" dirty="0" smtClean="0"/>
              <a:t>differently</a:t>
            </a:r>
            <a:r>
              <a:rPr lang="en-US" dirty="0" smtClean="0"/>
              <a:t> than </a:t>
            </a:r>
            <a:r>
              <a:rPr lang="en-US" b="1" dirty="0" smtClean="0"/>
              <a:t>the average score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mean that it is </a:t>
            </a:r>
            <a:r>
              <a:rPr lang="en-US" b="1" dirty="0" smtClean="0"/>
              <a:t>a random tester</a:t>
            </a:r>
          </a:p>
          <a:p>
            <a:r>
              <a:rPr lang="en-US" dirty="0" smtClean="0"/>
              <a:t>We have to be </a:t>
            </a:r>
            <a:r>
              <a:rPr lang="en-US" b="1" dirty="0" smtClean="0"/>
              <a:t>very careful </a:t>
            </a:r>
            <a:r>
              <a:rPr lang="en-US" dirty="0" smtClean="0"/>
              <a:t>with testers </a:t>
            </a:r>
            <a:r>
              <a:rPr lang="en-US" b="1" dirty="0" smtClean="0"/>
              <a:t>removal </a:t>
            </a:r>
            <a:r>
              <a:rPr lang="en-US" dirty="0" smtClean="0"/>
              <a:t>since our goal is to build a model of the average user not the proper user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3077" name="Picture 5" descr="C:\Documents and Settings\Lucjan\Local Settings\Temporary Internet Files\Content.IE5\AA1I5EUF\MCj0433955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47" y="0"/>
            <a:ext cx="2214553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some scores different?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effects can affect </a:t>
            </a:r>
            <a:r>
              <a:rPr lang="pl-PL" dirty="0" smtClean="0"/>
              <a:t>tester</a:t>
            </a:r>
            <a:r>
              <a:rPr lang="en-US" dirty="0" smtClean="0"/>
              <a:t>’</a:t>
            </a:r>
            <a:r>
              <a:rPr lang="pl-PL" dirty="0" smtClean="0"/>
              <a:t>s </a:t>
            </a:r>
            <a:r>
              <a:rPr lang="en-US" dirty="0" err="1" smtClean="0"/>
              <a:t>judgement</a:t>
            </a:r>
            <a:r>
              <a:rPr lang="en-US" dirty="0" smtClean="0"/>
              <a:t> differently (e.g. motion intensity, color, etc.)</a:t>
            </a:r>
            <a:endParaRPr lang="en-US" b="1" dirty="0" smtClean="0"/>
          </a:p>
          <a:p>
            <a:r>
              <a:rPr lang="en-US" dirty="0" smtClean="0"/>
              <a:t>Testers have different experience (e.g. watching mainly </a:t>
            </a:r>
            <a:r>
              <a:rPr lang="en-US" dirty="0" err="1" smtClean="0"/>
              <a:t>youtube</a:t>
            </a:r>
            <a:r>
              <a:rPr lang="en-US" dirty="0" smtClean="0"/>
              <a:t> or films on a DVD set)</a:t>
            </a:r>
            <a:endParaRPr lang="en-US" b="1" dirty="0" smtClean="0"/>
          </a:p>
          <a:p>
            <a:r>
              <a:rPr lang="en-US" dirty="0" smtClean="0"/>
              <a:t>Each of us is more or less critic to anything that he/she judges</a:t>
            </a:r>
          </a:p>
          <a:p>
            <a:r>
              <a:rPr lang="en-US" dirty="0" smtClean="0"/>
              <a:t>The words describing the opinion scale can be understood differently (in Poland </a:t>
            </a:r>
            <a:r>
              <a:rPr lang="en-US" dirty="0" smtClean="0"/>
              <a:t>OK</a:t>
            </a:r>
            <a:r>
              <a:rPr lang="en-US" dirty="0" smtClean="0"/>
              <a:t> </a:t>
            </a:r>
            <a:r>
              <a:rPr lang="en-US" dirty="0" smtClean="0"/>
              <a:t>is good in England </a:t>
            </a:r>
            <a:r>
              <a:rPr lang="en-US" dirty="0" smtClean="0"/>
              <a:t>OK</a:t>
            </a:r>
            <a:r>
              <a:rPr lang="en-US" dirty="0" smtClean="0"/>
              <a:t> </a:t>
            </a:r>
            <a:r>
              <a:rPr lang="en-US" dirty="0" smtClean="0"/>
              <a:t>is fair)</a:t>
            </a:r>
            <a:endParaRPr lang="pl-PL" b="1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</a:t>
            </a:r>
            <a:r>
              <a:rPr lang="en-US" b="1" dirty="0" smtClean="0"/>
              <a:t>detect random scores</a:t>
            </a:r>
          </a:p>
          <a:p>
            <a:r>
              <a:rPr lang="en-US" dirty="0" smtClean="0"/>
              <a:t>A tester that scores </a:t>
            </a:r>
            <a:r>
              <a:rPr lang="en-US" b="1" dirty="0" smtClean="0"/>
              <a:t>randomly often </a:t>
            </a:r>
            <a:r>
              <a:rPr lang="en-US" dirty="0" smtClean="0"/>
              <a:t>should be </a:t>
            </a:r>
            <a:r>
              <a:rPr lang="en-US" b="1" dirty="0" smtClean="0"/>
              <a:t>removed</a:t>
            </a:r>
            <a:r>
              <a:rPr lang="en-US" dirty="0" smtClean="0"/>
              <a:t> from the model building </a:t>
            </a:r>
          </a:p>
          <a:p>
            <a:r>
              <a:rPr lang="en-US" dirty="0" smtClean="0"/>
              <a:t>An answer that differs from the average score is not </a:t>
            </a:r>
            <a:r>
              <a:rPr lang="en-US" dirty="0" smtClean="0"/>
              <a:t>necessarily </a:t>
            </a:r>
            <a:r>
              <a:rPr lang="en-US" dirty="0" smtClean="0"/>
              <a:t>a random one therefore we have to consider the </a:t>
            </a:r>
            <a:r>
              <a:rPr lang="en-US" b="1" dirty="0" smtClean="0"/>
              <a:t>average score </a:t>
            </a:r>
            <a:r>
              <a:rPr lang="en-US" dirty="0" smtClean="0"/>
              <a:t>but </a:t>
            </a:r>
            <a:r>
              <a:rPr lang="en-US" b="1" dirty="0" smtClean="0"/>
              <a:t>corrected</a:t>
            </a:r>
            <a:r>
              <a:rPr lang="en-US" dirty="0" smtClean="0"/>
              <a:t> by a tester </a:t>
            </a:r>
            <a:r>
              <a:rPr lang="en-US" b="1" dirty="0" smtClean="0"/>
              <a:t>individualism</a:t>
            </a:r>
          </a:p>
          <a:p>
            <a:r>
              <a:rPr lang="en-US" dirty="0" smtClean="0"/>
              <a:t>We need a mathematic model of a user behavior that takes into account those properties</a:t>
            </a:r>
          </a:p>
          <a:p>
            <a:endParaRPr lang="en-US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variable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547813" y="1628775"/>
          <a:ext cx="7138987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variable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547813" y="1628775"/>
          <a:ext cx="7138987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2008 I 05-07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6513</TotalTime>
  <Words>1728</Words>
  <Application>Microsoft Office PowerPoint</Application>
  <PresentationFormat>Pokaz na ekranie (4:3)</PresentationFormat>
  <Paragraphs>979</Paragraphs>
  <Slides>26</Slides>
  <Notes>26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8" baseType="lpstr">
      <vt:lpstr>Projekt domyślny</vt:lpstr>
      <vt:lpstr>Równanie</vt:lpstr>
      <vt:lpstr>How to remove an out layer tester</vt:lpstr>
      <vt:lpstr>Agenda</vt:lpstr>
      <vt:lpstr>Can a tester be an out layer?</vt:lpstr>
      <vt:lpstr>What would we like to model?</vt:lpstr>
      <vt:lpstr>A tired tester problem</vt:lpstr>
      <vt:lpstr>Why are some scores different?</vt:lpstr>
      <vt:lpstr>What can we do?</vt:lpstr>
      <vt:lpstr>Latent variable </vt:lpstr>
      <vt:lpstr>Latent variable </vt:lpstr>
      <vt:lpstr>Latent variable manifestation</vt:lpstr>
      <vt:lpstr>An example</vt:lpstr>
      <vt:lpstr>Non extreme values testers</vt:lpstr>
      <vt:lpstr>Wide range for 10 and 1</vt:lpstr>
      <vt:lpstr>Critical tester</vt:lpstr>
      <vt:lpstr>Are the answers random?</vt:lpstr>
      <vt:lpstr>Rasch model</vt:lpstr>
      <vt:lpstr>Rasch model equation</vt:lpstr>
      <vt:lpstr>Slajd 18</vt:lpstr>
      <vt:lpstr>Slajd 19</vt:lpstr>
      <vt:lpstr>Rasch model </vt:lpstr>
      <vt:lpstr>OMS (Outfit Mean Square)</vt:lpstr>
      <vt:lpstr>Results interpretation</vt:lpstr>
      <vt:lpstr>An example results</vt:lpstr>
      <vt:lpstr>Rasch model disadvantages </vt:lpstr>
      <vt:lpstr>Conclusion</vt:lpstr>
      <vt:lpstr>Slajd 26</vt:lpstr>
    </vt:vector>
  </TitlesOfParts>
  <Company>AGH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Mikołaj</dc:creator>
  <cp:lastModifiedBy>Lucjan Janowski</cp:lastModifiedBy>
  <cp:revision>237</cp:revision>
  <dcterms:created xsi:type="dcterms:W3CDTF">2007-09-26T12:45:04Z</dcterms:created>
  <dcterms:modified xsi:type="dcterms:W3CDTF">2009-01-27T03:58:51Z</dcterms:modified>
</cp:coreProperties>
</file>